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3" r:id="rId15"/>
    <p:sldId id="274" r:id="rId16"/>
    <p:sldId id="289" r:id="rId17"/>
    <p:sldId id="291" r:id="rId18"/>
    <p:sldId id="293" r:id="rId19"/>
    <p:sldId id="296" r:id="rId20"/>
    <p:sldId id="298" r:id="rId21"/>
    <p:sldId id="299" r:id="rId22"/>
    <p:sldId id="316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14" r:id="rId4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43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29679-93D5-460D-8419-52519882705A}" type="datetimeFigureOut">
              <a:rPr lang="tr-TR" smtClean="0"/>
              <a:t>13.11.2014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4A587-67C2-4002-9215-C6D2C8337F7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48210-4F48-493A-91A8-965154AC1BEA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A1B4-F00C-4259-826C-5D2E79CFCEB2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95C62-6873-4C47-A12F-1E515DF9DAE1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C342-7A44-4248-899C-F9BFE29A4129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8B59D-C38A-4BD4-938A-88A6D92CD615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8734-DB50-4EEB-BCA4-3F583ECAAF77}" type="datetime1">
              <a:rPr lang="tr-TR" smtClean="0"/>
              <a:t>13.11.2014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99180-E001-4C05-A662-3B0E434F6CD0}" type="datetime1">
              <a:rPr lang="tr-TR" smtClean="0"/>
              <a:t>13.11.2014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F4001-F9D1-4BF7-A835-44A049120B50}" type="datetime1">
              <a:rPr lang="tr-TR" smtClean="0"/>
              <a:t>13.11.2014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FB1C-117A-438C-B395-609F5E2E7745}" type="datetime1">
              <a:rPr lang="tr-TR" smtClean="0"/>
              <a:t>13.11.2014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11DDC-BF8E-4A8A-AE8E-7935258EC902}" type="datetime1">
              <a:rPr lang="tr-TR" smtClean="0"/>
              <a:t>13.11.2014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D9BFB-5380-4252-B451-94CCF4D8BD3E}" type="datetime1">
              <a:rPr lang="tr-TR" smtClean="0"/>
              <a:t>13.11.2014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8BDE0-B643-426E-9A35-974AA6F9DBA9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KADİR ŞAHİN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2643182"/>
            <a:ext cx="87995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Gill Sans Ultra Bold Condensed" pitchFamily="34" charset="0"/>
              </a:rPr>
              <a:t>2.ÜNİTE  </a:t>
            </a:r>
            <a:r>
              <a:rPr lang="tr-TR" sz="5400" dirty="0" smtClean="0">
                <a:latin typeface="Gill Sans Ultra Bold Condensed" pitchFamily="34" charset="0"/>
              </a:rPr>
              <a:t>TEOG KONULARINA </a:t>
            </a:r>
          </a:p>
          <a:p>
            <a:pPr algn="ctr"/>
            <a:r>
              <a:rPr lang="tr-TR" sz="5400" dirty="0" smtClean="0">
                <a:latin typeface="Gill Sans Ultra Bold Condensed" pitchFamily="34" charset="0"/>
              </a:rPr>
              <a:t>GÖRE ÇIKMIŞ SORULAR</a:t>
            </a:r>
            <a:endParaRPr lang="tr-TR" sz="5400" dirty="0">
              <a:latin typeface="Gill Sans Ultra Bold Condensed" pitchFamily="34" charset="0"/>
            </a:endParaRP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464F0-5ED7-448A-BB80-C3D47D70B05B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785794"/>
            <a:ext cx="4857784" cy="484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2143108" y="4572008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B8C16-D883-445D-8AAA-3206E54730E8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85728"/>
            <a:ext cx="3929090" cy="611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4714876" y="4500570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28A2-C6D7-4281-BFC3-0EAC38862918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28604"/>
            <a:ext cx="5072098" cy="5955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2285984" y="4857760"/>
            <a:ext cx="285752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9331-66D7-4286-B673-2F90A98C1F10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8001056" cy="610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4572000" y="3714752"/>
            <a:ext cx="285752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7CF3E-6E6D-4B5B-B7F6-0A216893D0FA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7858180" cy="518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6786578" y="5000636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C792-8C23-41B1-9344-39920A6EB690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0042"/>
            <a:ext cx="7500990" cy="5522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142976" y="2071678"/>
            <a:ext cx="428628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C60E2-0AEE-4B3F-B7B6-3FE481E2BBAB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0" y="5643578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SBS</a:t>
            </a:r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 l="16775" t="23874" r="58466" b="15418"/>
          <a:stretch>
            <a:fillRect/>
          </a:stretch>
        </p:blipFill>
        <p:spPr bwMode="auto">
          <a:xfrm>
            <a:off x="642910" y="500042"/>
            <a:ext cx="757242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5072074"/>
            <a:ext cx="7215238" cy="1071570"/>
          </a:xfrm>
          <a:prstGeom prst="rect">
            <a:avLst/>
          </a:prstGeom>
          <a:noFill/>
        </p:spPr>
      </p:pic>
      <p:sp>
        <p:nvSpPr>
          <p:cNvPr id="6" name="5 Oval"/>
          <p:cNvSpPr/>
          <p:nvPr/>
        </p:nvSpPr>
        <p:spPr>
          <a:xfrm>
            <a:off x="928662" y="4786322"/>
            <a:ext cx="285752" cy="271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BD88B-B9F6-43CD-ADA0-FC2CD36CA9CC}" type="datetime1">
              <a:rPr lang="tr-TR" smtClean="0"/>
              <a:t>13.11.2014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/>
          <p:nvPr/>
        </p:nvPicPr>
        <p:blipFill>
          <a:blip r:embed="rId2" cstate="print"/>
          <a:srcRect l="17361" t="30180" r="53973" b="4955"/>
          <a:stretch>
            <a:fillRect/>
          </a:stretch>
        </p:blipFill>
        <p:spPr bwMode="auto">
          <a:xfrm>
            <a:off x="0" y="0"/>
            <a:ext cx="4572032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/>
          <p:cNvPicPr/>
          <p:nvPr/>
        </p:nvPicPr>
        <p:blipFill>
          <a:blip r:embed="rId3" cstate="print"/>
          <a:srcRect l="19854" t="26577" r="52226" b="25225"/>
          <a:stretch>
            <a:fillRect/>
          </a:stretch>
        </p:blipFill>
        <p:spPr bwMode="auto">
          <a:xfrm>
            <a:off x="4643406" y="571480"/>
            <a:ext cx="450059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7000892" y="4286256"/>
            <a:ext cx="357190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EF8A-484A-4508-AF6F-1F04C6DD9D57}" type="datetime1">
              <a:rPr lang="tr-TR" smtClean="0"/>
              <a:t>13.11.2014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21304" t="29279" r="50971" b="4504"/>
          <a:stretch>
            <a:fillRect/>
          </a:stretch>
        </p:blipFill>
        <p:spPr bwMode="auto">
          <a:xfrm>
            <a:off x="571472" y="571480"/>
            <a:ext cx="807249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357158" y="5715016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 SBS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4857752" y="5500702"/>
            <a:ext cx="428628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3181-AEB3-4E8D-8DCA-8836D5E27059}" type="datetime1">
              <a:rPr lang="tr-TR" smtClean="0"/>
              <a:t>13.11.2014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9275"/>
            <a:ext cx="418147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549275"/>
            <a:ext cx="39624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357158" y="6286520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SBS</a:t>
            </a: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572000" y="5429264"/>
            <a:ext cx="428628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01E8-3D1F-4723-9AAB-43AB6D465D29}" type="datetime1">
              <a:rPr lang="tr-TR" smtClean="0"/>
              <a:t>13.11.2014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85728"/>
            <a:ext cx="7358114" cy="575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071538" y="2786058"/>
            <a:ext cx="428628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61BF-EE82-425A-9C58-792FD234D6DE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74613"/>
            <a:ext cx="9144000" cy="578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5500694" y="5643578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2013 SBS</a:t>
            </a:r>
            <a:endParaRPr lang="tr-TR" sz="4000" dirty="0"/>
          </a:p>
        </p:txBody>
      </p:sp>
      <p:sp>
        <p:nvSpPr>
          <p:cNvPr id="4" name="3 Oval"/>
          <p:cNvSpPr/>
          <p:nvPr/>
        </p:nvSpPr>
        <p:spPr>
          <a:xfrm>
            <a:off x="928662" y="3643314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F8467-BD79-4627-87DB-2E4EFF439CA0}" type="datetime1">
              <a:rPr lang="tr-TR" smtClean="0"/>
              <a:t>13.11.2014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0"/>
            <a:ext cx="8031192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5500694" y="5643578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2013 SBS</a:t>
            </a:r>
            <a:endParaRPr lang="tr-TR" sz="4000" dirty="0"/>
          </a:p>
        </p:txBody>
      </p:sp>
      <p:sp>
        <p:nvSpPr>
          <p:cNvPr id="4" name="3 Oval"/>
          <p:cNvSpPr/>
          <p:nvPr/>
        </p:nvSpPr>
        <p:spPr>
          <a:xfrm>
            <a:off x="7286644" y="4929198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9AC6B-9623-4469-B2BA-9114B0ACE3D2}" type="datetime1">
              <a:rPr lang="tr-TR" smtClean="0"/>
              <a:t>13.11.2014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357188"/>
            <a:ext cx="8786812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96 Metin kutusu"/>
          <p:cNvSpPr txBox="1">
            <a:spLocks noChangeArrowheads="1"/>
          </p:cNvSpPr>
          <p:nvPr/>
        </p:nvSpPr>
        <p:spPr bwMode="auto">
          <a:xfrm>
            <a:off x="1928813" y="5072063"/>
            <a:ext cx="5929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tr-TR"/>
          </a:p>
          <a:p>
            <a:pPr algn="ctr"/>
            <a:r>
              <a:rPr lang="tr-TR"/>
              <a:t>KADİR ŞAHİN</a:t>
            </a:r>
          </a:p>
          <a:p>
            <a:pPr algn="ctr"/>
            <a:r>
              <a:rPr lang="tr-TR"/>
              <a:t>FEN BİLİMLERİ ÖĞRETMENİ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4BC8-AF50-4B6E-8262-4C6EE3C2E9D0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1 Resim" descr="ebp84FA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Oval"/>
          <p:cNvSpPr/>
          <p:nvPr/>
        </p:nvSpPr>
        <p:spPr>
          <a:xfrm>
            <a:off x="642910" y="6143644"/>
            <a:ext cx="142876" cy="20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E9E7D-2E8C-403F-9AC9-2D6E3280FF67}" type="datetime1">
              <a:rPr lang="tr-TR" smtClean="0"/>
              <a:t>13.11.2014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1 Resim" descr="ebp850B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57158" y="5572140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15742-5658-45F7-AC1B-9E7607154BE6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1 Resim" descr="ebp851B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357554" y="4929198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F78F-CA52-4820-B3BF-D91F2C374AAA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1 Resim" descr="ebp852C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642910" y="5214950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D367-0E08-4C8A-9AF4-CBCC0CE912E5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1 Resim" descr="ebp853D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642910" y="3643314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649FC-56DD-40A6-9264-AE993FD54ED7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1 Resim" descr="ebp854D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571736" y="6443666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51EE-1F76-454D-B56B-AD3DF5373146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1 Resim" descr="ebp855E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57158" y="5786454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CB3B-F779-4C9F-A839-E93737E8A856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7643866" cy="579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000100" y="4500570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A55B-3BFC-4BC3-A0AE-4FD4311CA034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1 Resim" descr="ebp855F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571736" y="5286388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6B50-2328-44E3-9E6A-E255477C2010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1 Resim" descr="ebp856F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786050" y="5857892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4E8F4-977E-4F8E-B9C9-DB00A14A0087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1 Resim" descr="ebp8580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00034" y="4572008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11C1-87B1-4ED6-875F-AC4FEF6489BA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1 Resim" descr="ebp8591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357422" y="4000504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DDBEE-FA3F-4A01-9942-02BD2EBC61A2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800105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222D-F3D6-4EA8-B6DE-0857E899B267}" type="datetime1">
              <a:rPr lang="tr-TR" smtClean="0"/>
              <a:t>13.11.2014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9538"/>
            <a:ext cx="7929618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571604" y="6143644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6D74-90A8-4F04-94B9-85388E69CC99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-6837"/>
            <a:ext cx="8072494" cy="622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357290" y="4357694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7D83-E74B-43D1-9C4B-EB2EA96D9126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9525"/>
            <a:ext cx="7643866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500166" y="6215082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C91CF-19FF-4C45-9E08-CC31AAB52750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85818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2857488" y="5572140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9C455-3EF0-4C9F-9443-CE34B82AC0B7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6688"/>
            <a:ext cx="8143932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571604" y="6072206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99C2-8AFC-4A27-A6B6-9D6B0D25D3AE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98681"/>
            <a:ext cx="7500990" cy="517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785786" y="5000636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6802-8FC5-48B2-AA48-710AF412F62F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09563"/>
            <a:ext cx="7429552" cy="623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142976" y="6143644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E234B-D9A7-4761-81F1-7E21F7A0783E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95279"/>
            <a:ext cx="7786742" cy="5710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2857488" y="5643578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B47A-D77D-4833-854C-E6FEC9ED7E92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7786742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357290" y="4929198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32FA3-0564-4966-986E-01AB9013608C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7572428" cy="630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285852" y="4429132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1CC41-E4A8-40F2-9B75-0236800EBD13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072494" cy="696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142976" y="6215082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B078-C501-4B03-AF2E-20D2799E8501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572560" cy="656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285852" y="4786322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0D38E-881E-41AC-88E4-73495623140B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0"/>
            <a:ext cx="7715304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928662" y="5214950"/>
            <a:ext cx="214314" cy="271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93944-6799-4AAF-A81D-C9F8C97BD513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792961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6858016" y="4786322"/>
            <a:ext cx="285752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DD182-6086-4948-8266-FED603161E1B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7858180" cy="5815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785786" y="3857628"/>
            <a:ext cx="285752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7C62F-5EB5-4450-ADF5-17667F1AB357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928670"/>
            <a:ext cx="778674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5143504" y="4500570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82B62-22F5-4381-8C66-E772963F3DF0}" type="datetime1">
              <a:rPr lang="tr-TR" smtClean="0"/>
              <a:t>13.11.2014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778674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785786" y="4786322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A4379-6AAC-41A7-99CE-80B3742F6E5B}" type="datetime1">
              <a:rPr lang="tr-TR" smtClean="0"/>
              <a:t>13.11.2014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KADİR ŞAHİN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201</Words>
  <Application>Microsoft Office PowerPoint</Application>
  <PresentationFormat>Ekran Gösterisi (4:3)</PresentationFormat>
  <Paragraphs>145</Paragraphs>
  <Slides>45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4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need</dc:creator>
  <cp:lastModifiedBy>Yavuz</cp:lastModifiedBy>
  <cp:revision>23</cp:revision>
  <dcterms:created xsi:type="dcterms:W3CDTF">2012-11-20T20:27:09Z</dcterms:created>
  <dcterms:modified xsi:type="dcterms:W3CDTF">2014-11-13T16:13:12Z</dcterms:modified>
</cp:coreProperties>
</file>