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9" r:id="rId2"/>
    <p:sldId id="268" r:id="rId3"/>
    <p:sldId id="269" r:id="rId4"/>
    <p:sldId id="279" r:id="rId5"/>
    <p:sldId id="270" r:id="rId6"/>
    <p:sldId id="275" r:id="rId7"/>
    <p:sldId id="276" r:id="rId8"/>
    <p:sldId id="277" r:id="rId9"/>
    <p:sldId id="281" r:id="rId10"/>
    <p:sldId id="282" r:id="rId11"/>
    <p:sldId id="278" r:id="rId12"/>
    <p:sldId id="280" r:id="rId13"/>
    <p:sldId id="283" r:id="rId14"/>
    <p:sldId id="284" r:id="rId15"/>
    <p:sldId id="285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</p:sldIdLst>
  <p:sldSz cx="9144000" cy="6858000" type="screen4x3"/>
  <p:notesSz cx="6858000" cy="9144000"/>
  <p:custDataLst>
    <p:tags r:id="rId28"/>
  </p:custDataLst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44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tr-TR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7186F1A-4D39-4DB1-BC49-117CD5E16F74}" type="datetimeFigureOut">
              <a:rPr lang="tr-TR"/>
              <a:pPr/>
              <a:t>31.10.2013</a:t>
            </a:fld>
            <a:endParaRPr lang="tr-TR"/>
          </a:p>
        </p:txBody>
      </p:sp>
      <p:sp>
        <p:nvSpPr>
          <p:cNvPr id="3891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tr-TR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AF6D41E1-D220-41B1-8EAC-64691C795F4C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D2D12-0008-4D3D-9F50-9D833839FFA1}" type="datetimeFigureOut">
              <a:rPr lang="tr-TR"/>
              <a:pPr>
                <a:defRPr/>
              </a:pPr>
              <a:t>31.10.2013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4FF55-6F46-47A8-8A29-BF1B813D5BE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7670C-3975-444B-B01C-C0E5ADBC27FC}" type="datetimeFigureOut">
              <a:rPr lang="tr-TR"/>
              <a:pPr>
                <a:defRPr/>
              </a:pPr>
              <a:t>31.10.2013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09044-60EB-4785-BE9C-2E2D56928AF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E9938-4870-464B-8D8F-ACA642137091}" type="datetimeFigureOut">
              <a:rPr lang="tr-TR"/>
              <a:pPr>
                <a:defRPr/>
              </a:pPr>
              <a:t>31.10.2013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92710-1942-49E0-BB80-0D8977687C8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64245-125B-4B3F-9ABF-026FDD4ACB21}" type="datetimeFigureOut">
              <a:rPr lang="tr-TR"/>
              <a:pPr>
                <a:defRPr/>
              </a:pPr>
              <a:t>31.10.2013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1B667-8BE0-451E-8010-70563A95B75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F8C88-95B6-4F26-B7B5-B47198F925A4}" type="datetimeFigureOut">
              <a:rPr lang="tr-TR"/>
              <a:pPr>
                <a:defRPr/>
              </a:pPr>
              <a:t>31.10.2013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49C10-5F3E-4295-A684-754871D242B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D854D-8927-4C59-9A1B-D259FFB5CFD9}" type="datetimeFigureOut">
              <a:rPr lang="tr-TR"/>
              <a:pPr>
                <a:defRPr/>
              </a:pPr>
              <a:t>31.10.2013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8DAED-D8C9-4C66-81D0-21A0056A763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27D6D-5C78-4C84-8DE5-D3BB0CDF725F}" type="datetimeFigureOut">
              <a:rPr lang="tr-TR"/>
              <a:pPr>
                <a:defRPr/>
              </a:pPr>
              <a:t>31.10.2013</a:t>
            </a:fld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61D32-D13A-4AB7-ABE9-8AA41467D0B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19DAF-6DFA-4641-8F54-4F159FF77C86}" type="datetimeFigureOut">
              <a:rPr lang="tr-TR"/>
              <a:pPr>
                <a:defRPr/>
              </a:pPr>
              <a:t>31.10.2013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98698-8F61-4AD6-AD17-3C5B25373AB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A70DB-A153-4683-AD70-70CB8D08463B}" type="datetimeFigureOut">
              <a:rPr lang="tr-TR"/>
              <a:pPr>
                <a:defRPr/>
              </a:pPr>
              <a:t>31.10.2013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643C2-6F1A-4AFE-8603-EA51EFA360E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03912-ABA3-4B9F-85C1-27CD0772A2D1}" type="datetimeFigureOut">
              <a:rPr lang="tr-TR"/>
              <a:pPr>
                <a:defRPr/>
              </a:pPr>
              <a:t>31.10.2013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800C5-7DB0-4254-96B4-7FBF569B6AB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D6084-7DD4-4D1D-9294-2538E3347FF5}" type="datetimeFigureOut">
              <a:rPr lang="tr-TR"/>
              <a:pPr>
                <a:defRPr/>
              </a:pPr>
              <a:t>31.10.2013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9DAA1-D36A-4C6F-A952-BD0931DE593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676C0D-9B2F-42F2-84B8-F80547E10CD1}" type="datetimeFigureOut">
              <a:rPr lang="tr-TR"/>
              <a:pPr>
                <a:defRPr/>
              </a:pPr>
              <a:t>31.10.2013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E47A251-B40C-423E-8922-7451B7F611E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1 Metin kutusu"/>
          <p:cNvSpPr txBox="1">
            <a:spLocks noChangeArrowheads="1"/>
          </p:cNvSpPr>
          <p:nvPr/>
        </p:nvSpPr>
        <p:spPr bwMode="auto">
          <a:xfrm>
            <a:off x="331788" y="2214563"/>
            <a:ext cx="8640762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ctr"/>
            <a:r>
              <a:rPr lang="tr-TR" sz="4000">
                <a:latin typeface="Verdana" pitchFamily="34" charset="0"/>
              </a:rPr>
              <a:t>8. SINIF HÜCRE </a:t>
            </a:r>
          </a:p>
          <a:p>
            <a:pPr marL="342900" indent="-342900" algn="ctr"/>
            <a:r>
              <a:rPr lang="tr-TR" sz="4000">
                <a:latin typeface="Verdana" pitchFamily="34" charset="0"/>
              </a:rPr>
              <a:t>BÖLÜNMESİ VE KALITIM ÜNİTESİ</a:t>
            </a:r>
            <a:r>
              <a:rPr lang="tr-TR"/>
              <a:t> </a:t>
            </a:r>
            <a:endParaRPr lang="tr-TR" sz="4000">
              <a:latin typeface="Verdana" pitchFamily="34" charset="0"/>
            </a:endParaRPr>
          </a:p>
          <a:p>
            <a:pPr marL="342900" indent="-342900" algn="ctr"/>
            <a:r>
              <a:rPr lang="tr-TR" sz="4000">
                <a:latin typeface="Verdana" pitchFamily="34" charset="0"/>
              </a:rPr>
              <a:t>2009-2013 ARASI SINAVLARDA </a:t>
            </a:r>
          </a:p>
          <a:p>
            <a:pPr marL="342900" indent="-342900" algn="ctr"/>
            <a:r>
              <a:rPr lang="tr-TR" sz="4000">
                <a:latin typeface="Verdana" pitchFamily="34" charset="0"/>
              </a:rPr>
              <a:t>ÇIKAN SORULAR SUNUSU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2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571500"/>
            <a:ext cx="4786313" cy="519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Oval"/>
          <p:cNvSpPr/>
          <p:nvPr/>
        </p:nvSpPr>
        <p:spPr>
          <a:xfrm>
            <a:off x="2443163" y="4545013"/>
            <a:ext cx="285750" cy="2714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3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500063"/>
            <a:ext cx="4429125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Oval"/>
          <p:cNvSpPr/>
          <p:nvPr/>
        </p:nvSpPr>
        <p:spPr>
          <a:xfrm>
            <a:off x="2643188" y="3786188"/>
            <a:ext cx="42862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313" y="714375"/>
            <a:ext cx="4357687" cy="577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3000375" y="5572125"/>
            <a:ext cx="285750" cy="2714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3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88" y="285750"/>
            <a:ext cx="4572000" cy="621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Oval"/>
          <p:cNvSpPr/>
          <p:nvPr/>
        </p:nvSpPr>
        <p:spPr>
          <a:xfrm>
            <a:off x="5143500" y="5000625"/>
            <a:ext cx="357188" cy="342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88" y="428625"/>
            <a:ext cx="428625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786063" y="4000500"/>
            <a:ext cx="35718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88" y="428625"/>
            <a:ext cx="5214937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143125" y="4429125"/>
            <a:ext cx="42862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63" y="428625"/>
            <a:ext cx="5214937" cy="588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357438" y="4286250"/>
            <a:ext cx="357187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928688"/>
            <a:ext cx="4357688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428875" y="4572000"/>
            <a:ext cx="35718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25" y="0"/>
            <a:ext cx="3500438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3 Resi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63" y="4071938"/>
            <a:ext cx="31432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Oval"/>
          <p:cNvSpPr/>
          <p:nvPr/>
        </p:nvSpPr>
        <p:spPr>
          <a:xfrm>
            <a:off x="4357688" y="6000750"/>
            <a:ext cx="285750" cy="357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25" y="571500"/>
            <a:ext cx="4500563" cy="574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3214688" y="5572125"/>
            <a:ext cx="285750" cy="342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4" name="3 Dikdörtgen"/>
          <p:cNvSpPr/>
          <p:nvPr/>
        </p:nvSpPr>
        <p:spPr>
          <a:xfrm>
            <a:off x="2786063" y="500063"/>
            <a:ext cx="85725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23556" name="4 Metin kutusu"/>
          <p:cNvSpPr txBox="1">
            <a:spLocks noChangeArrowheads="1"/>
          </p:cNvSpPr>
          <p:nvPr/>
        </p:nvSpPr>
        <p:spPr bwMode="auto">
          <a:xfrm>
            <a:off x="2528888" y="500063"/>
            <a:ext cx="10429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2011 SBS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785813"/>
            <a:ext cx="4572000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500313" y="4572000"/>
            <a:ext cx="42862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0"/>
            <a:ext cx="3814762" cy="391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2 Resi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71825" y="3935413"/>
            <a:ext cx="31432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Oval"/>
          <p:cNvSpPr/>
          <p:nvPr/>
        </p:nvSpPr>
        <p:spPr>
          <a:xfrm>
            <a:off x="3000375" y="5572125"/>
            <a:ext cx="35718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63" y="500063"/>
            <a:ext cx="4786312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714625" y="4357688"/>
            <a:ext cx="357188" cy="4143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500063"/>
            <a:ext cx="4500563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428875" y="4071938"/>
            <a:ext cx="35718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63" y="1500188"/>
            <a:ext cx="4448175" cy="314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786063" y="4286250"/>
            <a:ext cx="357187" cy="4143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88" y="1500188"/>
            <a:ext cx="383857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3929063" y="3071813"/>
            <a:ext cx="357187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000125"/>
            <a:ext cx="4214813" cy="390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357438" y="2786063"/>
            <a:ext cx="357187" cy="342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88" y="1214438"/>
            <a:ext cx="4357687" cy="410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3857625" y="3571875"/>
            <a:ext cx="42862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1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63" y="357188"/>
            <a:ext cx="4233862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3357563" y="5643563"/>
            <a:ext cx="357187" cy="342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8288" y="490538"/>
            <a:ext cx="6067425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3 Metin kutusu"/>
          <p:cNvSpPr txBox="1">
            <a:spLocks noChangeArrowheads="1"/>
          </p:cNvSpPr>
          <p:nvPr/>
        </p:nvSpPr>
        <p:spPr bwMode="auto">
          <a:xfrm>
            <a:off x="323850" y="333375"/>
            <a:ext cx="1041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2013 ALS</a:t>
            </a:r>
          </a:p>
        </p:txBody>
      </p:sp>
      <p:sp>
        <p:nvSpPr>
          <p:cNvPr id="5" name="4 Oval"/>
          <p:cNvSpPr/>
          <p:nvPr/>
        </p:nvSpPr>
        <p:spPr>
          <a:xfrm>
            <a:off x="1692275" y="5876925"/>
            <a:ext cx="358775" cy="3603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238125"/>
            <a:ext cx="6267450" cy="661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2 Metin kutusu"/>
          <p:cNvSpPr txBox="1">
            <a:spLocks noChangeArrowheads="1"/>
          </p:cNvSpPr>
          <p:nvPr/>
        </p:nvSpPr>
        <p:spPr bwMode="auto">
          <a:xfrm>
            <a:off x="539750" y="549275"/>
            <a:ext cx="1041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2013 ALS</a:t>
            </a:r>
          </a:p>
        </p:txBody>
      </p:sp>
      <p:sp>
        <p:nvSpPr>
          <p:cNvPr id="4" name="3 Oval"/>
          <p:cNvSpPr/>
          <p:nvPr/>
        </p:nvSpPr>
        <p:spPr>
          <a:xfrm>
            <a:off x="6443663" y="5661025"/>
            <a:ext cx="288925" cy="3603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3"/>
          <p:cNvPicPr>
            <a:picLocks noChangeAspect="1" noChangeArrowheads="1"/>
          </p:cNvPicPr>
          <p:nvPr/>
        </p:nvPicPr>
        <p:blipFill>
          <a:blip r:embed="rId3"/>
          <a:srcRect l="12672" t="8141" r="49529" b="1653"/>
          <a:stretch>
            <a:fillRect/>
          </a:stretch>
        </p:blipFill>
        <p:spPr bwMode="auto">
          <a:xfrm>
            <a:off x="2555875" y="549275"/>
            <a:ext cx="437832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2555875" y="620713"/>
            <a:ext cx="287338" cy="28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5" name="4 Oval"/>
          <p:cNvSpPr/>
          <p:nvPr/>
        </p:nvSpPr>
        <p:spPr>
          <a:xfrm>
            <a:off x="2843213" y="5589588"/>
            <a:ext cx="360362" cy="2873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5844" name="5 Metin kutusu"/>
          <p:cNvSpPr txBox="1">
            <a:spLocks noChangeArrowheads="1"/>
          </p:cNvSpPr>
          <p:nvPr/>
        </p:nvSpPr>
        <p:spPr bwMode="auto">
          <a:xfrm>
            <a:off x="539750" y="981075"/>
            <a:ext cx="1041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2013 SBS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3"/>
          <a:srcRect l="13463" t="12852" r="49683" b="1880"/>
          <a:stretch>
            <a:fillRect/>
          </a:stretch>
        </p:blipFill>
        <p:spPr bwMode="auto">
          <a:xfrm>
            <a:off x="2484438" y="0"/>
            <a:ext cx="468947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Dikdörtgen"/>
          <p:cNvSpPr/>
          <p:nvPr/>
        </p:nvSpPr>
        <p:spPr>
          <a:xfrm>
            <a:off x="2268538" y="0"/>
            <a:ext cx="503237" cy="404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4" name="3 Oval"/>
          <p:cNvSpPr/>
          <p:nvPr/>
        </p:nvSpPr>
        <p:spPr>
          <a:xfrm>
            <a:off x="3779838" y="5229225"/>
            <a:ext cx="360362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6868" name="4 Metin kutusu"/>
          <p:cNvSpPr txBox="1">
            <a:spLocks noChangeArrowheads="1"/>
          </p:cNvSpPr>
          <p:nvPr/>
        </p:nvSpPr>
        <p:spPr bwMode="auto">
          <a:xfrm>
            <a:off x="827088" y="620713"/>
            <a:ext cx="10429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2013 SBS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3"/>
          <p:cNvPicPr>
            <a:picLocks noChangeAspect="1" noChangeArrowheads="1"/>
          </p:cNvPicPr>
          <p:nvPr/>
        </p:nvPicPr>
        <p:blipFill>
          <a:blip r:embed="rId3"/>
          <a:srcRect l="52362" t="12201" r="24013" b="8139"/>
          <a:stretch>
            <a:fillRect/>
          </a:stretch>
        </p:blipFill>
        <p:spPr bwMode="auto">
          <a:xfrm>
            <a:off x="2987675" y="0"/>
            <a:ext cx="3600450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2916238" y="44450"/>
            <a:ext cx="215900" cy="333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5" name="4 Oval"/>
          <p:cNvSpPr/>
          <p:nvPr/>
        </p:nvSpPr>
        <p:spPr>
          <a:xfrm>
            <a:off x="3132138" y="5949950"/>
            <a:ext cx="287337" cy="358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7892" name="5 Metin kutusu"/>
          <p:cNvSpPr txBox="1">
            <a:spLocks noChangeArrowheads="1"/>
          </p:cNvSpPr>
          <p:nvPr/>
        </p:nvSpPr>
        <p:spPr bwMode="auto">
          <a:xfrm>
            <a:off x="755650" y="692150"/>
            <a:ext cx="10429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2013 SBS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16e662ca52b181fd2c055145abf8dc8c6da4d0"/>
</p:tagLst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25</Words>
  <Application>Microsoft Office PowerPoint</Application>
  <PresentationFormat>Ekran Gösterisi (4:3)</PresentationFormat>
  <Paragraphs>10</Paragraphs>
  <Slides>25</Slides>
  <Notes>25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Tasarım Şablonu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9" baseType="lpstr">
      <vt:lpstr>Calibri</vt:lpstr>
      <vt:lpstr>Arial</vt:lpstr>
      <vt:lpstr>Verdana</vt:lpstr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need</dc:creator>
  <cp:lastModifiedBy>fatih</cp:lastModifiedBy>
  <cp:revision>17</cp:revision>
  <dcterms:created xsi:type="dcterms:W3CDTF">2012-11-20T18:57:01Z</dcterms:created>
  <dcterms:modified xsi:type="dcterms:W3CDTF">2013-10-31T08:50:06Z</dcterms:modified>
</cp:coreProperties>
</file>