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custDataLst>
    <p:tags r:id="rId24"/>
  </p:custDataLst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tr-T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23F9B87-EB60-43B2-8371-449F2205FB62}" type="datetimeFigureOut">
              <a:rPr lang="tr-TR"/>
              <a:pPr/>
              <a:t>17.12.2013</a:t>
            </a:fld>
            <a:endParaRPr lang="tr-TR"/>
          </a:p>
        </p:txBody>
      </p:sp>
      <p:sp>
        <p:nvSpPr>
          <p:cNvPr id="348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tr-TR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0450F76-4CB7-4F9A-9278-99BE8811E217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8A954-4BF7-4332-B26A-14D977E5FF0E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AF8EF-413F-45E1-A24B-86AC5B1F4EA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43435-2499-4D69-9F13-4E57287FC8B2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CD9E6-41E3-4419-AB4F-1ED111DB9DB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F04BD-117E-4A7E-ACC2-0553E311DFA1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BDA18-A4F7-4E5C-9B2E-F3B5C2E09B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DB166-309B-45D0-9ECF-3940612B7C86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F0017-BD04-43C0-9A25-E5D2176FE21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D17E0-88BA-47FA-B90B-A55508A11155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CE1B1-C374-47ED-A070-D5C1E1935F9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BA68F-ED49-4DFD-B387-7D19FFFE38F6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EDE46-1852-419E-8BA9-CF7958DE78A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57043-D24F-4748-8704-B3A3CDD909FC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6197-1CF8-4FBD-8D3D-5DFA5AE696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9AFD4-1ADE-42A5-9E52-8C8BDEDA5DD4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3B1A8-38DD-42A2-9BA0-9D35ABA1DB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77774-9828-4DCC-82F0-691DAF68ED6A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F7B37-33B7-4E5A-83BB-89DF502CF22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B3EBF-A38A-46E2-A49A-CCE99C764FAD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F73D8-7F3C-4DA3-81A8-8893D466867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FCE62-83EA-4A9F-9E74-9D5E3413CC58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9DB5-6672-4C2E-AFC3-26D2C4007D3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CE4BC8-065E-4D6F-9F18-080DD02F02EB}" type="datetimeFigureOut">
              <a:rPr lang="tr-TR"/>
              <a:pPr>
                <a:defRPr/>
              </a:pPr>
              <a:t>17.12.2013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C0603C-94C8-4C37-9408-A473F0FFDA0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204913"/>
            <a:ext cx="7705725" cy="43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58788"/>
            <a:ext cx="76327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5-Nokta Yıldız 7"/>
          <p:cNvSpPr/>
          <p:nvPr/>
        </p:nvSpPr>
        <p:spPr>
          <a:xfrm>
            <a:off x="1116013" y="2924175"/>
            <a:ext cx="503237" cy="420688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33375"/>
            <a:ext cx="74168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1331913" y="5300663"/>
            <a:ext cx="503237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538" y="404813"/>
            <a:ext cx="8116887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5-Nokta Yıldız 2"/>
          <p:cNvSpPr/>
          <p:nvPr/>
        </p:nvSpPr>
        <p:spPr>
          <a:xfrm>
            <a:off x="1187450" y="5805488"/>
            <a:ext cx="504825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401638"/>
            <a:ext cx="6985000" cy="605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1692275" y="5084763"/>
            <a:ext cx="503238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862513"/>
            <a:ext cx="316865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1171575" y="5003800"/>
            <a:ext cx="504825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275" y="261938"/>
            <a:ext cx="8126413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3275" y="4875213"/>
            <a:ext cx="3271838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44488"/>
            <a:ext cx="7921625" cy="574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5-Nokta Yıldız 2"/>
          <p:cNvSpPr/>
          <p:nvPr/>
        </p:nvSpPr>
        <p:spPr>
          <a:xfrm>
            <a:off x="1187450" y="5229225"/>
            <a:ext cx="504825" cy="420688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25413"/>
            <a:ext cx="7416800" cy="594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5-Nokta Yıldız 2"/>
          <p:cNvSpPr/>
          <p:nvPr/>
        </p:nvSpPr>
        <p:spPr>
          <a:xfrm>
            <a:off x="1187450" y="5084763"/>
            <a:ext cx="504825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28600"/>
            <a:ext cx="7777162" cy="59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1116013" y="3573463"/>
            <a:ext cx="503237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52425"/>
            <a:ext cx="7777162" cy="58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5-Nokta Yıldız 2"/>
          <p:cNvSpPr/>
          <p:nvPr/>
        </p:nvSpPr>
        <p:spPr>
          <a:xfrm>
            <a:off x="1116013" y="4724400"/>
            <a:ext cx="503237" cy="420688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4862513"/>
            <a:ext cx="3311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-Nokta Yıldız 5"/>
          <p:cNvSpPr/>
          <p:nvPr/>
        </p:nvSpPr>
        <p:spPr>
          <a:xfrm>
            <a:off x="2743200" y="5661025"/>
            <a:ext cx="503238" cy="420688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34950"/>
            <a:ext cx="7416800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50825"/>
            <a:ext cx="8135938" cy="598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-Nokta Yıldız 5"/>
          <p:cNvSpPr/>
          <p:nvPr/>
        </p:nvSpPr>
        <p:spPr>
          <a:xfrm>
            <a:off x="1042988" y="4868863"/>
            <a:ext cx="504825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854575"/>
            <a:ext cx="74882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5-Nokta Yıldız 2"/>
          <p:cNvSpPr/>
          <p:nvPr/>
        </p:nvSpPr>
        <p:spPr>
          <a:xfrm>
            <a:off x="944563" y="6091238"/>
            <a:ext cx="503237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476250"/>
            <a:ext cx="662463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41300"/>
            <a:ext cx="7704137" cy="61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5-Nokta Yıldız 16"/>
          <p:cNvSpPr/>
          <p:nvPr/>
        </p:nvSpPr>
        <p:spPr>
          <a:xfrm>
            <a:off x="3059113" y="6003925"/>
            <a:ext cx="504825" cy="420688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4581525"/>
            <a:ext cx="7058025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5-Nokta Yıldız 2"/>
          <p:cNvSpPr/>
          <p:nvPr/>
        </p:nvSpPr>
        <p:spPr>
          <a:xfrm>
            <a:off x="1039813" y="5805488"/>
            <a:ext cx="504825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00" y="160338"/>
            <a:ext cx="8002588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9225" y="3860800"/>
            <a:ext cx="6681788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309563"/>
            <a:ext cx="6481763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5-Nokta Yıldız 3"/>
          <p:cNvSpPr/>
          <p:nvPr/>
        </p:nvSpPr>
        <p:spPr>
          <a:xfrm>
            <a:off x="1420813" y="6105525"/>
            <a:ext cx="503237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54025"/>
            <a:ext cx="7840662" cy="599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3203575" y="5889625"/>
            <a:ext cx="504825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5488" y="3789363"/>
            <a:ext cx="27733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4427538" y="3789363"/>
            <a:ext cx="504825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15888"/>
            <a:ext cx="74168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8838" y="3789363"/>
            <a:ext cx="2992437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90513"/>
            <a:ext cx="7632700" cy="57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1403350" y="4221163"/>
            <a:ext cx="504825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238" y="279400"/>
            <a:ext cx="795655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Nokta Yıldız 4"/>
          <p:cNvSpPr/>
          <p:nvPr/>
        </p:nvSpPr>
        <p:spPr>
          <a:xfrm>
            <a:off x="1187450" y="5694363"/>
            <a:ext cx="504825" cy="420687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238" y="252413"/>
            <a:ext cx="7885112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5-Nokta Yıldız 3"/>
          <p:cNvSpPr/>
          <p:nvPr/>
        </p:nvSpPr>
        <p:spPr>
          <a:xfrm>
            <a:off x="1331913" y="5373688"/>
            <a:ext cx="503237" cy="419100"/>
          </a:xfrm>
          <a:prstGeom prst="star5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e8dea3d65b641c8a7f8c8ad67aacff44e8cd48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0</Words>
  <Application>Microsoft Office PowerPoint</Application>
  <PresentationFormat>Ekran Gösterisi (4:3)</PresentationFormat>
  <Paragraphs>0</Paragraphs>
  <Slides>21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Tasarım Şablonu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Calibri</vt:lpstr>
      <vt:lpstr>Arial</vt:lpstr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su</dc:creator>
  <cp:lastModifiedBy>fatih</cp:lastModifiedBy>
  <cp:revision>16</cp:revision>
  <dcterms:created xsi:type="dcterms:W3CDTF">2013-11-25T16:35:51Z</dcterms:created>
  <dcterms:modified xsi:type="dcterms:W3CDTF">2013-12-17T09:45:35Z</dcterms:modified>
</cp:coreProperties>
</file>