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6328254" cy="295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115616" y="2852936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40768"/>
            <a:ext cx="5147642" cy="4102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691680" y="378904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268760"/>
            <a:ext cx="4971591" cy="3610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004048" y="3861048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12776"/>
            <a:ext cx="5465302" cy="3203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619672" y="3717032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4121" y="1196752"/>
            <a:ext cx="5006271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907704" y="2060848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24744"/>
            <a:ext cx="6451339" cy="34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187624" y="270892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5276800" cy="344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000628" y="414338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4528145" cy="4161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499992" y="4005064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12776"/>
            <a:ext cx="5800476" cy="353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835696" y="342900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12776"/>
            <a:ext cx="4897710" cy="341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716016" y="3356992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764704"/>
            <a:ext cx="5425578" cy="453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763688" y="3284984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052736"/>
            <a:ext cx="4580838" cy="376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195736" y="378904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897139" cy="586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267744" y="522920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620688"/>
            <a:ext cx="4671590" cy="575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004048" y="5013176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04664"/>
            <a:ext cx="3974752" cy="595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308304" y="6021288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SBS</a:t>
            </a:r>
            <a:endParaRPr lang="tr-TR" dirty="0"/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987824" y="594928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60648"/>
            <a:ext cx="3743325" cy="6231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164288" y="573325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2009 SBS</a:t>
            </a:r>
            <a:endParaRPr lang="tr-TR" dirty="0"/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3071802" y="6258811"/>
            <a:ext cx="285752" cy="285752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0350" y="447675"/>
            <a:ext cx="354330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236296" y="587727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SBS</a:t>
            </a:r>
            <a:endParaRPr lang="tr-TR" dirty="0"/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987825" y="5805264"/>
            <a:ext cx="432048" cy="233809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88640"/>
            <a:ext cx="335280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380312" y="6309320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SBS</a:t>
            </a:r>
            <a:endParaRPr lang="tr-TR" dirty="0"/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915816" y="5373216"/>
            <a:ext cx="432048" cy="233809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54996" t="14895" r="9567"/>
          <a:stretch>
            <a:fillRect/>
          </a:stretch>
        </p:blipFill>
        <p:spPr bwMode="auto">
          <a:xfrm>
            <a:off x="3059832" y="332656"/>
            <a:ext cx="3456384" cy="601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380312" y="6165304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SBS</a:t>
            </a:r>
            <a:endParaRPr lang="tr-TR" dirty="0"/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3087542" y="5630806"/>
            <a:ext cx="288032" cy="347382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6606" t="19990" r="49434" b="16841"/>
          <a:stretch>
            <a:fillRect/>
          </a:stretch>
        </p:blipFill>
        <p:spPr bwMode="auto">
          <a:xfrm>
            <a:off x="2411760" y="836711"/>
            <a:ext cx="3672408" cy="494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020272" y="551723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SBS</a:t>
            </a:r>
            <a:endParaRPr lang="tr-TR" dirty="0"/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411761" y="5301208"/>
            <a:ext cx="432048" cy="30581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6846" t="35377" r="49462" b="7008"/>
          <a:stretch>
            <a:fillRect/>
          </a:stretch>
        </p:blipFill>
        <p:spPr bwMode="auto">
          <a:xfrm>
            <a:off x="2071670" y="642918"/>
            <a:ext cx="4572032" cy="566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071670" y="3214686"/>
            <a:ext cx="432048" cy="30581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7143768" y="5786454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SBS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6846" t="20215" r="50195" b="2965"/>
          <a:stretch>
            <a:fillRect/>
          </a:stretch>
        </p:blipFill>
        <p:spPr bwMode="auto">
          <a:xfrm>
            <a:off x="2571736" y="357166"/>
            <a:ext cx="3714776" cy="6273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571736" y="5857892"/>
            <a:ext cx="432048" cy="30581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7572396" y="585789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SBS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8"/>
            <a:ext cx="5824883" cy="272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3419872" y="342900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71538" y="2786058"/>
            <a:ext cx="811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BİTTİ…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5767607" cy="343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619672" y="3212976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764704"/>
            <a:ext cx="4100289" cy="560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771800" y="198884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12776"/>
            <a:ext cx="5642168" cy="314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051720" y="2420888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264696" cy="260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860032" y="3284984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16832"/>
            <a:ext cx="4932903" cy="261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796136" y="3284984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0808"/>
            <a:ext cx="5160373" cy="249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907704" y="3140968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18</Words>
  <Application>Microsoft Office PowerPoint</Application>
  <PresentationFormat>Ekran Gösterisi (4:3)</PresentationFormat>
  <Paragraphs>9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Sistem Kurtarma Konsolu</cp:lastModifiedBy>
  <cp:revision>18</cp:revision>
  <dcterms:modified xsi:type="dcterms:W3CDTF">2013-02-20T09:51:14Z</dcterms:modified>
</cp:coreProperties>
</file>