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75" r:id="rId2"/>
    <p:sldId id="277" r:id="rId3"/>
    <p:sldId id="278" r:id="rId4"/>
    <p:sldId id="279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80" r:id="rId14"/>
    <p:sldId id="264" r:id="rId15"/>
    <p:sldId id="265" r:id="rId16"/>
    <p:sldId id="266" r:id="rId17"/>
    <p:sldId id="267" r:id="rId18"/>
    <p:sldId id="268" r:id="rId19"/>
    <p:sldId id="270" r:id="rId20"/>
    <p:sldId id="271" r:id="rId21"/>
    <p:sldId id="298" r:id="rId22"/>
    <p:sldId id="299" r:id="rId23"/>
    <p:sldId id="272" r:id="rId24"/>
    <p:sldId id="273" r:id="rId25"/>
    <p:sldId id="295" r:id="rId26"/>
    <p:sldId id="274" r:id="rId27"/>
    <p:sldId id="281" r:id="rId28"/>
    <p:sldId id="294" r:id="rId29"/>
    <p:sldId id="282" r:id="rId30"/>
    <p:sldId id="283" r:id="rId31"/>
    <p:sldId id="292" r:id="rId32"/>
    <p:sldId id="293" r:id="rId33"/>
    <p:sldId id="284" r:id="rId34"/>
    <p:sldId id="291" r:id="rId35"/>
    <p:sldId id="285" r:id="rId36"/>
    <p:sldId id="286" r:id="rId37"/>
    <p:sldId id="287" r:id="rId38"/>
    <p:sldId id="288" r:id="rId39"/>
    <p:sldId id="289" r:id="rId40"/>
    <p:sldId id="300" r:id="rId41"/>
  </p:sldIdLst>
  <p:sldSz cx="9144000" cy="6858000" type="screen4x3"/>
  <p:notesSz cx="6858000" cy="9144000"/>
  <p:custDataLst>
    <p:tags r:id="rId43"/>
  </p:custDataLst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44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44B6848-75D1-49D6-9AFB-8CAEDFE4A315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45A8A6B-76D3-4D36-A866-EB70FB3A87A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60AF1-F111-4DEF-B4AD-6E0825EA222F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321B5-1020-4F8C-B9C5-6CE9EE55123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02399-DDF1-4EF0-A396-E3C6F9B3BD7F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C03E1-6BDC-4D5C-A2C0-08838EE9233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BAFF2-1FBD-4728-8A55-1AC2F30AD150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481AA-6AE0-4919-994B-ED6C58AD1C7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53E07-93BE-4C87-B85E-7913A146F2C3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54CD6-44F8-412C-AB92-990DC52BBEF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C0BD1-30D3-4402-976A-BCC3272BB713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57D5A-50DF-42B9-805D-42EBD95A414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6FC13-6E4B-4929-BB6E-991963D15655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9C272-9E10-4789-85B2-46F01433B67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BC685-C1FB-41A2-8474-A7A7F49EEA8F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6239D-CC9B-4697-BAB6-B5607DE98C1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FD07C-2FF7-4B93-B09E-EA254B36AA19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45463-1FE0-4FDF-9B79-488CB5C3AAE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3D18F-BA7A-4A05-BF51-98594A5A296B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A73C4-BFAC-4042-895F-DA9A2BF3F50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9279E-CBC4-441E-BFB0-C69C29003ED8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0F239-54BB-4A6B-8B71-BC5812255E0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42BD-BF96-457B-84FA-C70DF77A6020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1D739-82EE-476C-B139-4B544086863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04E976-B555-42D1-9507-15C494D9506C}" type="datetimeFigureOut">
              <a:rPr lang="tr-TR"/>
              <a:pPr>
                <a:defRPr/>
              </a:pPr>
              <a:t>12.03.2013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FC9EDB-AB24-4CA1-BD5F-1EB469045A1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412875"/>
            <a:ext cx="642302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2 Metin kutusu"/>
          <p:cNvSpPr txBox="1">
            <a:spLocks noChangeArrowheads="1"/>
          </p:cNvSpPr>
          <p:nvPr/>
        </p:nvSpPr>
        <p:spPr bwMode="auto">
          <a:xfrm>
            <a:off x="6286500" y="5715000"/>
            <a:ext cx="1082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1998 OKS</a:t>
            </a:r>
          </a:p>
        </p:txBody>
      </p:sp>
      <p:sp>
        <p:nvSpPr>
          <p:cNvPr id="4" name="3 Oval"/>
          <p:cNvSpPr/>
          <p:nvPr/>
        </p:nvSpPr>
        <p:spPr>
          <a:xfrm>
            <a:off x="1384300" y="4138613"/>
            <a:ext cx="428625" cy="35718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779838" y="6165850"/>
            <a:ext cx="301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/>
              <a:t>Hazırlayan:Alper Karakuş 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187450" y="5949950"/>
            <a:ext cx="213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/>
              <a:t>www.fenokulu.net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357188"/>
            <a:ext cx="597217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2 Metin kutusu"/>
          <p:cNvSpPr txBox="1">
            <a:spLocks noChangeArrowheads="1"/>
          </p:cNvSpPr>
          <p:nvPr/>
        </p:nvSpPr>
        <p:spPr bwMode="auto">
          <a:xfrm>
            <a:off x="6858000" y="5929313"/>
            <a:ext cx="1082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1999 OKS</a:t>
            </a:r>
          </a:p>
        </p:txBody>
      </p:sp>
      <p:sp>
        <p:nvSpPr>
          <p:cNvPr id="4" name="3 Oval"/>
          <p:cNvSpPr/>
          <p:nvPr/>
        </p:nvSpPr>
        <p:spPr>
          <a:xfrm>
            <a:off x="1785938" y="1928813"/>
            <a:ext cx="428625" cy="35718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642938"/>
            <a:ext cx="6577012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2 Metin kutusu"/>
          <p:cNvSpPr txBox="1">
            <a:spLocks noChangeArrowheads="1"/>
          </p:cNvSpPr>
          <p:nvPr/>
        </p:nvSpPr>
        <p:spPr bwMode="auto">
          <a:xfrm>
            <a:off x="7429500" y="6286500"/>
            <a:ext cx="1082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1999 OKS</a:t>
            </a:r>
          </a:p>
        </p:txBody>
      </p:sp>
      <p:sp>
        <p:nvSpPr>
          <p:cNvPr id="4" name="3 Oval"/>
          <p:cNvSpPr/>
          <p:nvPr/>
        </p:nvSpPr>
        <p:spPr>
          <a:xfrm>
            <a:off x="1500188" y="3929063"/>
            <a:ext cx="428625" cy="35718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9563" y="1000125"/>
            <a:ext cx="5921375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2 Metin kutusu"/>
          <p:cNvSpPr txBox="1">
            <a:spLocks noChangeArrowheads="1"/>
          </p:cNvSpPr>
          <p:nvPr/>
        </p:nvSpPr>
        <p:spPr bwMode="auto">
          <a:xfrm>
            <a:off x="7000875" y="6286500"/>
            <a:ext cx="1077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1999 DPY</a:t>
            </a:r>
          </a:p>
        </p:txBody>
      </p:sp>
      <p:sp>
        <p:nvSpPr>
          <p:cNvPr id="4" name="3 Oval"/>
          <p:cNvSpPr/>
          <p:nvPr/>
        </p:nvSpPr>
        <p:spPr>
          <a:xfrm>
            <a:off x="4714875" y="2071688"/>
            <a:ext cx="428625" cy="35718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357188"/>
            <a:ext cx="5467350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Oval"/>
          <p:cNvSpPr/>
          <p:nvPr/>
        </p:nvSpPr>
        <p:spPr>
          <a:xfrm>
            <a:off x="1928813" y="4572000"/>
            <a:ext cx="428625" cy="35718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0"/>
            <a:ext cx="6000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1928813" y="2928938"/>
            <a:ext cx="428625" cy="35718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3900" y="119063"/>
            <a:ext cx="5292725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071688" y="5929313"/>
            <a:ext cx="428625" cy="35718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03438" y="85725"/>
            <a:ext cx="5540375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143125" y="5000625"/>
            <a:ext cx="428625" cy="35718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8338" y="80963"/>
            <a:ext cx="5205412" cy="677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000250" y="5143500"/>
            <a:ext cx="428625" cy="35718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357188"/>
            <a:ext cx="4995863" cy="621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1857375" y="5072063"/>
            <a:ext cx="428625" cy="35718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13" y="22225"/>
            <a:ext cx="4643437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428875" y="4000500"/>
            <a:ext cx="428625" cy="35718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5963" y="41275"/>
            <a:ext cx="5372100" cy="653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143125" y="5000625"/>
            <a:ext cx="428625" cy="35718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1214438"/>
            <a:ext cx="65722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2 Metin kutusu"/>
          <p:cNvSpPr txBox="1">
            <a:spLocks noChangeArrowheads="1"/>
          </p:cNvSpPr>
          <p:nvPr/>
        </p:nvSpPr>
        <p:spPr bwMode="auto">
          <a:xfrm>
            <a:off x="6643688" y="6000750"/>
            <a:ext cx="1077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2002 DPY</a:t>
            </a:r>
          </a:p>
        </p:txBody>
      </p:sp>
      <p:sp>
        <p:nvSpPr>
          <p:cNvPr id="4" name="3 Oval"/>
          <p:cNvSpPr/>
          <p:nvPr/>
        </p:nvSpPr>
        <p:spPr>
          <a:xfrm>
            <a:off x="1428750" y="3286125"/>
            <a:ext cx="428625" cy="35718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75" y="0"/>
            <a:ext cx="3467100" cy="651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3000375" y="5500688"/>
            <a:ext cx="357188" cy="28575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38" y="0"/>
            <a:ext cx="5286375" cy="672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1785938" y="5715000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01613"/>
            <a:ext cx="6500813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1285875" y="5429250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3475" y="811213"/>
            <a:ext cx="6438900" cy="561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1214438" y="4572000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38" y="204788"/>
            <a:ext cx="4214812" cy="643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4357688" y="3286125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9400" y="1588"/>
            <a:ext cx="4656138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3786188" y="3714750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92075"/>
            <a:ext cx="5357812" cy="627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214563" y="5572125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1071563"/>
            <a:ext cx="5462588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2 Metin kutusu"/>
          <p:cNvSpPr txBox="1">
            <a:spLocks noChangeArrowheads="1"/>
          </p:cNvSpPr>
          <p:nvPr/>
        </p:nvSpPr>
        <p:spPr bwMode="auto">
          <a:xfrm>
            <a:off x="6715125" y="5857875"/>
            <a:ext cx="1042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2006 ALS</a:t>
            </a:r>
          </a:p>
        </p:txBody>
      </p:sp>
      <p:sp>
        <p:nvSpPr>
          <p:cNvPr id="4" name="3 Oval"/>
          <p:cNvSpPr/>
          <p:nvPr/>
        </p:nvSpPr>
        <p:spPr>
          <a:xfrm>
            <a:off x="2214563" y="4214813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1003300"/>
            <a:ext cx="5357812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2 Metin kutusu"/>
          <p:cNvSpPr txBox="1">
            <a:spLocks noChangeArrowheads="1"/>
          </p:cNvSpPr>
          <p:nvPr/>
        </p:nvSpPr>
        <p:spPr bwMode="auto">
          <a:xfrm>
            <a:off x="6572250" y="6072188"/>
            <a:ext cx="10429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2006 ALS</a:t>
            </a:r>
          </a:p>
        </p:txBody>
      </p:sp>
      <p:sp>
        <p:nvSpPr>
          <p:cNvPr id="4" name="3 Oval"/>
          <p:cNvSpPr/>
          <p:nvPr/>
        </p:nvSpPr>
        <p:spPr>
          <a:xfrm>
            <a:off x="4429125" y="4929188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5100" y="149225"/>
            <a:ext cx="3652838" cy="670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2643188" y="5572125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-9525"/>
            <a:ext cx="5214938" cy="660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Oval"/>
          <p:cNvSpPr/>
          <p:nvPr/>
        </p:nvSpPr>
        <p:spPr>
          <a:xfrm>
            <a:off x="1928813" y="5429250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0"/>
            <a:ext cx="4929188" cy="628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2 Metin kutusu"/>
          <p:cNvSpPr txBox="1">
            <a:spLocks noChangeArrowheads="1"/>
          </p:cNvSpPr>
          <p:nvPr/>
        </p:nvSpPr>
        <p:spPr bwMode="auto">
          <a:xfrm>
            <a:off x="7072313" y="6286500"/>
            <a:ext cx="1042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2008 ALS</a:t>
            </a:r>
          </a:p>
        </p:txBody>
      </p:sp>
      <p:sp>
        <p:nvSpPr>
          <p:cNvPr id="4" name="3 Oval"/>
          <p:cNvSpPr/>
          <p:nvPr/>
        </p:nvSpPr>
        <p:spPr>
          <a:xfrm>
            <a:off x="4286250" y="5000625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392113"/>
            <a:ext cx="4857750" cy="590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2 Metin kutusu"/>
          <p:cNvSpPr txBox="1">
            <a:spLocks noChangeArrowheads="1"/>
          </p:cNvSpPr>
          <p:nvPr/>
        </p:nvSpPr>
        <p:spPr bwMode="auto">
          <a:xfrm>
            <a:off x="7858125" y="6143625"/>
            <a:ext cx="1042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2009 SBS</a:t>
            </a:r>
          </a:p>
        </p:txBody>
      </p:sp>
      <p:sp>
        <p:nvSpPr>
          <p:cNvPr id="4" name="3 Oval"/>
          <p:cNvSpPr/>
          <p:nvPr/>
        </p:nvSpPr>
        <p:spPr>
          <a:xfrm>
            <a:off x="2286000" y="4857750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25" y="1071563"/>
            <a:ext cx="5019675" cy="365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2 Metin kutusu"/>
          <p:cNvSpPr txBox="1">
            <a:spLocks noChangeArrowheads="1"/>
          </p:cNvSpPr>
          <p:nvPr/>
        </p:nvSpPr>
        <p:spPr bwMode="auto">
          <a:xfrm>
            <a:off x="6929438" y="5572125"/>
            <a:ext cx="1042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2009 SBS</a:t>
            </a:r>
          </a:p>
        </p:txBody>
      </p:sp>
      <p:sp>
        <p:nvSpPr>
          <p:cNvPr id="4" name="3 Oval"/>
          <p:cNvSpPr/>
          <p:nvPr/>
        </p:nvSpPr>
        <p:spPr>
          <a:xfrm>
            <a:off x="1571625" y="4214813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86050" y="123825"/>
            <a:ext cx="4814888" cy="66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2 Metin kutusu"/>
          <p:cNvSpPr txBox="1">
            <a:spLocks noChangeArrowheads="1"/>
          </p:cNvSpPr>
          <p:nvPr/>
        </p:nvSpPr>
        <p:spPr bwMode="auto">
          <a:xfrm>
            <a:off x="7500938" y="6072188"/>
            <a:ext cx="1042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2009 ALS</a:t>
            </a:r>
          </a:p>
        </p:txBody>
      </p:sp>
      <p:sp>
        <p:nvSpPr>
          <p:cNvPr id="4" name="3 Oval"/>
          <p:cNvSpPr/>
          <p:nvPr/>
        </p:nvSpPr>
        <p:spPr>
          <a:xfrm>
            <a:off x="4857750" y="6000750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0988" y="138113"/>
            <a:ext cx="4668837" cy="671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2 Metin kutusu"/>
          <p:cNvSpPr txBox="1">
            <a:spLocks noChangeArrowheads="1"/>
          </p:cNvSpPr>
          <p:nvPr/>
        </p:nvSpPr>
        <p:spPr bwMode="auto">
          <a:xfrm>
            <a:off x="7858125" y="6286500"/>
            <a:ext cx="1042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2010 SBS</a:t>
            </a:r>
          </a:p>
        </p:txBody>
      </p:sp>
      <p:sp>
        <p:nvSpPr>
          <p:cNvPr id="4" name="3 Oval"/>
          <p:cNvSpPr/>
          <p:nvPr/>
        </p:nvSpPr>
        <p:spPr>
          <a:xfrm>
            <a:off x="2643188" y="6215063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3850" y="285750"/>
            <a:ext cx="4997450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2 Metin kutusu"/>
          <p:cNvSpPr txBox="1">
            <a:spLocks noChangeArrowheads="1"/>
          </p:cNvSpPr>
          <p:nvPr/>
        </p:nvSpPr>
        <p:spPr bwMode="auto">
          <a:xfrm>
            <a:off x="7643813" y="6000750"/>
            <a:ext cx="1042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2010 SBS</a:t>
            </a:r>
          </a:p>
        </p:txBody>
      </p:sp>
      <p:sp>
        <p:nvSpPr>
          <p:cNvPr id="4" name="3 Oval"/>
          <p:cNvSpPr/>
          <p:nvPr/>
        </p:nvSpPr>
        <p:spPr>
          <a:xfrm>
            <a:off x="1714500" y="5357813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1857375"/>
            <a:ext cx="6502400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2 Metin kutusu"/>
          <p:cNvSpPr txBox="1">
            <a:spLocks noChangeArrowheads="1"/>
          </p:cNvSpPr>
          <p:nvPr/>
        </p:nvSpPr>
        <p:spPr bwMode="auto">
          <a:xfrm>
            <a:off x="6500813" y="6143625"/>
            <a:ext cx="1042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2010 ALS</a:t>
            </a:r>
          </a:p>
        </p:txBody>
      </p:sp>
      <p:sp>
        <p:nvSpPr>
          <p:cNvPr id="4" name="3 Oval"/>
          <p:cNvSpPr/>
          <p:nvPr/>
        </p:nvSpPr>
        <p:spPr>
          <a:xfrm>
            <a:off x="4286250" y="3429000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6313" y="1214438"/>
            <a:ext cx="6370637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2 Metin kutusu"/>
          <p:cNvSpPr txBox="1">
            <a:spLocks noChangeArrowheads="1"/>
          </p:cNvSpPr>
          <p:nvPr/>
        </p:nvSpPr>
        <p:spPr bwMode="auto">
          <a:xfrm>
            <a:off x="6643688" y="6286500"/>
            <a:ext cx="1042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2010 ALS</a:t>
            </a:r>
          </a:p>
        </p:txBody>
      </p:sp>
      <p:sp>
        <p:nvSpPr>
          <p:cNvPr id="4" name="3 Oval"/>
          <p:cNvSpPr/>
          <p:nvPr/>
        </p:nvSpPr>
        <p:spPr>
          <a:xfrm>
            <a:off x="1071563" y="2071688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2 Metin kutusu"/>
          <p:cNvSpPr txBox="1">
            <a:spLocks noChangeArrowheads="1"/>
          </p:cNvSpPr>
          <p:nvPr/>
        </p:nvSpPr>
        <p:spPr bwMode="auto">
          <a:xfrm>
            <a:off x="7786688" y="6286500"/>
            <a:ext cx="1042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2011 SBS</a:t>
            </a:r>
          </a:p>
        </p:txBody>
      </p:sp>
      <p:pic>
        <p:nvPicPr>
          <p:cNvPr id="47106" name="Picture 5"/>
          <p:cNvPicPr>
            <a:picLocks noChangeAspect="1" noChangeArrowheads="1"/>
          </p:cNvPicPr>
          <p:nvPr/>
        </p:nvPicPr>
        <p:blipFill>
          <a:blip r:embed="rId3"/>
          <a:srcRect l="55127" t="18311" r="6787" b="1945"/>
          <a:stretch>
            <a:fillRect/>
          </a:stretch>
        </p:blipFill>
        <p:spPr bwMode="auto">
          <a:xfrm>
            <a:off x="1928813" y="428625"/>
            <a:ext cx="5043487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Oval"/>
          <p:cNvSpPr/>
          <p:nvPr/>
        </p:nvSpPr>
        <p:spPr>
          <a:xfrm>
            <a:off x="1928813" y="6000750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/>
          <p:cNvPicPr>
            <a:picLocks noChangeAspect="1" noChangeArrowheads="1"/>
          </p:cNvPicPr>
          <p:nvPr/>
        </p:nvPicPr>
        <p:blipFill>
          <a:blip r:embed="rId3"/>
          <a:srcRect l="13184" t="16989" r="51660" b="15669"/>
          <a:stretch>
            <a:fillRect/>
          </a:stretch>
        </p:blipFill>
        <p:spPr bwMode="auto">
          <a:xfrm>
            <a:off x="1643063" y="571500"/>
            <a:ext cx="5362575" cy="569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2 Metin kutusu"/>
          <p:cNvSpPr txBox="1">
            <a:spLocks noChangeArrowheads="1"/>
          </p:cNvSpPr>
          <p:nvPr/>
        </p:nvSpPr>
        <p:spPr bwMode="auto">
          <a:xfrm>
            <a:off x="7143750" y="6215063"/>
            <a:ext cx="10429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2011 ALS</a:t>
            </a:r>
          </a:p>
        </p:txBody>
      </p:sp>
      <p:sp>
        <p:nvSpPr>
          <p:cNvPr id="4" name="3 Oval"/>
          <p:cNvSpPr/>
          <p:nvPr/>
        </p:nvSpPr>
        <p:spPr>
          <a:xfrm>
            <a:off x="1643063" y="5072063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/>
          <p:cNvPicPr>
            <a:picLocks noChangeAspect="1" noChangeArrowheads="1"/>
          </p:cNvPicPr>
          <p:nvPr/>
        </p:nvPicPr>
        <p:blipFill>
          <a:blip r:embed="rId3"/>
          <a:srcRect l="54932" t="15669" r="6250" b="6425"/>
          <a:stretch>
            <a:fillRect/>
          </a:stretch>
        </p:blipFill>
        <p:spPr bwMode="auto">
          <a:xfrm>
            <a:off x="1752600" y="500063"/>
            <a:ext cx="5197475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2 Metin kutusu"/>
          <p:cNvSpPr txBox="1">
            <a:spLocks noChangeArrowheads="1"/>
          </p:cNvSpPr>
          <p:nvPr/>
        </p:nvSpPr>
        <p:spPr bwMode="auto">
          <a:xfrm>
            <a:off x="7429500" y="6072188"/>
            <a:ext cx="10429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2011 SBS</a:t>
            </a:r>
          </a:p>
        </p:txBody>
      </p:sp>
      <p:sp>
        <p:nvSpPr>
          <p:cNvPr id="4" name="3 Oval"/>
          <p:cNvSpPr/>
          <p:nvPr/>
        </p:nvSpPr>
        <p:spPr>
          <a:xfrm>
            <a:off x="1857375" y="5214938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3"/>
          <p:cNvPicPr>
            <a:picLocks noChangeAspect="1" noChangeArrowheads="1"/>
          </p:cNvPicPr>
          <p:nvPr/>
        </p:nvPicPr>
        <p:blipFill>
          <a:blip r:embed="rId3"/>
          <a:srcRect l="52930" t="14348" r="9717" b="14348"/>
          <a:stretch>
            <a:fillRect/>
          </a:stretch>
        </p:blipFill>
        <p:spPr bwMode="auto">
          <a:xfrm>
            <a:off x="2301875" y="2957513"/>
            <a:ext cx="4198938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4"/>
          <a:srcRect l="55859" t="23592" r="8252" b="24911"/>
          <a:stretch>
            <a:fillRect/>
          </a:stretch>
        </p:blipFill>
        <p:spPr bwMode="auto">
          <a:xfrm>
            <a:off x="2428875" y="136525"/>
            <a:ext cx="400050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4 Metin kutusu"/>
          <p:cNvSpPr txBox="1">
            <a:spLocks noChangeArrowheads="1"/>
          </p:cNvSpPr>
          <p:nvPr/>
        </p:nvSpPr>
        <p:spPr bwMode="auto">
          <a:xfrm>
            <a:off x="7572375" y="6357938"/>
            <a:ext cx="10429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2012 SBS</a:t>
            </a:r>
          </a:p>
        </p:txBody>
      </p:sp>
      <p:sp>
        <p:nvSpPr>
          <p:cNvPr id="6" name="5 Oval"/>
          <p:cNvSpPr/>
          <p:nvPr/>
        </p:nvSpPr>
        <p:spPr>
          <a:xfrm>
            <a:off x="2571750" y="5214938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3" descr="C:\Users\need\Desktop\Resim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428625"/>
            <a:ext cx="51943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3 Metin kutusu"/>
          <p:cNvSpPr txBox="1">
            <a:spLocks noChangeArrowheads="1"/>
          </p:cNvSpPr>
          <p:nvPr/>
        </p:nvSpPr>
        <p:spPr bwMode="auto">
          <a:xfrm>
            <a:off x="7643813" y="6143625"/>
            <a:ext cx="1042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2012 SBS</a:t>
            </a:r>
          </a:p>
        </p:txBody>
      </p:sp>
      <p:sp>
        <p:nvSpPr>
          <p:cNvPr id="5" name="4 Oval"/>
          <p:cNvSpPr/>
          <p:nvPr/>
        </p:nvSpPr>
        <p:spPr>
          <a:xfrm>
            <a:off x="2428875" y="4929188"/>
            <a:ext cx="357188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500063"/>
            <a:ext cx="322897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6400" y="785813"/>
            <a:ext cx="4189413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3 Metin kutusu"/>
          <p:cNvSpPr txBox="1">
            <a:spLocks noChangeArrowheads="1"/>
          </p:cNvSpPr>
          <p:nvPr/>
        </p:nvSpPr>
        <p:spPr bwMode="auto">
          <a:xfrm>
            <a:off x="7286625" y="5929313"/>
            <a:ext cx="10429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2012 ALS</a:t>
            </a:r>
          </a:p>
        </p:txBody>
      </p:sp>
      <p:sp>
        <p:nvSpPr>
          <p:cNvPr id="5" name="4 Oval"/>
          <p:cNvSpPr/>
          <p:nvPr/>
        </p:nvSpPr>
        <p:spPr>
          <a:xfrm>
            <a:off x="4357688" y="3143250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2113" y="1214438"/>
            <a:ext cx="5443537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2 Metin kutusu"/>
          <p:cNvSpPr txBox="1">
            <a:spLocks noChangeArrowheads="1"/>
          </p:cNvSpPr>
          <p:nvPr/>
        </p:nvSpPr>
        <p:spPr bwMode="auto">
          <a:xfrm>
            <a:off x="6429375" y="5857875"/>
            <a:ext cx="1042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2012 ALS</a:t>
            </a:r>
          </a:p>
        </p:txBody>
      </p:sp>
      <p:sp>
        <p:nvSpPr>
          <p:cNvPr id="4" name="3 Oval"/>
          <p:cNvSpPr/>
          <p:nvPr/>
        </p:nvSpPr>
        <p:spPr>
          <a:xfrm>
            <a:off x="2500313" y="4714875"/>
            <a:ext cx="357187" cy="3429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1 Metin kutusu"/>
          <p:cNvSpPr txBox="1">
            <a:spLocks noChangeArrowheads="1"/>
          </p:cNvSpPr>
          <p:nvPr/>
        </p:nvSpPr>
        <p:spPr bwMode="auto">
          <a:xfrm>
            <a:off x="1071563" y="3214688"/>
            <a:ext cx="8683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alibri" pitchFamily="34" charset="0"/>
              </a:rPr>
              <a:t>BİTTİ….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98b5522ba8eeda65377e87cb282e769acee73"/>
</p:tagLst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48</Words>
  <PresentationFormat>Ekran Gösterisi (4:3)</PresentationFormat>
  <Paragraphs>25</Paragraphs>
  <Slides>40</Slides>
  <Notes>40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Tasarım Şablonu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3" baseType="lpstr">
      <vt:lpstr>Calibri</vt:lpstr>
      <vt:lpstr>Arial</vt:lpstr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need</dc:creator>
  <cp:lastModifiedBy>fatih</cp:lastModifiedBy>
  <cp:revision>18</cp:revision>
  <dcterms:created xsi:type="dcterms:W3CDTF">2013-03-07T20:40:28Z</dcterms:created>
  <dcterms:modified xsi:type="dcterms:W3CDTF">2013-03-12T14:49:58Z</dcterms:modified>
</cp:coreProperties>
</file>