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946784" cy="236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4932040" y="3115925"/>
            <a:ext cx="432048" cy="554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932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22218"/>
            <a:ext cx="5184576" cy="397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004048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422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5570110" cy="25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491880" y="341987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862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20688"/>
            <a:ext cx="4350221" cy="485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701034" y="458112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178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876087"/>
            <a:ext cx="5688632" cy="221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987824" y="305424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231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4249638" cy="460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99355" y="378904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389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29436"/>
            <a:ext cx="4968552" cy="3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169683" y="3016155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174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83" y="15113"/>
            <a:ext cx="3866356" cy="634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19594" y="486916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442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458460"/>
            <a:ext cx="4389516" cy="531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835697" y="443711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354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92696"/>
            <a:ext cx="4321076" cy="489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79660" y="486916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105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08720"/>
            <a:ext cx="4034879" cy="4450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27784" y="400506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494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13545"/>
            <a:ext cx="5047909" cy="2882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79660" y="318532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965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8"/>
            <a:ext cx="4221063" cy="534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67744" y="522920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790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659182"/>
            <a:ext cx="4624093" cy="485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419872" y="472514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782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836712"/>
            <a:ext cx="3994944" cy="550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427984" y="472514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800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72903"/>
            <a:ext cx="4896544" cy="440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059832" y="436510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919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22606"/>
            <a:ext cx="4896544" cy="432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30019" y="407707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281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08720"/>
            <a:ext cx="4647208" cy="5574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79660" y="551723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053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20688"/>
            <a:ext cx="4162772" cy="499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580112" y="479715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03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1567168"/>
            <a:ext cx="5688632" cy="267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691680" y="318532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127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4680520" cy="446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860032" y="465313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159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250092" cy="2791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563888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52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55762"/>
            <a:ext cx="4968552" cy="369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19594" y="371703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985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4916782" cy="291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364088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6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68761"/>
            <a:ext cx="4412926" cy="350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364088" y="3466209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746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05755"/>
            <a:ext cx="4886938" cy="341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904744" y="3602687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474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5328860" cy="2968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932040" y="3155169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883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4426992" cy="426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99792" y="320976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674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56792"/>
            <a:ext cx="5014022" cy="285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570666" y="256490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893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04094"/>
            <a:ext cx="5063958" cy="393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788024" y="3324337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195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5233330" cy="284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6948264" y="3324337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74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4105622" cy="547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27784" y="508518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147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24744"/>
            <a:ext cx="4941067" cy="3447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67744" y="318532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695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84" y="404664"/>
            <a:ext cx="4952564" cy="564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644008" y="479715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69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13994"/>
            <a:ext cx="4824536" cy="337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059134" y="364502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514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0807"/>
            <a:ext cx="4937131" cy="2590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800338" y="318532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673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81964"/>
            <a:ext cx="5112568" cy="446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87387" y="393305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279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3932460" cy="549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929892" y="249289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80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091" y="323835"/>
            <a:ext cx="4032448" cy="653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788024" y="318532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413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96752"/>
            <a:ext cx="4421843" cy="3570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483768" y="364502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16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3"/>
            <a:ext cx="5039280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101714" y="220486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19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6672"/>
            <a:ext cx="4105622" cy="53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39752" y="501317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50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8300"/>
            <a:ext cx="4248472" cy="51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39752" y="422108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684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8"/>
            <a:ext cx="5053047" cy="280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486377" y="371703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870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77134"/>
            <a:ext cx="5544616" cy="2310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644008" y="304059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946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9"/>
            <a:ext cx="4899876" cy="318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907704" y="2634703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674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6"/>
          <a:stretch/>
        </p:blipFill>
        <p:spPr bwMode="auto">
          <a:xfrm>
            <a:off x="2267744" y="1575675"/>
            <a:ext cx="4365068" cy="302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716016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500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1"/>
            <a:ext cx="4870016" cy="27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540968" y="364502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758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52737"/>
            <a:ext cx="4375971" cy="383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949890" y="386104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32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3"/>
            <a:ext cx="4664048" cy="348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34484" y="290899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941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7"/>
            <a:ext cx="5416866" cy="251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499992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268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6159928" cy="3142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788024" y="3016155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1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041482" cy="480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19594" y="407707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85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20137"/>
            <a:ext cx="5066323" cy="311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761161" y="3523659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225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03301"/>
            <a:ext cx="4091334" cy="493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949890" y="479715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143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5201669" cy="490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5940152" y="458112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580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4824536" cy="60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138950" y="508518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78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5596344" cy="297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331640" y="3354491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72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4664"/>
            <a:ext cx="3933031" cy="596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219594" y="551723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258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3765202" cy="58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539726" y="443711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178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4464496" cy="568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504194" y="465313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49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5112568" cy="4970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059528" y="465313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364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13527"/>
            <a:ext cx="4464496" cy="5179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823291" y="508518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917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6632"/>
            <a:ext cx="4230588" cy="606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27784" y="530120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333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1"/>
          <a:stretch/>
        </p:blipFill>
        <p:spPr bwMode="auto">
          <a:xfrm>
            <a:off x="2339752" y="188640"/>
            <a:ext cx="4470481" cy="614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340994" y="393305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726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4489474" cy="6180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539726" y="566124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191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4441279" cy="552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788024" y="220486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405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7482"/>
            <a:ext cx="4393654" cy="6741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99792" y="558924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012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6672"/>
            <a:ext cx="4173438" cy="564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699792" y="465313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867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9"/>
          <a:stretch/>
        </p:blipFill>
        <p:spPr bwMode="auto">
          <a:xfrm>
            <a:off x="2267744" y="107701"/>
            <a:ext cx="3477963" cy="636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04248" y="5589240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3090896" y="6134496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891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603815" cy="235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308304" y="515719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256828" y="3144379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252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"/>
          <a:stretch/>
        </p:blipFill>
        <p:spPr bwMode="auto">
          <a:xfrm>
            <a:off x="2388358" y="934473"/>
            <a:ext cx="4253419" cy="414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020272" y="5445224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430544" y="436510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232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6672"/>
            <a:ext cx="3749774" cy="5676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092280" y="5445224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538236" y="5073160"/>
            <a:ext cx="160066" cy="169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37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6672"/>
            <a:ext cx="3899123" cy="542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452320" y="551723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444190" y="450912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43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49"/>
            <a:ext cx="4176464" cy="593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308304" y="551723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940011" y="5230629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03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3783111" cy="610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76256" y="5733256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123728" y="576425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589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68078"/>
            <a:ext cx="3856260" cy="304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04248" y="5373216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059528" y="414908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952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5"/>
            <a:ext cx="4518455" cy="363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494889" y="3460815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182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8" t="23690" r="50000" b="10462"/>
          <a:stretch/>
        </p:blipFill>
        <p:spPr bwMode="auto">
          <a:xfrm>
            <a:off x="2195736" y="692696"/>
            <a:ext cx="4242632" cy="5013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7668344" y="5445224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2196978" y="547622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996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7" t="11779" r="10729" b="2244"/>
          <a:stretch/>
        </p:blipFill>
        <p:spPr bwMode="auto">
          <a:xfrm>
            <a:off x="2715904" y="260648"/>
            <a:ext cx="3333214" cy="607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380312" y="602128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834996" y="5917501"/>
            <a:ext cx="160066" cy="169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103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1" t="30318" r="10867" b="19089"/>
          <a:stretch/>
        </p:blipFill>
        <p:spPr bwMode="auto">
          <a:xfrm>
            <a:off x="2339752" y="1052735"/>
            <a:ext cx="3888432" cy="410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308304" y="551723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449141" y="443711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476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2" t="20276" r="50000" b="15000"/>
          <a:stretch/>
        </p:blipFill>
        <p:spPr bwMode="auto">
          <a:xfrm>
            <a:off x="395536" y="476672"/>
            <a:ext cx="3375546" cy="457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8" t="37870" r="49267" b="12601"/>
          <a:stretch/>
        </p:blipFill>
        <p:spPr bwMode="auto">
          <a:xfrm>
            <a:off x="4355976" y="476672"/>
            <a:ext cx="3514726" cy="350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76256" y="5051101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SBS</a:t>
            </a:r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6187240" y="3256097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440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1" t="39588" r="52985" b="26426"/>
          <a:stretch/>
        </p:blipFill>
        <p:spPr bwMode="auto">
          <a:xfrm>
            <a:off x="1907704" y="1412776"/>
            <a:ext cx="3936271" cy="337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164288" y="5517232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907704" y="422108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735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4" t="29545" r="20662" b="11752"/>
          <a:stretch/>
        </p:blipFill>
        <p:spPr bwMode="auto">
          <a:xfrm>
            <a:off x="1907704" y="372190"/>
            <a:ext cx="4176464" cy="566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020272" y="5733256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4139952" y="3466210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234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03" r="18144" b="21793"/>
          <a:stretch/>
        </p:blipFill>
        <p:spPr bwMode="auto">
          <a:xfrm>
            <a:off x="1691680" y="692696"/>
            <a:ext cx="477647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020272" y="5733256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720218" y="4365104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003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9" t="20470" r="53405" b="8275"/>
          <a:stretch/>
        </p:blipFill>
        <p:spPr bwMode="auto">
          <a:xfrm>
            <a:off x="2195736" y="296160"/>
            <a:ext cx="289261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812360" y="602128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SBS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2183331" y="6221452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841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4"/>
            <a:ext cx="5271227" cy="372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2059528" y="3861048"/>
            <a:ext cx="320132" cy="338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270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32</Words>
  <Application>Microsoft Office PowerPoint</Application>
  <PresentationFormat>Ekran Gösterisi (4:3)</PresentationFormat>
  <Paragraphs>16</Paragraphs>
  <Slides>87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87</vt:i4>
      </vt:variant>
    </vt:vector>
  </HeadingPairs>
  <TitlesOfParts>
    <vt:vector size="8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cp:lastModifiedBy>cavit baslık</cp:lastModifiedBy>
  <cp:revision>11</cp:revision>
  <dcterms:modified xsi:type="dcterms:W3CDTF">2012-12-31T12:31:58Z</dcterms:modified>
</cp:coreProperties>
</file>