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13.11.2014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755576" y="4410978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TEOG HAZIRLIK</a:t>
            </a:r>
          </a:p>
          <a:p>
            <a:pPr algn="ctr"/>
            <a:r>
              <a:rPr lang="tr-TR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44 KAZANIM 41 SORU</a:t>
            </a:r>
            <a:endParaRPr lang="tr-TR" sz="5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95536" y="417438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8. SINIF FEN BİLİMLERİ</a:t>
            </a:r>
            <a:endParaRPr lang="tr-TR" sz="5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755576" y="2204864"/>
            <a:ext cx="7488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u="sng" dirty="0" smtClean="0">
                <a:solidFill>
                  <a:srgbClr val="00B0F0"/>
                </a:solidFill>
              </a:rPr>
              <a:t>Hazırlayan </a:t>
            </a:r>
            <a:endParaRPr lang="tr-TR" sz="4800" b="1" dirty="0" smtClean="0">
              <a:solidFill>
                <a:srgbClr val="00B0F0"/>
              </a:solidFill>
            </a:endParaRPr>
          </a:p>
          <a:p>
            <a:pPr algn="ctr"/>
            <a:r>
              <a:rPr lang="tr-TR" sz="4800" b="1" dirty="0" smtClean="0">
                <a:solidFill>
                  <a:srgbClr val="00B0F0"/>
                </a:solidFill>
              </a:rPr>
              <a:t>Fatih GİZLİGİDER</a:t>
            </a:r>
            <a:endParaRPr lang="tr-TR" sz="4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8640"/>
            <a:ext cx="6480720" cy="631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403648" y="494116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5004"/>
            <a:ext cx="5904656" cy="653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691680" y="5013176"/>
            <a:ext cx="288032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4624"/>
            <a:ext cx="5976664" cy="6615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283968" y="530120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4624"/>
            <a:ext cx="612068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403648" y="630932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4664"/>
            <a:ext cx="733172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115616" y="386104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8640"/>
            <a:ext cx="6624736" cy="646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475656" y="5877272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7480"/>
            <a:ext cx="5688632" cy="658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403648" y="5517232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6632"/>
            <a:ext cx="6264696" cy="664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187624" y="6453336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8"/>
            <a:ext cx="6624736" cy="612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619672" y="530120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8640"/>
            <a:ext cx="6624736" cy="6314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259632" y="5013176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463" y="762000"/>
            <a:ext cx="55530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Oval"/>
          <p:cNvSpPr/>
          <p:nvPr/>
        </p:nvSpPr>
        <p:spPr>
          <a:xfrm>
            <a:off x="4499992" y="544522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6632"/>
            <a:ext cx="6696744" cy="6554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331640" y="602128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3" y="260648"/>
            <a:ext cx="6862495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331640" y="5373216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6632"/>
            <a:ext cx="6624736" cy="657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475656" y="436510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8640"/>
            <a:ext cx="7312231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115616" y="594928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6631"/>
            <a:ext cx="5904656" cy="6551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259632" y="6093296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4623"/>
            <a:ext cx="5544616" cy="6643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475656" y="544522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6981" y="116632"/>
            <a:ext cx="5917307" cy="6558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331640" y="630932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4624"/>
            <a:ext cx="5040560" cy="669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851920" y="450912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6632"/>
            <a:ext cx="6552728" cy="645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547664" y="594928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6494" y="116631"/>
            <a:ext cx="5821770" cy="6507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995936" y="6309320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9610"/>
            <a:ext cx="5256584" cy="641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979712" y="566124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7478314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508104" y="530120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4624"/>
            <a:ext cx="4752528" cy="6600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691680" y="6165304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6632"/>
            <a:ext cx="6624736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403648" y="594928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540" y="44624"/>
            <a:ext cx="5741724" cy="6699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331640" y="508518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33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9336" y="116631"/>
            <a:ext cx="5840936" cy="6598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331640" y="6165304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4624"/>
            <a:ext cx="5616624" cy="674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923928" y="616530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737"/>
            <a:ext cx="7056784" cy="6580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630932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4624"/>
            <a:ext cx="5400600" cy="667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067944" y="422108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37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1595"/>
            <a:ext cx="6696744" cy="649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331640" y="594928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38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40"/>
            <a:ext cx="6768752" cy="644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788024" y="5733256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6631"/>
            <a:ext cx="5112568" cy="652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2123728" y="537321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39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1564" y="116632"/>
            <a:ext cx="6040716" cy="666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995936" y="616530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5403"/>
            <a:ext cx="6624736" cy="662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4499992" y="6093296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41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5905" y="116632"/>
            <a:ext cx="7146495" cy="65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115616" y="4797152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115616" y="1499300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Öğrencilerimize merkezi sınavda başarılar dileriz..</a:t>
            </a:r>
            <a:endParaRPr lang="tr-TR" sz="48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95536" y="4293096"/>
            <a:ext cx="8604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Soruları hazırlayan öğretmenimiz </a:t>
            </a:r>
          </a:p>
          <a:p>
            <a:r>
              <a:rPr lang="tr-TR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Fatih GİZLİGİDER’ e çok teşekkür ederiz.</a:t>
            </a:r>
            <a:endParaRPr lang="tr-TR" sz="36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6632"/>
            <a:ext cx="5544616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475656" y="6093296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4623"/>
            <a:ext cx="5760640" cy="663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259632" y="5589240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4624"/>
            <a:ext cx="5472608" cy="6711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619672" y="6237312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7879"/>
            <a:ext cx="6624736" cy="6508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331640" y="4437112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Gecikme"/>
          <p:cNvSpPr/>
          <p:nvPr/>
        </p:nvSpPr>
        <p:spPr>
          <a:xfrm>
            <a:off x="107504" y="116632"/>
            <a:ext cx="792088" cy="720080"/>
          </a:xfrm>
          <a:prstGeom prst="flowChartDelay">
            <a:avLst/>
          </a:prstGeom>
          <a:solidFill>
            <a:srgbClr val="00B0F0">
              <a:alpha val="3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tr-TR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8"/>
            <a:ext cx="687399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403648" y="5157192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74</Words>
  <Application>Microsoft Office PowerPoint</Application>
  <PresentationFormat>Ekran Gösterisi (4:3)</PresentationFormat>
  <Paragraphs>49</Paragraphs>
  <Slides>43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muamma</dc:creator>
  <cp:lastModifiedBy>hp</cp:lastModifiedBy>
  <cp:revision>7</cp:revision>
  <dcterms:created xsi:type="dcterms:W3CDTF">2014-11-13T20:31:23Z</dcterms:created>
  <dcterms:modified xsi:type="dcterms:W3CDTF">2014-11-13T21:37:48Z</dcterms:modified>
</cp:coreProperties>
</file>