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317" r:id="rId2"/>
    <p:sldId id="318" r:id="rId3"/>
    <p:sldId id="319" r:id="rId4"/>
    <p:sldId id="320" r:id="rId5"/>
    <p:sldId id="321" r:id="rId6"/>
    <p:sldId id="286" r:id="rId7"/>
    <p:sldId id="322" r:id="rId8"/>
    <p:sldId id="287" r:id="rId9"/>
    <p:sldId id="288" r:id="rId10"/>
    <p:sldId id="289" r:id="rId11"/>
    <p:sldId id="290" r:id="rId12"/>
    <p:sldId id="291" r:id="rId13"/>
    <p:sldId id="323" r:id="rId14"/>
    <p:sldId id="292" r:id="rId15"/>
    <p:sldId id="293" r:id="rId16"/>
    <p:sldId id="294" r:id="rId17"/>
    <p:sldId id="324" r:id="rId18"/>
    <p:sldId id="325" r:id="rId19"/>
    <p:sldId id="326" r:id="rId20"/>
    <p:sldId id="327" r:id="rId21"/>
    <p:sldId id="328" r:id="rId22"/>
    <p:sldId id="329" r:id="rId23"/>
    <p:sldId id="295" r:id="rId24"/>
    <p:sldId id="297" r:id="rId25"/>
    <p:sldId id="296" r:id="rId26"/>
    <p:sldId id="298" r:id="rId27"/>
    <p:sldId id="299" r:id="rId28"/>
    <p:sldId id="300" r:id="rId29"/>
    <p:sldId id="271" r:id="rId30"/>
    <p:sldId id="272" r:id="rId31"/>
    <p:sldId id="315" r:id="rId32"/>
    <p:sldId id="316" r:id="rId33"/>
    <p:sldId id="273" r:id="rId34"/>
    <p:sldId id="313" r:id="rId35"/>
    <p:sldId id="314" r:id="rId36"/>
    <p:sldId id="274" r:id="rId37"/>
    <p:sldId id="275" r:id="rId38"/>
    <p:sldId id="276" r:id="rId39"/>
    <p:sldId id="310" r:id="rId40"/>
    <p:sldId id="311" r:id="rId41"/>
    <p:sldId id="312" r:id="rId42"/>
    <p:sldId id="277" r:id="rId43"/>
    <p:sldId id="278" r:id="rId44"/>
    <p:sldId id="279" r:id="rId45"/>
    <p:sldId id="308" r:id="rId46"/>
    <p:sldId id="309" r:id="rId47"/>
    <p:sldId id="281" r:id="rId48"/>
    <p:sldId id="282" r:id="rId49"/>
    <p:sldId id="283" r:id="rId50"/>
    <p:sldId id="306" r:id="rId51"/>
    <p:sldId id="307" r:id="rId52"/>
    <p:sldId id="284" r:id="rId53"/>
    <p:sldId id="285" r:id="rId54"/>
    <p:sldId id="304" r:id="rId55"/>
    <p:sldId id="305" r:id="rId56"/>
    <p:sldId id="301" r:id="rId57"/>
    <p:sldId id="302" r:id="rId58"/>
    <p:sldId id="303" r:id="rId59"/>
  </p:sldIdLst>
  <p:sldSz cx="9144000" cy="6858000" type="screen4x3"/>
  <p:notesSz cx="6858000" cy="9144000"/>
  <p:custDataLst>
    <p:tags r:id="rId61"/>
  </p:custDataLst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18" autoAdjust="0"/>
  </p:normalViewPr>
  <p:slideViewPr>
    <p:cSldViewPr>
      <p:cViewPr varScale="1">
        <p:scale>
          <a:sx n="64" d="100"/>
          <a:sy n="64" d="100"/>
        </p:scale>
        <p:origin x="-155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tr-TR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F2FF644E-0FEA-4840-90AC-CA88B8528FD7}" type="datetimeFigureOut">
              <a:rPr lang="tr-TR"/>
              <a:pPr/>
              <a:t>10.04.2013</a:t>
            </a:fld>
            <a:endParaRPr lang="tr-TR"/>
          </a:p>
        </p:txBody>
      </p:sp>
      <p:sp>
        <p:nvSpPr>
          <p:cNvPr id="7270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2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tr-TR"/>
          </a:p>
        </p:txBody>
      </p:sp>
      <p:sp>
        <p:nvSpPr>
          <p:cNvPr id="72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CBE77491-7218-404D-BF72-865220F8F03A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68240-76A1-453F-82E4-9E48AD309746}" type="datetimeFigureOut">
              <a:rPr lang="tr-TR"/>
              <a:pPr>
                <a:defRPr/>
              </a:pPr>
              <a:t>10.04.2013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2B137-E9AE-4239-89BA-28885800820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EA018-AD23-4844-8585-258F1A7EA59D}" type="datetimeFigureOut">
              <a:rPr lang="tr-TR"/>
              <a:pPr>
                <a:defRPr/>
              </a:pPr>
              <a:t>10.04.2013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70B43-4FBA-42B4-9406-2BB3785C6F1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D1F4D-CDE5-4C78-8FE1-7881008AA9DD}" type="datetimeFigureOut">
              <a:rPr lang="tr-TR"/>
              <a:pPr>
                <a:defRPr/>
              </a:pPr>
              <a:t>10.04.2013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6049A-B100-4B26-B205-A617C9F31E6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DEB63-2788-4248-9CC0-66022C208959}" type="datetimeFigureOut">
              <a:rPr lang="tr-TR"/>
              <a:pPr>
                <a:defRPr/>
              </a:pPr>
              <a:t>10.04.2013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27D9B-41BE-4C0C-A82F-6D186E950C6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3C811-3DBD-4E36-AD77-F89C7FC9CBB1}" type="datetimeFigureOut">
              <a:rPr lang="tr-TR"/>
              <a:pPr>
                <a:defRPr/>
              </a:pPr>
              <a:t>10.04.2013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6356C-B832-4A3E-83B9-97092843B3B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CAE54-EDC7-4983-8BFD-70061D6D48D9}" type="datetimeFigureOut">
              <a:rPr lang="tr-TR"/>
              <a:pPr>
                <a:defRPr/>
              </a:pPr>
              <a:t>10.04.2013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A9CE2-1FA1-468C-9A21-5F2BA6B5565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A244B-FA71-4BB0-ABA2-9898044CAEE1}" type="datetimeFigureOut">
              <a:rPr lang="tr-TR"/>
              <a:pPr>
                <a:defRPr/>
              </a:pPr>
              <a:t>10.04.2013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54005-6F4B-44F9-BECC-2AF8D438472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5436F-B585-4FF1-8C1A-FEE5E3C2F820}" type="datetimeFigureOut">
              <a:rPr lang="tr-TR"/>
              <a:pPr>
                <a:defRPr/>
              </a:pPr>
              <a:t>10.04.2013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BB745-E900-4204-93F0-8ABFC0EBB54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80F6A-AFA9-4942-8CDF-898CF43CAD03}" type="datetimeFigureOut">
              <a:rPr lang="tr-TR"/>
              <a:pPr>
                <a:defRPr/>
              </a:pPr>
              <a:t>10.04.2013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9B406-24EC-4C81-B87D-6420F80A3A7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73139-2F95-43DB-937A-5E667C5665DB}" type="datetimeFigureOut">
              <a:rPr lang="tr-TR"/>
              <a:pPr>
                <a:defRPr/>
              </a:pPr>
              <a:t>10.04.2013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0E8AD-FBF8-4A9C-B24F-FAC4D24B0AA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6457B-9E63-4CC9-8F32-D7E0F866CA99}" type="datetimeFigureOut">
              <a:rPr lang="tr-TR"/>
              <a:pPr>
                <a:defRPr/>
              </a:pPr>
              <a:t>10.04.2013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D9278-2F3F-4425-945F-AB90C353D7C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5F5A26-CE57-4662-B832-C84D22A23E10}" type="datetimeFigureOut">
              <a:rPr lang="tr-TR"/>
              <a:pPr>
                <a:defRPr/>
              </a:pPr>
              <a:t>10.04.2013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C7D5B4-D492-4211-B8AD-3A17108993B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1428750"/>
            <a:ext cx="61023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2 Metin kutusu"/>
          <p:cNvSpPr txBox="1">
            <a:spLocks noChangeArrowheads="1"/>
          </p:cNvSpPr>
          <p:nvPr/>
        </p:nvSpPr>
        <p:spPr bwMode="auto">
          <a:xfrm flipH="1">
            <a:off x="6500813" y="5857875"/>
            <a:ext cx="15255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>
                <a:latin typeface="Calibri" pitchFamily="34" charset="0"/>
              </a:rPr>
              <a:t>1998 DPY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214438" y="4143375"/>
            <a:ext cx="504825" cy="28733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255963" y="5969000"/>
            <a:ext cx="1987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/>
              <a:t>www.fenokulu.net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404813"/>
            <a:ext cx="4968875" cy="609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484438" y="4508500"/>
            <a:ext cx="503237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692150"/>
            <a:ext cx="5184775" cy="595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124075" y="4581525"/>
            <a:ext cx="503238" cy="304800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476250"/>
            <a:ext cx="4968875" cy="553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124075" y="4868863"/>
            <a:ext cx="503238" cy="30638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1785938"/>
            <a:ext cx="5316537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2 Metin kutusu"/>
          <p:cNvSpPr txBox="1">
            <a:spLocks noChangeArrowheads="1"/>
          </p:cNvSpPr>
          <p:nvPr/>
        </p:nvSpPr>
        <p:spPr bwMode="auto">
          <a:xfrm>
            <a:off x="6643688" y="5500688"/>
            <a:ext cx="10779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2001 DPY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500188" y="3000375"/>
            <a:ext cx="504825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0"/>
            <a:ext cx="3917950" cy="656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555875" y="3933825"/>
            <a:ext cx="503238" cy="304800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260350"/>
            <a:ext cx="3889375" cy="638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268538" y="4437063"/>
            <a:ext cx="503237" cy="30638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182563"/>
            <a:ext cx="4786312" cy="667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411413" y="4581525"/>
            <a:ext cx="504825" cy="304800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2071688"/>
            <a:ext cx="6215062" cy="242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2 Metin kutusu"/>
          <p:cNvSpPr txBox="1">
            <a:spLocks noChangeArrowheads="1"/>
          </p:cNvSpPr>
          <p:nvPr/>
        </p:nvSpPr>
        <p:spPr bwMode="auto">
          <a:xfrm>
            <a:off x="7072313" y="5643563"/>
            <a:ext cx="10779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2002 DPY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285875" y="3357563"/>
            <a:ext cx="504825" cy="30638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2143125"/>
            <a:ext cx="5899150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2 Metin kutusu"/>
          <p:cNvSpPr txBox="1">
            <a:spLocks noChangeArrowheads="1"/>
          </p:cNvSpPr>
          <p:nvPr/>
        </p:nvSpPr>
        <p:spPr bwMode="auto">
          <a:xfrm>
            <a:off x="6929438" y="5429250"/>
            <a:ext cx="10779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2002 DPY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143000" y="3143250"/>
            <a:ext cx="504825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000250"/>
            <a:ext cx="5511800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2 Metin kutusu"/>
          <p:cNvSpPr txBox="1">
            <a:spLocks noChangeArrowheads="1"/>
          </p:cNvSpPr>
          <p:nvPr/>
        </p:nvSpPr>
        <p:spPr bwMode="auto">
          <a:xfrm>
            <a:off x="7215188" y="5500688"/>
            <a:ext cx="10779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2002 DPY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071563" y="3286125"/>
            <a:ext cx="504825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2143125"/>
            <a:ext cx="57086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2 Metin kutusu"/>
          <p:cNvSpPr txBox="1">
            <a:spLocks noChangeArrowheads="1"/>
          </p:cNvSpPr>
          <p:nvPr/>
        </p:nvSpPr>
        <p:spPr bwMode="auto">
          <a:xfrm>
            <a:off x="5786438" y="5500688"/>
            <a:ext cx="10779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1998 DPY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357313" y="3571875"/>
            <a:ext cx="504825" cy="28733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88" y="1214438"/>
            <a:ext cx="4724400" cy="391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2 Metin kutusu"/>
          <p:cNvSpPr txBox="1">
            <a:spLocks noChangeArrowheads="1"/>
          </p:cNvSpPr>
          <p:nvPr/>
        </p:nvSpPr>
        <p:spPr bwMode="auto">
          <a:xfrm>
            <a:off x="7286625" y="6000750"/>
            <a:ext cx="10779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2003 DPY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000250" y="3286125"/>
            <a:ext cx="504825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3675" y="481013"/>
            <a:ext cx="3676650" cy="589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2 Metin kutusu"/>
          <p:cNvSpPr txBox="1">
            <a:spLocks noChangeArrowheads="1"/>
          </p:cNvSpPr>
          <p:nvPr/>
        </p:nvSpPr>
        <p:spPr bwMode="auto">
          <a:xfrm>
            <a:off x="7786688" y="6286500"/>
            <a:ext cx="1082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2003 OKS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4429125" y="4000500"/>
            <a:ext cx="504825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50" y="1000125"/>
            <a:ext cx="4248150" cy="457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2 Metin kutusu"/>
          <p:cNvSpPr txBox="1">
            <a:spLocks noChangeArrowheads="1"/>
          </p:cNvSpPr>
          <p:nvPr/>
        </p:nvSpPr>
        <p:spPr bwMode="auto">
          <a:xfrm>
            <a:off x="7286625" y="6072188"/>
            <a:ext cx="10826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2004 OKS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928813" y="4786313"/>
            <a:ext cx="504825" cy="30638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813" y="1357313"/>
            <a:ext cx="4684712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4143375" y="5429250"/>
            <a:ext cx="504825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333375"/>
            <a:ext cx="4797425" cy="579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4572000" y="4581525"/>
            <a:ext cx="504825" cy="304800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212725"/>
            <a:ext cx="4678363" cy="664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908175" y="4365625"/>
            <a:ext cx="503238" cy="304800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188913"/>
            <a:ext cx="5124450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051050" y="5876925"/>
            <a:ext cx="504825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1196975"/>
            <a:ext cx="4537075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3635375" y="4149725"/>
            <a:ext cx="504825" cy="304800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260350"/>
            <a:ext cx="3960813" cy="640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484438" y="5300663"/>
            <a:ext cx="503237" cy="30638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333375"/>
            <a:ext cx="5184775" cy="576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763713" y="4652963"/>
            <a:ext cx="504825" cy="30638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857250"/>
            <a:ext cx="466725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2 Metin kutusu"/>
          <p:cNvSpPr txBox="1">
            <a:spLocks noChangeArrowheads="1"/>
          </p:cNvSpPr>
          <p:nvPr/>
        </p:nvSpPr>
        <p:spPr bwMode="auto">
          <a:xfrm>
            <a:off x="7786688" y="6000750"/>
            <a:ext cx="1082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1998 OKS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785938" y="2143125"/>
            <a:ext cx="504825" cy="28733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404813"/>
            <a:ext cx="4897438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763713" y="2852738"/>
            <a:ext cx="504825" cy="30638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214438"/>
            <a:ext cx="477837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2 Metin kutusu"/>
          <p:cNvSpPr txBox="1">
            <a:spLocks noChangeArrowheads="1"/>
          </p:cNvSpPr>
          <p:nvPr/>
        </p:nvSpPr>
        <p:spPr bwMode="auto">
          <a:xfrm>
            <a:off x="7143750" y="6215063"/>
            <a:ext cx="1042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2006 ALS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643188" y="4500563"/>
            <a:ext cx="303212" cy="277812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1143000"/>
            <a:ext cx="5189537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2 Metin kutusu"/>
          <p:cNvSpPr txBox="1">
            <a:spLocks noChangeArrowheads="1"/>
          </p:cNvSpPr>
          <p:nvPr/>
        </p:nvSpPr>
        <p:spPr bwMode="auto">
          <a:xfrm>
            <a:off x="6786563" y="5929313"/>
            <a:ext cx="10429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2006 ALS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428750" y="3286125"/>
            <a:ext cx="504825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260350"/>
            <a:ext cx="3960813" cy="634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268538" y="4508500"/>
            <a:ext cx="503237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1285875"/>
            <a:ext cx="59975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2 Metin kutusu"/>
          <p:cNvSpPr txBox="1">
            <a:spLocks noChangeArrowheads="1"/>
          </p:cNvSpPr>
          <p:nvPr/>
        </p:nvSpPr>
        <p:spPr bwMode="auto">
          <a:xfrm>
            <a:off x="6858000" y="6000750"/>
            <a:ext cx="1042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2007 ALS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357313" y="2571750"/>
            <a:ext cx="504825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50" y="0"/>
            <a:ext cx="4976813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2 Metin kutusu"/>
          <p:cNvSpPr txBox="1">
            <a:spLocks noChangeArrowheads="1"/>
          </p:cNvSpPr>
          <p:nvPr/>
        </p:nvSpPr>
        <p:spPr bwMode="auto">
          <a:xfrm>
            <a:off x="7500938" y="6286500"/>
            <a:ext cx="10429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2007 ALS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928813" y="1285875"/>
            <a:ext cx="504825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0"/>
            <a:ext cx="3467100" cy="661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627313" y="5300663"/>
            <a:ext cx="504825" cy="30638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33700" y="0"/>
            <a:ext cx="3276600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843213" y="4797425"/>
            <a:ext cx="504825" cy="304800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476250"/>
            <a:ext cx="3922713" cy="570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484438" y="5157788"/>
            <a:ext cx="503237" cy="304800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/>
          <p:cNvPicPr>
            <a:picLocks noChangeAspect="1" noChangeArrowheads="1"/>
          </p:cNvPicPr>
          <p:nvPr/>
        </p:nvPicPr>
        <p:blipFill>
          <a:blip r:embed="rId3"/>
          <a:srcRect t="4323"/>
          <a:stretch>
            <a:fillRect/>
          </a:stretch>
        </p:blipFill>
        <p:spPr bwMode="auto">
          <a:xfrm>
            <a:off x="1928813" y="1357313"/>
            <a:ext cx="4659312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714500" y="3500438"/>
            <a:ext cx="504825" cy="30638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  <p:sp>
        <p:nvSpPr>
          <p:cNvPr id="52227" name="3 Metin kutusu"/>
          <p:cNvSpPr txBox="1">
            <a:spLocks noChangeArrowheads="1"/>
          </p:cNvSpPr>
          <p:nvPr/>
        </p:nvSpPr>
        <p:spPr bwMode="auto">
          <a:xfrm>
            <a:off x="6143625" y="5143500"/>
            <a:ext cx="1042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2008 ALS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1357313"/>
            <a:ext cx="5710237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285875" y="5072063"/>
            <a:ext cx="504825" cy="28733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0" y="500063"/>
            <a:ext cx="530860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5143500" y="5572125"/>
            <a:ext cx="504825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1143000"/>
            <a:ext cx="5521325" cy="382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2 Metin kutusu"/>
          <p:cNvSpPr txBox="1">
            <a:spLocks noChangeArrowheads="1"/>
          </p:cNvSpPr>
          <p:nvPr/>
        </p:nvSpPr>
        <p:spPr bwMode="auto">
          <a:xfrm>
            <a:off x="7286625" y="6000750"/>
            <a:ext cx="1042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2008 ALS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285875" y="4500563"/>
            <a:ext cx="504825" cy="30638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4175" y="349250"/>
            <a:ext cx="2655888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2 Metin kutusu"/>
          <p:cNvSpPr txBox="1">
            <a:spLocks noChangeArrowheads="1"/>
          </p:cNvSpPr>
          <p:nvPr/>
        </p:nvSpPr>
        <p:spPr bwMode="auto">
          <a:xfrm>
            <a:off x="5724525" y="6092825"/>
            <a:ext cx="1041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2009 SBS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843213" y="4652963"/>
            <a:ext cx="504825" cy="30638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88900"/>
            <a:ext cx="3240088" cy="658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2 Metin kutusu"/>
          <p:cNvSpPr txBox="1">
            <a:spLocks noChangeArrowheads="1"/>
          </p:cNvSpPr>
          <p:nvPr/>
        </p:nvSpPr>
        <p:spPr bwMode="auto">
          <a:xfrm>
            <a:off x="6443663" y="6308725"/>
            <a:ext cx="10429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2009 SBS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3779838" y="6308725"/>
            <a:ext cx="500062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549275"/>
            <a:ext cx="3940175" cy="556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2 Metin kutusu"/>
          <p:cNvSpPr txBox="1">
            <a:spLocks noChangeArrowheads="1"/>
          </p:cNvSpPr>
          <p:nvPr/>
        </p:nvSpPr>
        <p:spPr bwMode="auto">
          <a:xfrm>
            <a:off x="6804025" y="5876925"/>
            <a:ext cx="1042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2009 SBS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555875" y="5805488"/>
            <a:ext cx="431800" cy="304800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/>
          <p:cNvPicPr>
            <a:picLocks noChangeAspect="1" noChangeArrowheads="1"/>
          </p:cNvPicPr>
          <p:nvPr/>
        </p:nvPicPr>
        <p:blipFill>
          <a:blip r:embed="rId3"/>
          <a:srcRect l="15381" t="28302" r="49463" b="5997"/>
          <a:stretch>
            <a:fillRect/>
          </a:stretch>
        </p:blipFill>
        <p:spPr bwMode="auto">
          <a:xfrm>
            <a:off x="1643063" y="285750"/>
            <a:ext cx="4500562" cy="609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571625" y="5572125"/>
            <a:ext cx="431800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  <p:sp>
        <p:nvSpPr>
          <p:cNvPr id="58371" name="3 Metin kutusu"/>
          <p:cNvSpPr txBox="1">
            <a:spLocks noChangeArrowheads="1"/>
          </p:cNvSpPr>
          <p:nvPr/>
        </p:nvSpPr>
        <p:spPr bwMode="auto">
          <a:xfrm>
            <a:off x="7358063" y="6000750"/>
            <a:ext cx="10429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2009 ALS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/>
          <p:cNvPicPr>
            <a:picLocks noChangeAspect="1" noChangeArrowheads="1"/>
          </p:cNvPicPr>
          <p:nvPr/>
        </p:nvPicPr>
        <p:blipFill>
          <a:blip r:embed="rId3"/>
          <a:srcRect l="54199" t="25269" r="9912" b="2965"/>
          <a:stretch>
            <a:fillRect/>
          </a:stretch>
        </p:blipFill>
        <p:spPr bwMode="auto">
          <a:xfrm>
            <a:off x="2000250" y="428625"/>
            <a:ext cx="4143375" cy="600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2 Metin kutusu"/>
          <p:cNvSpPr txBox="1">
            <a:spLocks noChangeArrowheads="1"/>
          </p:cNvSpPr>
          <p:nvPr/>
        </p:nvSpPr>
        <p:spPr bwMode="auto">
          <a:xfrm>
            <a:off x="7215188" y="6286500"/>
            <a:ext cx="10429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2009 ALS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928813" y="5429250"/>
            <a:ext cx="431800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330200"/>
            <a:ext cx="2992437" cy="652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2 Metin kutusu"/>
          <p:cNvSpPr txBox="1">
            <a:spLocks noChangeArrowheads="1"/>
          </p:cNvSpPr>
          <p:nvPr/>
        </p:nvSpPr>
        <p:spPr bwMode="auto">
          <a:xfrm>
            <a:off x="6516688" y="6237288"/>
            <a:ext cx="1041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2010 SBS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987675" y="6092825"/>
            <a:ext cx="288925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260350"/>
            <a:ext cx="4392612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2 Metin kutusu"/>
          <p:cNvSpPr txBox="1">
            <a:spLocks noChangeArrowheads="1"/>
          </p:cNvSpPr>
          <p:nvPr/>
        </p:nvSpPr>
        <p:spPr bwMode="auto">
          <a:xfrm>
            <a:off x="6875463" y="5300663"/>
            <a:ext cx="10429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2010 SBS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484438" y="4437063"/>
            <a:ext cx="500062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277813"/>
            <a:ext cx="3783012" cy="658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6" name="2 Metin kutusu"/>
          <p:cNvSpPr txBox="1">
            <a:spLocks noChangeArrowheads="1"/>
          </p:cNvSpPr>
          <p:nvPr/>
        </p:nvSpPr>
        <p:spPr bwMode="auto">
          <a:xfrm>
            <a:off x="7019925" y="6308725"/>
            <a:ext cx="1042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2010 SBS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2627313" y="6165850"/>
            <a:ext cx="500062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428625"/>
            <a:ext cx="5043487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2 Metin kutusu"/>
          <p:cNvSpPr txBox="1">
            <a:spLocks noChangeArrowheads="1"/>
          </p:cNvSpPr>
          <p:nvPr/>
        </p:nvSpPr>
        <p:spPr bwMode="auto">
          <a:xfrm>
            <a:off x="7072313" y="5929313"/>
            <a:ext cx="10826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1999 OKS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571625" y="5000625"/>
            <a:ext cx="285750" cy="285750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2"/>
          <p:cNvPicPr>
            <a:picLocks noChangeAspect="1" noChangeArrowheads="1"/>
          </p:cNvPicPr>
          <p:nvPr/>
        </p:nvPicPr>
        <p:blipFill>
          <a:blip r:embed="rId3"/>
          <a:srcRect l="16113" t="19205" r="49463" b="943"/>
          <a:stretch>
            <a:fillRect/>
          </a:stretch>
        </p:blipFill>
        <p:spPr bwMode="auto">
          <a:xfrm>
            <a:off x="1928813" y="0"/>
            <a:ext cx="4000500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2 Metin kutusu"/>
          <p:cNvSpPr txBox="1">
            <a:spLocks noChangeArrowheads="1"/>
          </p:cNvSpPr>
          <p:nvPr/>
        </p:nvSpPr>
        <p:spPr bwMode="auto">
          <a:xfrm>
            <a:off x="7215188" y="6215063"/>
            <a:ext cx="10429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2010 ALS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857375" y="5072063"/>
            <a:ext cx="428625" cy="35718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/>
          <p:cNvPicPr>
            <a:picLocks noChangeAspect="1" noChangeArrowheads="1"/>
          </p:cNvPicPr>
          <p:nvPr/>
        </p:nvPicPr>
        <p:blipFill>
          <a:blip r:embed="rId3"/>
          <a:srcRect l="54932" t="32346" r="9180" b="27225"/>
          <a:stretch>
            <a:fillRect/>
          </a:stretch>
        </p:blipFill>
        <p:spPr bwMode="auto">
          <a:xfrm>
            <a:off x="1643063" y="1071563"/>
            <a:ext cx="5572125" cy="454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2 Metin kutusu"/>
          <p:cNvSpPr txBox="1">
            <a:spLocks noChangeArrowheads="1"/>
          </p:cNvSpPr>
          <p:nvPr/>
        </p:nvSpPr>
        <p:spPr bwMode="auto">
          <a:xfrm>
            <a:off x="7143750" y="6143625"/>
            <a:ext cx="1042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2010 ALS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571625" y="2571750"/>
            <a:ext cx="428625" cy="3571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/>
          <p:cNvPicPr>
            <a:picLocks noChangeAspect="1" noChangeArrowheads="1"/>
          </p:cNvPicPr>
          <p:nvPr/>
        </p:nvPicPr>
        <p:blipFill>
          <a:blip r:embed="rId3"/>
          <a:srcRect l="14391" t="22028" r="49432" b="1559"/>
          <a:stretch>
            <a:fillRect/>
          </a:stretch>
        </p:blipFill>
        <p:spPr bwMode="auto">
          <a:xfrm>
            <a:off x="2124075" y="620713"/>
            <a:ext cx="352742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8" name="2 Metin kutusu"/>
          <p:cNvSpPr txBox="1">
            <a:spLocks noChangeArrowheads="1"/>
          </p:cNvSpPr>
          <p:nvPr/>
        </p:nvSpPr>
        <p:spPr bwMode="auto">
          <a:xfrm>
            <a:off x="6443663" y="5805488"/>
            <a:ext cx="10429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2011 SBS</a:t>
            </a:r>
          </a:p>
        </p:txBody>
      </p:sp>
      <p:sp>
        <p:nvSpPr>
          <p:cNvPr id="5" name="4 Oval"/>
          <p:cNvSpPr>
            <a:spLocks noChangeArrowheads="1"/>
          </p:cNvSpPr>
          <p:nvPr/>
        </p:nvSpPr>
        <p:spPr bwMode="auto">
          <a:xfrm>
            <a:off x="2268538" y="5229225"/>
            <a:ext cx="498475" cy="377825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2 Metin kutusu"/>
          <p:cNvSpPr txBox="1">
            <a:spLocks noChangeArrowheads="1"/>
          </p:cNvSpPr>
          <p:nvPr/>
        </p:nvSpPr>
        <p:spPr bwMode="auto">
          <a:xfrm>
            <a:off x="6875463" y="5805488"/>
            <a:ext cx="10429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2011 SBS</a:t>
            </a: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/>
          <a:srcRect l="54996" t="22028" r="10304" b="6653"/>
          <a:stretch>
            <a:fillRect/>
          </a:stretch>
        </p:blipFill>
        <p:spPr bwMode="auto">
          <a:xfrm>
            <a:off x="2195513" y="620713"/>
            <a:ext cx="3744912" cy="55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Oval"/>
          <p:cNvSpPr>
            <a:spLocks noChangeArrowheads="1"/>
          </p:cNvSpPr>
          <p:nvPr/>
        </p:nvSpPr>
        <p:spPr bwMode="auto">
          <a:xfrm>
            <a:off x="2195513" y="5445125"/>
            <a:ext cx="431800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2"/>
          <p:cNvPicPr>
            <a:picLocks noChangeAspect="1" noChangeArrowheads="1"/>
          </p:cNvPicPr>
          <p:nvPr/>
        </p:nvPicPr>
        <p:blipFill>
          <a:blip r:embed="rId3"/>
          <a:srcRect l="53467" t="22237" r="12109" b="20148"/>
          <a:stretch>
            <a:fillRect/>
          </a:stretch>
        </p:blipFill>
        <p:spPr bwMode="auto">
          <a:xfrm>
            <a:off x="1785938" y="357188"/>
            <a:ext cx="4786312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3214688" y="5000625"/>
            <a:ext cx="360362" cy="285750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  <p:sp>
        <p:nvSpPr>
          <p:cNvPr id="67587" name="3 Metin kutusu"/>
          <p:cNvSpPr txBox="1">
            <a:spLocks noChangeArrowheads="1"/>
          </p:cNvSpPr>
          <p:nvPr/>
        </p:nvSpPr>
        <p:spPr bwMode="auto">
          <a:xfrm>
            <a:off x="7072313" y="6072188"/>
            <a:ext cx="10429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2011 ALS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2"/>
          <p:cNvPicPr>
            <a:picLocks noChangeAspect="1" noChangeArrowheads="1"/>
          </p:cNvPicPr>
          <p:nvPr/>
        </p:nvPicPr>
        <p:blipFill>
          <a:blip r:embed="rId3"/>
          <a:srcRect l="53467" t="40431" r="13574" b="23180"/>
          <a:stretch>
            <a:fillRect/>
          </a:stretch>
        </p:blipFill>
        <p:spPr bwMode="auto">
          <a:xfrm>
            <a:off x="1857375" y="785813"/>
            <a:ext cx="4911725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785938" y="3714750"/>
            <a:ext cx="360362" cy="285750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  <p:sp>
        <p:nvSpPr>
          <p:cNvPr id="68611" name="3 Metin kutusu"/>
          <p:cNvSpPr txBox="1">
            <a:spLocks noChangeArrowheads="1"/>
          </p:cNvSpPr>
          <p:nvPr/>
        </p:nvSpPr>
        <p:spPr bwMode="auto">
          <a:xfrm>
            <a:off x="7358063" y="6072188"/>
            <a:ext cx="9255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 ALS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1 Resim"/>
          <p:cNvPicPr>
            <a:picLocks noChangeAspect="1" noChangeArrowheads="1"/>
          </p:cNvPicPr>
          <p:nvPr/>
        </p:nvPicPr>
        <p:blipFill>
          <a:blip r:embed="rId3"/>
          <a:srcRect l="26120" t="15115" r="49385" b="2916"/>
          <a:stretch>
            <a:fillRect/>
          </a:stretch>
        </p:blipFill>
        <p:spPr bwMode="auto">
          <a:xfrm>
            <a:off x="1785938" y="500063"/>
            <a:ext cx="542925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857375" y="5572125"/>
            <a:ext cx="431800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  <p:sp>
        <p:nvSpPr>
          <p:cNvPr id="69635" name="3 Metin kutusu"/>
          <p:cNvSpPr txBox="1">
            <a:spLocks noChangeArrowheads="1"/>
          </p:cNvSpPr>
          <p:nvPr/>
        </p:nvSpPr>
        <p:spPr bwMode="auto">
          <a:xfrm>
            <a:off x="7286625" y="6143625"/>
            <a:ext cx="1042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2012 SBS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1 Resim"/>
          <p:cNvPicPr>
            <a:picLocks noChangeAspect="1" noChangeArrowheads="1"/>
          </p:cNvPicPr>
          <p:nvPr/>
        </p:nvPicPr>
        <p:blipFill>
          <a:blip r:embed="rId3"/>
          <a:srcRect l="53777" t="15182" r="20372" b="11880"/>
          <a:stretch>
            <a:fillRect/>
          </a:stretch>
        </p:blipFill>
        <p:spPr bwMode="auto">
          <a:xfrm>
            <a:off x="1857375" y="714375"/>
            <a:ext cx="4986338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2000250" y="4857750"/>
            <a:ext cx="285750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  <p:sp>
        <p:nvSpPr>
          <p:cNvPr id="70659" name="4 Metin kutusu"/>
          <p:cNvSpPr txBox="1">
            <a:spLocks noChangeArrowheads="1"/>
          </p:cNvSpPr>
          <p:nvPr/>
        </p:nvSpPr>
        <p:spPr bwMode="auto">
          <a:xfrm>
            <a:off x="6715125" y="5715000"/>
            <a:ext cx="1042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2012 SBS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1214438"/>
            <a:ext cx="5851525" cy="390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2" name="2 Metin kutusu"/>
          <p:cNvSpPr txBox="1">
            <a:spLocks noChangeArrowheads="1"/>
          </p:cNvSpPr>
          <p:nvPr/>
        </p:nvSpPr>
        <p:spPr bwMode="auto">
          <a:xfrm>
            <a:off x="6500813" y="5572125"/>
            <a:ext cx="10429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2012 ALS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714500" y="3429000"/>
            <a:ext cx="285750" cy="30638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0"/>
            <a:ext cx="5113338" cy="656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>
            <a:spLocks noChangeArrowheads="1"/>
          </p:cNvSpPr>
          <p:nvPr/>
        </p:nvSpPr>
        <p:spPr bwMode="auto">
          <a:xfrm>
            <a:off x="1979613" y="5013325"/>
            <a:ext cx="504825" cy="287338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143125"/>
            <a:ext cx="6615113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2 Metin kutusu"/>
          <p:cNvSpPr txBox="1">
            <a:spLocks noChangeArrowheads="1"/>
          </p:cNvSpPr>
          <p:nvPr/>
        </p:nvSpPr>
        <p:spPr bwMode="auto">
          <a:xfrm>
            <a:off x="5357813" y="5357813"/>
            <a:ext cx="10779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2000 DPY</a:t>
            </a:r>
          </a:p>
        </p:txBody>
      </p:sp>
      <p:sp>
        <p:nvSpPr>
          <p:cNvPr id="4" name="3 Oval"/>
          <p:cNvSpPr>
            <a:spLocks noChangeArrowheads="1"/>
          </p:cNvSpPr>
          <p:nvPr/>
        </p:nvSpPr>
        <p:spPr bwMode="auto">
          <a:xfrm>
            <a:off x="1143000" y="3214688"/>
            <a:ext cx="504825" cy="28733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549275"/>
            <a:ext cx="5465762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1908175" y="4868863"/>
            <a:ext cx="503238" cy="306387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908050"/>
            <a:ext cx="5616575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>
            <a:spLocks noChangeArrowheads="1"/>
          </p:cNvSpPr>
          <p:nvPr/>
        </p:nvSpPr>
        <p:spPr bwMode="auto">
          <a:xfrm>
            <a:off x="3132138" y="5157788"/>
            <a:ext cx="503237" cy="304800"/>
          </a:xfrm>
          <a:prstGeom prst="ellipse">
            <a:avLst/>
          </a:prstGeom>
          <a:solidFill>
            <a:srgbClr val="0000FF">
              <a:alpha val="10196"/>
            </a:srgbClr>
          </a:solidFill>
          <a:ln w="539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5ff7d4f2c1f6697e8791aad1c93aae29a93c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71</Words>
  <Application>Microsoft Office PowerPoint</Application>
  <PresentationFormat>Ekran Gösterisi (4:3)</PresentationFormat>
  <Paragraphs>36</Paragraphs>
  <Slides>58</Slides>
  <Notes>58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Tasarım Şablonu</vt:lpstr>
      </vt:variant>
      <vt:variant>
        <vt:i4>1</vt:i4>
      </vt:variant>
      <vt:variant>
        <vt:lpstr>Slayt Başlıkları</vt:lpstr>
      </vt:variant>
      <vt:variant>
        <vt:i4>58</vt:i4>
      </vt:variant>
    </vt:vector>
  </HeadingPairs>
  <TitlesOfParts>
    <vt:vector size="61" baseType="lpstr">
      <vt:lpstr>Calibri</vt:lpstr>
      <vt:lpstr>Arial</vt:lpstr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fatih</cp:lastModifiedBy>
  <cp:revision>19</cp:revision>
  <dcterms:modified xsi:type="dcterms:W3CDTF">2013-04-10T18:08:06Z</dcterms:modified>
</cp:coreProperties>
</file>