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72" r:id="rId15"/>
    <p:sldId id="273" r:id="rId16"/>
    <p:sldId id="274" r:id="rId17"/>
    <p:sldId id="268" r:id="rId18"/>
    <p:sldId id="269" r:id="rId19"/>
    <p:sldId id="279" r:id="rId20"/>
    <p:sldId id="270" r:id="rId21"/>
    <p:sldId id="275" r:id="rId22"/>
    <p:sldId id="276" r:id="rId23"/>
    <p:sldId id="277" r:id="rId24"/>
    <p:sldId id="281" r:id="rId25"/>
    <p:sldId id="282" r:id="rId26"/>
    <p:sldId id="278" r:id="rId27"/>
    <p:sldId id="280" r:id="rId28"/>
    <p:sldId id="283" r:id="rId29"/>
    <p:sldId id="284" r:id="rId30"/>
    <p:sldId id="285" r:id="rId31"/>
    <p:sldId id="293" r:id="rId32"/>
    <p:sldId id="292" r:id="rId33"/>
    <p:sldId id="294" r:id="rId34"/>
    <p:sldId id="286" r:id="rId35"/>
    <p:sldId id="296" r:id="rId36"/>
    <p:sldId id="295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8144-2DC0-4FF5-B4D7-0095F256C544}" type="datetimeFigureOut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D6D3D-73CB-4BB3-93B7-40899690D69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D6D3D-73CB-4BB3-93B7-40899690D695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8C06C-C150-40CE-B9EB-260B5D126CB2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23C40-A7A7-478A-A9B4-0FE1804A6023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ECCA8-E2F5-4315-AD1A-1AE4606EBDA2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735ED-A0AA-428F-B689-043C44E78718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03A1E-3467-4361-A6B5-17CD64E9BC04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C462C-C1B3-48BF-BD98-2DCAAEDDFF8F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D074B-2885-4D9D-AA44-684FFC0F39CE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301C-582F-4194-A630-401E0DEB0164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17D04-B3D1-44E4-BB8F-51FEC2262410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C415-236A-4825-B3A9-3B97C20AFAF1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23DF-CD89-43FB-A9FF-E97021A938AF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AC82A-12A7-4FEE-90C1-99F0875E7AEA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58EC-F8F6-4840-B74B-6D53B1A3C183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2214546" y="4000504"/>
            <a:ext cx="542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4 Metin kutusu"/>
          <p:cNvSpPr txBox="1">
            <a:spLocks noChangeArrowheads="1"/>
          </p:cNvSpPr>
          <p:nvPr/>
        </p:nvSpPr>
        <p:spPr bwMode="auto">
          <a:xfrm>
            <a:off x="1000125" y="714375"/>
            <a:ext cx="72866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4000" b="1" dirty="0">
                <a:solidFill>
                  <a:srgbClr val="C00000"/>
                </a:solidFill>
                <a:latin typeface="Algerian" pitchFamily="82" charset="0"/>
              </a:rPr>
              <a:t>1. ÜNİTE : HÜCRE BÖLÜNMESİ VE KALITIM </a:t>
            </a:r>
            <a:r>
              <a:rPr lang="tr-TR" sz="4000" b="1" dirty="0" smtClean="0">
                <a:solidFill>
                  <a:srgbClr val="C00000"/>
                </a:solidFill>
                <a:latin typeface="Algerian" pitchFamily="82" charset="0"/>
              </a:rPr>
              <a:t>SINAVLARDA ÇIKAN TEST </a:t>
            </a:r>
            <a:r>
              <a:rPr lang="tr-TR" sz="4000" b="1" dirty="0">
                <a:solidFill>
                  <a:srgbClr val="C00000"/>
                </a:solidFill>
                <a:latin typeface="Algerian" pitchFamily="82" charset="0"/>
              </a:rPr>
              <a:t>SORULARI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1000125" y="3214688"/>
            <a:ext cx="6929438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2800" dirty="0" smtClean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DÜZENLEYEN:</a:t>
            </a:r>
            <a:endParaRPr lang="tr-TR" sz="2800" dirty="0">
              <a:solidFill>
                <a:schemeClr val="accent2">
                  <a:lumMod val="50000"/>
                </a:schemeClr>
              </a:solidFill>
              <a:latin typeface="Algerian" pitchFamily="82" charset="0"/>
            </a:endParaRPr>
          </a:p>
          <a:p>
            <a:pPr algn="ctr">
              <a:defRPr/>
            </a:pPr>
            <a:r>
              <a:rPr lang="tr-TR" sz="2800" dirty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KADİR ŞAHİN</a:t>
            </a:r>
          </a:p>
          <a:p>
            <a:pPr algn="ctr">
              <a:defRPr/>
            </a:pPr>
            <a:r>
              <a:rPr lang="tr-TR" sz="2800" dirty="0">
                <a:solidFill>
                  <a:schemeClr val="accent2">
                    <a:lumMod val="50000"/>
                  </a:schemeClr>
                </a:solidFill>
                <a:latin typeface="Algerian" pitchFamily="82" charset="0"/>
              </a:rPr>
              <a:t>UZMAN FEN BİLİMLERİ ÖĞRETMENİ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53238"/>
            <a:ext cx="7715304" cy="631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357290" y="5786454"/>
            <a:ext cx="357190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846CF-09DB-4001-82F3-204DD917E1E2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7643866" cy="525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857224" y="3714752"/>
            <a:ext cx="428628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ED0D0-440C-4E9F-AA0B-2CAD96F6BEDF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57166"/>
            <a:ext cx="6143668" cy="615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142976" y="5143512"/>
            <a:ext cx="285752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5C50C-3DF9-43C9-A789-031997FE643D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QP4xn6osoru8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7" y="928670"/>
            <a:ext cx="801105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928662" y="4929198"/>
            <a:ext cx="428628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33F71-907D-4CCF-BB32-22D3EA02B488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QPdjrd0soru9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14" y="642918"/>
            <a:ext cx="8530037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357158" y="2357430"/>
            <a:ext cx="428628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C3B0B-98A9-4BA5-81D0-002DCDA968E3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QPkv4aosoru10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792961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785786" y="2214554"/>
            <a:ext cx="357190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15EEF-4B78-4C5B-BE98-DFD93BF12AD3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QPtiebrsoru12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77153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857224" y="4143380"/>
            <a:ext cx="357190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D7420-CB14-4CED-A2EF-86DE6FD674F2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34" y="571480"/>
            <a:ext cx="8143932" cy="5643602"/>
          </a:xfrm>
          <a:prstGeom prst="rect">
            <a:avLst/>
          </a:prstGeom>
        </p:spPr>
      </p:pic>
      <p:sp>
        <p:nvSpPr>
          <p:cNvPr id="4" name="3 Oval"/>
          <p:cNvSpPr/>
          <p:nvPr/>
        </p:nvSpPr>
        <p:spPr>
          <a:xfrm>
            <a:off x="857224" y="4929198"/>
            <a:ext cx="285752" cy="271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2BB10-DD28-4C1E-A019-FF0D3DCD7C11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642910" y="500042"/>
            <a:ext cx="7858180" cy="5500726"/>
          </a:xfrm>
          <a:prstGeom prst="rect">
            <a:avLst/>
          </a:prstGeom>
        </p:spPr>
      </p:pic>
      <p:sp>
        <p:nvSpPr>
          <p:cNvPr id="5" name="4 Oval"/>
          <p:cNvSpPr/>
          <p:nvPr/>
        </p:nvSpPr>
        <p:spPr>
          <a:xfrm>
            <a:off x="857224" y="3786190"/>
            <a:ext cx="428628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E5862-2916-4A63-AE76-598144A7B855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714348" y="357166"/>
            <a:ext cx="7929618" cy="5776915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1714480" y="5214950"/>
            <a:ext cx="285752" cy="2714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EAF39-AAEF-482D-BB2C-63692D587544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9091"/>
          <a:stretch>
            <a:fillRect/>
          </a:stretch>
        </p:blipFill>
        <p:spPr bwMode="auto">
          <a:xfrm>
            <a:off x="857224" y="428603"/>
            <a:ext cx="7643866" cy="589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142976" y="5286388"/>
            <a:ext cx="481734" cy="53419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9010C-5A3B-42D1-994E-F94B63503664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571472" y="0"/>
            <a:ext cx="8001056" cy="6215106"/>
          </a:xfrm>
          <a:prstGeom prst="rect">
            <a:avLst/>
          </a:prstGeom>
        </p:spPr>
      </p:pic>
      <p:sp>
        <p:nvSpPr>
          <p:cNvPr id="5" name="4 Oval"/>
          <p:cNvSpPr/>
          <p:nvPr/>
        </p:nvSpPr>
        <p:spPr>
          <a:xfrm>
            <a:off x="5214942" y="4714884"/>
            <a:ext cx="357190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368DA-D20F-4673-8FAB-19C57C32B317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7715304" cy="5643602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1000100" y="4143380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06992-7E0F-4DE0-80B3-F4F8C6FCC852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34" y="428604"/>
            <a:ext cx="8143932" cy="5943627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857224" y="4429132"/>
            <a:ext cx="428628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E9743-FBAE-49EC-BB28-C2F1C66199A6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642910" y="428604"/>
            <a:ext cx="7858180" cy="5881713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1000100" y="4286256"/>
            <a:ext cx="357190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F083C-69F4-49FA-A18C-28007BDBC22C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8215370" cy="5715040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571472" y="5572140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8A0D9-9CB5-4403-9033-7CF984BDC43B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34" y="0"/>
            <a:ext cx="7643866" cy="3857628"/>
          </a:xfrm>
          <a:prstGeom prst="rect">
            <a:avLst/>
          </a:prstGeom>
        </p:spPr>
      </p:pic>
      <p:pic>
        <p:nvPicPr>
          <p:cNvPr id="4" name="3 Resim"/>
          <p:cNvPicPr/>
          <p:nvPr/>
        </p:nvPicPr>
        <p:blipFill>
          <a:blip r:embed="rId3"/>
          <a:stretch>
            <a:fillRect/>
          </a:stretch>
        </p:blipFill>
        <p:spPr>
          <a:xfrm>
            <a:off x="857224" y="4071942"/>
            <a:ext cx="7429552" cy="2286016"/>
          </a:xfrm>
          <a:prstGeom prst="rect">
            <a:avLst/>
          </a:prstGeom>
        </p:spPr>
      </p:pic>
      <p:sp>
        <p:nvSpPr>
          <p:cNvPr id="5" name="4 Oval"/>
          <p:cNvSpPr/>
          <p:nvPr/>
        </p:nvSpPr>
        <p:spPr>
          <a:xfrm>
            <a:off x="4929190" y="6000768"/>
            <a:ext cx="285752" cy="357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86116-CB51-4B41-9976-FBF2D735E209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714348" y="571480"/>
            <a:ext cx="8072494" cy="5743599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1643042" y="5572140"/>
            <a:ext cx="285752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53239-A243-4EC2-800A-20C0A67A6341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428596" y="285728"/>
            <a:ext cx="8286808" cy="5857916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571472" y="5286388"/>
            <a:ext cx="428628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95660-C880-4B06-BC6F-A57072555A60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8358246" cy="3910029"/>
          </a:xfrm>
          <a:prstGeom prst="rect">
            <a:avLst/>
          </a:prstGeom>
        </p:spPr>
      </p:pic>
      <p:pic>
        <p:nvPicPr>
          <p:cNvPr id="3" name="2 Resim"/>
          <p:cNvPicPr/>
          <p:nvPr/>
        </p:nvPicPr>
        <p:blipFill>
          <a:blip r:embed="rId3"/>
          <a:stretch>
            <a:fillRect/>
          </a:stretch>
        </p:blipFill>
        <p:spPr>
          <a:xfrm>
            <a:off x="500034" y="3935858"/>
            <a:ext cx="8001056" cy="2714644"/>
          </a:xfrm>
          <a:prstGeom prst="rect">
            <a:avLst/>
          </a:prstGeom>
        </p:spPr>
      </p:pic>
      <p:sp>
        <p:nvSpPr>
          <p:cNvPr id="4" name="3 Oval"/>
          <p:cNvSpPr/>
          <p:nvPr/>
        </p:nvSpPr>
        <p:spPr>
          <a:xfrm>
            <a:off x="571472" y="5500702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4D21A-6A90-4F38-B9AA-1E3308B1A9EA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28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8001056" cy="5643602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1357290" y="4429132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0E02E-E312-49DB-AAA7-F9743274FB1B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91385"/>
            <a:ext cx="7215237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Oval"/>
          <p:cNvSpPr/>
          <p:nvPr/>
        </p:nvSpPr>
        <p:spPr>
          <a:xfrm>
            <a:off x="1214414" y="3857628"/>
            <a:ext cx="500066" cy="4857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0715F-4BB4-4558-B880-9DFBE9149C7C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571472" y="500042"/>
            <a:ext cx="8143932" cy="5643602"/>
          </a:xfrm>
          <a:prstGeom prst="rect">
            <a:avLst/>
          </a:prstGeom>
        </p:spPr>
      </p:pic>
      <p:sp>
        <p:nvSpPr>
          <p:cNvPr id="3" name="2 Oval"/>
          <p:cNvSpPr/>
          <p:nvPr/>
        </p:nvSpPr>
        <p:spPr>
          <a:xfrm>
            <a:off x="928662" y="4357694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A8F58-71DA-4C1A-BD25-9E5AEC1F1E28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013-3-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3"/>
            <a:ext cx="8143932" cy="576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2857488" y="5715016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C3E31-567A-4962-9868-A680649733B7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013-2-1-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7929618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2013-2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256"/>
            <a:ext cx="785818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Oval"/>
          <p:cNvSpPr/>
          <p:nvPr/>
        </p:nvSpPr>
        <p:spPr>
          <a:xfrm>
            <a:off x="642910" y="5857892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A4510-F5C7-4B0B-8426-630A1100AD99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32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13-1-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7"/>
            <a:ext cx="8001056" cy="6321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Oval"/>
          <p:cNvSpPr/>
          <p:nvPr/>
        </p:nvSpPr>
        <p:spPr>
          <a:xfrm>
            <a:off x="1428728" y="5929330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467B-3A08-4A8D-910C-5F6F588EF13A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/>
          <a:stretch>
            <a:fillRect/>
          </a:stretch>
        </p:blipFill>
        <p:spPr>
          <a:xfrm>
            <a:off x="500034" y="0"/>
            <a:ext cx="8215370" cy="3343287"/>
          </a:xfrm>
          <a:prstGeom prst="rect">
            <a:avLst/>
          </a:prstGeom>
        </p:spPr>
      </p:pic>
      <p:pic>
        <p:nvPicPr>
          <p:cNvPr id="3" name="2 Resim"/>
          <p:cNvPicPr/>
          <p:nvPr/>
        </p:nvPicPr>
        <p:blipFill>
          <a:blip r:embed="rId3"/>
          <a:stretch>
            <a:fillRect/>
          </a:stretch>
        </p:blipFill>
        <p:spPr>
          <a:xfrm>
            <a:off x="571472" y="3500438"/>
            <a:ext cx="8143932" cy="2714625"/>
          </a:xfrm>
          <a:prstGeom prst="rect">
            <a:avLst/>
          </a:prstGeom>
        </p:spPr>
      </p:pic>
      <p:sp>
        <p:nvSpPr>
          <p:cNvPr id="4" name="3 Oval"/>
          <p:cNvSpPr/>
          <p:nvPr/>
        </p:nvSpPr>
        <p:spPr>
          <a:xfrm>
            <a:off x="1214414" y="5643578"/>
            <a:ext cx="214314" cy="200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C0474-21D0-4744-A320-4B77BB3D9F31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34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00100" y="1643050"/>
            <a:ext cx="72152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dirty="0" smtClean="0">
                <a:latin typeface="Gill Sans Ultra Bold" pitchFamily="34" charset="0"/>
              </a:rPr>
              <a:t>29 KASIM 2013 TEOG</a:t>
            </a:r>
          </a:p>
          <a:p>
            <a:pPr algn="ctr"/>
            <a:r>
              <a:rPr lang="tr-TR" sz="3200" dirty="0" smtClean="0">
                <a:latin typeface="Gill Sans Ultra Bold" pitchFamily="34" charset="0"/>
              </a:rPr>
              <a:t>FEN VE TEKNOLOJİ</a:t>
            </a:r>
          </a:p>
          <a:p>
            <a:pPr algn="ctr"/>
            <a:r>
              <a:rPr lang="tr-TR" sz="3200" dirty="0" smtClean="0">
                <a:latin typeface="Gill Sans Ultra Bold" pitchFamily="34" charset="0"/>
              </a:rPr>
              <a:t> SINAVI SORULARI</a:t>
            </a:r>
            <a:endParaRPr lang="tr-TR" sz="3200" dirty="0">
              <a:latin typeface="Gill Sans Ultra Bold" pitchFamily="34" charset="0"/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F9FD1-B9E6-4021-8470-D3E27D6C8FC5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enogretmeniyiz.biz/imajlar/images/fen6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7596"/>
            <a:ext cx="8286808" cy="6049966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EAB1-7AF5-4DF7-A9EC-DF30AF7DF3F3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71472" y="4643446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www.fenogretmeniyiz.biz/imajlar/images/fen6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072494" cy="5643602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5A38E-22B3-4062-84BF-0AC1580182E6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14810" y="2643182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fenogretmeniyiz.biz/imajlar/images/fen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85728"/>
            <a:ext cx="6858048" cy="6005270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9644A-5A1B-4CDB-BBCA-6CB80285279A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1428728" y="6000768"/>
            <a:ext cx="35719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www.fenogretmeniyiz.biz/imajlar/images/fen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500990" cy="5918991"/>
          </a:xfrm>
          <a:prstGeom prst="rect">
            <a:avLst/>
          </a:prstGeom>
          <a:noFill/>
        </p:spPr>
      </p:pic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D3490-C4ED-479D-A001-4E282C50832C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357422" y="4857760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63795"/>
            <a:ext cx="7358114" cy="6566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142976" y="3000372"/>
            <a:ext cx="500066" cy="5572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2BF0A-3883-4A25-834D-D563B51B7A95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www.fenogretmeniyiz.biz/imajlar/images/fen6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7" y="255268"/>
            <a:ext cx="7320034" cy="5816938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44887-CE13-431B-940B-7259CA9CFE21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785786" y="3929066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www.fenogretmeniyiz.biz/imajlar/images/fen6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285728"/>
            <a:ext cx="8429685" cy="5857916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730B7-21ED-438E-91FF-3B2E99B3375F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14282" y="3143248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2012137" y="1397000"/>
          <a:ext cx="5119725" cy="4064000"/>
        </p:xfrm>
        <a:graphic>
          <a:graphicData uri="http://schemas.openxmlformats.org/drawingml/2006/table">
            <a:tbl>
              <a:tblPr/>
              <a:tblGrid>
                <a:gridCol w="5119725"/>
              </a:tblGrid>
              <a:tr h="267741">
                <a:tc>
                  <a:txBody>
                    <a:bodyPr/>
                    <a:lstStyle/>
                    <a:p>
                      <a:endParaRPr lang="tr-TR" sz="1500"/>
                    </a:p>
                  </a:txBody>
                  <a:tcPr marL="16326" marR="16326" marT="16326" marB="1632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82806">
                <a:tc>
                  <a:txBody>
                    <a:bodyPr/>
                    <a:lstStyle/>
                    <a:p>
                      <a:r>
                        <a:rPr lang="tr-TR" sz="1500"/>
                        <a:t/>
                      </a:r>
                      <a:br>
                        <a:rPr lang="tr-TR" sz="1500"/>
                      </a:br>
                      <a:endParaRPr lang="tr-TR" sz="1500"/>
                    </a:p>
                  </a:txBody>
                  <a:tcPr marL="78363" marR="78363" marT="39182" marB="391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13453">
                <a:tc>
                  <a:txBody>
                    <a:bodyPr/>
                    <a:lstStyle/>
                    <a:p>
                      <a:pPr algn="ctr"/>
                      <a:endParaRPr lang="tr-TR" sz="1500" dirty="0"/>
                    </a:p>
                  </a:txBody>
                  <a:tcPr marL="78363" marR="78363" marT="39182" marB="3918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66" name="Picture 2" descr="http://www.fenogretmeniyiz.biz/imajlar/images/fen6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001056" cy="6071626"/>
          </a:xfrm>
          <a:prstGeom prst="rect">
            <a:avLst/>
          </a:prstGeom>
          <a:noFill/>
        </p:spPr>
      </p:pic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329F3-AB93-4C1B-BEC9-8A37B289471F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285720" y="5857892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www.fenogretmeniyiz.biz/imajlar/images/fen6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001056" cy="5872160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8B96F-ADB0-483B-A0E0-44E24688AA30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500034" y="4500570"/>
            <a:ext cx="42862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214414" y="1357298"/>
            <a:ext cx="67866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 smtClean="0">
                <a:latin typeface="Berlin Sans FB Demi" pitchFamily="34" charset="0"/>
              </a:rPr>
              <a:t>15 ARALIK 2014 TEOG</a:t>
            </a:r>
          </a:p>
          <a:p>
            <a:pPr algn="ctr"/>
            <a:r>
              <a:rPr lang="tr-TR" sz="4800" dirty="0" smtClean="0">
                <a:latin typeface="Berlin Sans FB Demi" pitchFamily="34" charset="0"/>
              </a:rPr>
              <a:t>FEN VE TEKNOLOJİ</a:t>
            </a:r>
          </a:p>
          <a:p>
            <a:pPr algn="ctr"/>
            <a:r>
              <a:rPr lang="tr-TR" sz="4800" dirty="0" smtClean="0">
                <a:latin typeface="Berlin Sans FB Demi" pitchFamily="34" charset="0"/>
              </a:rPr>
              <a:t>MAZERET SINAVI SORULARI</a:t>
            </a:r>
            <a:endParaRPr lang="tr-TR" sz="4800" dirty="0">
              <a:latin typeface="Berlin Sans FB Demi" pitchFamily="34" charset="0"/>
            </a:endParaRP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369DB-250A-4E89-9E58-E2F709322736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www.fenogretmeniyiz.biz/imajlar/images/fen7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367" y="428604"/>
            <a:ext cx="8157161" cy="5429288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DC890-5DC4-4358-9A20-2FC7DB29FC12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85720" y="4143380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www.fenogretmeniyiz.biz/imajlar/images/fen7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8839074" cy="5572164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5AC69-9B63-47CE-9846-C7CFF769AFF8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143372" y="2285992"/>
            <a:ext cx="357190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www.fenogretmeniyiz.biz/imajlar/images/fen7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001056" cy="5886448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63BF2-33A5-4B2B-8F98-022A64B21685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28596" y="5572140"/>
            <a:ext cx="428628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fenogretmeniyiz.biz/imajlar/images/fen7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7929618" cy="5991240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7778D-404A-41CF-80E0-D6066398DFC9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1142976" y="4857760"/>
            <a:ext cx="500066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fenogretmeniyiz.biz/imajlar/images/fen7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429684" cy="5643602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4E52-380E-4C48-A26A-87329E77AF61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4429124" y="2214554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290"/>
            <a:ext cx="728667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096740"/>
            <a:ext cx="7286676" cy="263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1142976" y="5715016"/>
            <a:ext cx="428628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2C681-507E-4244-BC13-005F8725B408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fenogretmeniyiz.biz/imajlar/images/fen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072494" cy="6203896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5E8A8-B52A-493F-A3E5-0E52FE9DADEE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57158" y="5072074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www.fenogretmeniyiz.biz/imajlar/images/fen7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5"/>
            <a:ext cx="7786742" cy="6086341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EA63F-0E72-4CFF-99E8-244976849389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85720" y="5214950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www.fenogretmeniyiz.biz/imajlar/images/fen7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7"/>
            <a:ext cx="7786742" cy="6010523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735AE-2A42-419D-AABA-ACD53DAA357A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57158" y="3500438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www.fenogretmeniyiz.biz/imajlar/images/fen7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5"/>
            <a:ext cx="7858180" cy="5802045"/>
          </a:xfrm>
          <a:prstGeom prst="rect">
            <a:avLst/>
          </a:prstGeom>
          <a:noFill/>
        </p:spPr>
      </p:pic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EC4BF-A71F-4AE7-BB2F-578EBAEDAC4A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285720" y="4643446"/>
            <a:ext cx="571504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17D04-B3D1-44E4-BB8F-51FEC2262410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54</a:t>
            </a:fld>
            <a:endParaRPr lang="tr-TR"/>
          </a:p>
        </p:txBody>
      </p:sp>
      <p:pic>
        <p:nvPicPr>
          <p:cNvPr id="5" name="3 İçerik Yer Tutucusu" descr="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28662" y="395288"/>
            <a:ext cx="7429552" cy="5391166"/>
          </a:xfrm>
          <a:prstGeom prst="rect">
            <a:avLst/>
          </a:prstGeom>
        </p:spPr>
      </p:pic>
      <p:sp>
        <p:nvSpPr>
          <p:cNvPr id="6" name="5 Metin kutusu"/>
          <p:cNvSpPr txBox="1"/>
          <p:nvPr/>
        </p:nvSpPr>
        <p:spPr>
          <a:xfrm>
            <a:off x="5286380" y="5929330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29 NİSAN 2014 TEOG</a:t>
            </a:r>
            <a:endParaRPr lang="tr-TR" sz="2400" b="1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17D04-B3D1-44E4-BB8F-51FEC2262410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BAYF</a:t>
            </a:r>
            <a:r>
              <a:rPr lang="tr-TR" b="1" dirty="0" smtClean="0"/>
              <a:t>EN</a:t>
            </a:r>
            <a:endParaRPr lang="tr-TR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55</a:t>
            </a:fld>
            <a:endParaRPr lang="tr-TR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90612"/>
            <a:ext cx="7643866" cy="505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3571868" y="5357826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11 MAYIS 2014 MAZERET TEOG</a:t>
            </a:r>
            <a:endParaRPr lang="tr-TR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7072362" cy="5924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428728" y="5072074"/>
            <a:ext cx="21431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40B75-89FD-4D9C-B2EB-366ED246C424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429552" cy="655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142976" y="4286256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46434-CD98-47CF-81A0-659EBD364BC4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0"/>
            <a:ext cx="7429552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4527242"/>
            <a:ext cx="7286676" cy="199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1428728" y="4429132"/>
            <a:ext cx="357190" cy="342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CB21E-08DD-4E04-897B-B62513510D1E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500042"/>
            <a:ext cx="7572427" cy="579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Oval"/>
          <p:cNvSpPr/>
          <p:nvPr/>
        </p:nvSpPr>
        <p:spPr>
          <a:xfrm>
            <a:off x="1142976" y="3786190"/>
            <a:ext cx="357190" cy="4143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BC875-CA24-4913-B072-4A0922397030}" type="datetime1">
              <a:rPr lang="tr-TR" smtClean="0"/>
              <a:pPr/>
              <a:t>11.10.2014</a:t>
            </a:fld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BAYFEN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</TotalTime>
  <Words>215</Words>
  <PresentationFormat>Ekran Gösterisi (4:3)</PresentationFormat>
  <Paragraphs>179</Paragraphs>
  <Slides>55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5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need</dc:creator>
  <cp:lastModifiedBy>Yavuz</cp:lastModifiedBy>
  <cp:revision>23</cp:revision>
  <dcterms:created xsi:type="dcterms:W3CDTF">2012-11-20T18:57:01Z</dcterms:created>
  <dcterms:modified xsi:type="dcterms:W3CDTF">2014-10-11T17:42:03Z</dcterms:modified>
</cp:coreProperties>
</file>