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614" r:id="rId1"/>
  </p:sldMasterIdLst>
  <p:notesMasterIdLst>
    <p:notesMasterId r:id="rId24"/>
  </p:notesMasterIdLst>
  <p:sldIdLst>
    <p:sldId id="256" r:id="rId2"/>
    <p:sldId id="257" r:id="rId3"/>
    <p:sldId id="259" r:id="rId4"/>
    <p:sldId id="260" r:id="rId5"/>
    <p:sldId id="261" r:id="rId6"/>
    <p:sldId id="262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29D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63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7B716-4CAE-4FC4-8F5D-6938D055E755}" type="datetimeFigureOut">
              <a:rPr lang="tr-TR" smtClean="0"/>
              <a:t>11.10.2014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18CD97-657E-4661-9C43-39264954DB2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939183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18CD97-657E-4661-9C43-39264954DB27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846003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E1B0B-2493-4718-B748-E39F61E23DF5}" type="datetimeFigureOut">
              <a:rPr lang="tr-TR" smtClean="0"/>
              <a:t>11.10.2014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21C46-4B3C-4C52-81F4-CC5E34F11C88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08579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E1B0B-2493-4718-B748-E39F61E23DF5}" type="datetimeFigureOut">
              <a:rPr lang="tr-TR" smtClean="0"/>
              <a:t>11.10.2014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21C46-4B3C-4C52-81F4-CC5E34F11C88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78338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E1B0B-2493-4718-B748-E39F61E23DF5}" type="datetimeFigureOut">
              <a:rPr lang="tr-TR" smtClean="0"/>
              <a:t>11.10.2014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21C46-4B3C-4C52-81F4-CC5E34F11C88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34922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E1B0B-2493-4718-B748-E39F61E23DF5}" type="datetimeFigureOut">
              <a:rPr lang="tr-TR" smtClean="0"/>
              <a:t>11.10.2014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21C46-4B3C-4C52-81F4-CC5E34F11C88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66914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E1B0B-2493-4718-B748-E39F61E23DF5}" type="datetimeFigureOut">
              <a:rPr lang="tr-TR" smtClean="0"/>
              <a:t>11.10.2014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21C46-4B3C-4C52-81F4-CC5E34F11C88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994587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E1B0B-2493-4718-B748-E39F61E23DF5}" type="datetimeFigureOut">
              <a:rPr lang="tr-TR" smtClean="0"/>
              <a:t>11.10.2014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21C46-4B3C-4C52-81F4-CC5E34F11C88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84653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E1B0B-2493-4718-B748-E39F61E23DF5}" type="datetimeFigureOut">
              <a:rPr lang="tr-TR" smtClean="0"/>
              <a:t>11.10.2014</a:t>
            </a:fld>
            <a:endParaRPr lang="tr-TR" dirty="0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21C46-4B3C-4C52-81F4-CC5E34F11C88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73286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E1B0B-2493-4718-B748-E39F61E23DF5}" type="datetimeFigureOut">
              <a:rPr lang="tr-TR" smtClean="0"/>
              <a:t>11.10.2014</a:t>
            </a:fld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21C46-4B3C-4C52-81F4-CC5E34F11C88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20339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E1B0B-2493-4718-B748-E39F61E23DF5}" type="datetimeFigureOut">
              <a:rPr lang="tr-TR" smtClean="0"/>
              <a:t>11.10.2014</a:t>
            </a:fld>
            <a:endParaRPr lang="tr-TR" dirty="0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21C46-4B3C-4C52-81F4-CC5E34F11C88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46043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E1B0B-2493-4718-B748-E39F61E23DF5}" type="datetimeFigureOut">
              <a:rPr lang="tr-TR" smtClean="0"/>
              <a:t>11.10.2014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21C46-4B3C-4C52-81F4-CC5E34F11C88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95731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E1B0B-2493-4718-B748-E39F61E23DF5}" type="datetimeFigureOut">
              <a:rPr lang="tr-TR" smtClean="0"/>
              <a:t>11.10.2014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21C46-4B3C-4C52-81F4-CC5E34F11C88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84289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AE1B0B-2493-4718-B748-E39F61E23DF5}" type="datetimeFigureOut">
              <a:rPr lang="tr-TR" smtClean="0"/>
              <a:t>11.10.2014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21C46-4B3C-4C52-81F4-CC5E34F11C88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80932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15" r:id="rId1"/>
    <p:sldLayoutId id="2147484616" r:id="rId2"/>
    <p:sldLayoutId id="2147484617" r:id="rId3"/>
    <p:sldLayoutId id="2147484618" r:id="rId4"/>
    <p:sldLayoutId id="2147484619" r:id="rId5"/>
    <p:sldLayoutId id="2147484620" r:id="rId6"/>
    <p:sldLayoutId id="2147484621" r:id="rId7"/>
    <p:sldLayoutId id="2147484622" r:id="rId8"/>
    <p:sldLayoutId id="2147484623" r:id="rId9"/>
    <p:sldLayoutId id="2147484624" r:id="rId10"/>
    <p:sldLayoutId id="214748462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tmp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mp"/><Relationship Id="rId2" Type="http://schemas.openxmlformats.org/officeDocument/2006/relationships/image" Target="../media/image19.tmp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mp"/><Relationship Id="rId2" Type="http://schemas.openxmlformats.org/officeDocument/2006/relationships/image" Target="../media/image21.tmp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mp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mp"/><Relationship Id="rId2" Type="http://schemas.openxmlformats.org/officeDocument/2006/relationships/image" Target="../media/image24.tmp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mp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mp"/><Relationship Id="rId2" Type="http://schemas.openxmlformats.org/officeDocument/2006/relationships/image" Target="../media/image27.tmp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mp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tmp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mp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tmp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tmp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tmp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Yuvarlatılmış Çapraz Köşeli Dikdörtgen 6"/>
          <p:cNvSpPr/>
          <p:nvPr/>
        </p:nvSpPr>
        <p:spPr>
          <a:xfrm>
            <a:off x="1510748" y="1126434"/>
            <a:ext cx="9064487" cy="316727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2024076" y="1473994"/>
            <a:ext cx="8151424" cy="2149262"/>
          </a:xfrm>
        </p:spPr>
        <p:txBody>
          <a:bodyPr>
            <a:noAutofit/>
          </a:bodyPr>
          <a:lstStyle/>
          <a:p>
            <a:pPr algn="ctr"/>
            <a:r>
              <a:rPr lang="tr-TR" sz="44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8. Sınıf 1. Ünite </a:t>
            </a:r>
            <a:br>
              <a:rPr lang="tr-TR" sz="44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</a:br>
            <a:r>
              <a:rPr lang="tr-TR" sz="44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/>
            </a:r>
            <a:br>
              <a:rPr lang="tr-TR" sz="44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</a:br>
            <a:r>
              <a:rPr lang="tr-TR" sz="44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Çıkmış Sınav Soruları</a:t>
            </a:r>
            <a:endParaRPr lang="tr-TR" sz="44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421" y="5006903"/>
            <a:ext cx="2035566" cy="1365865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423" y="4872449"/>
            <a:ext cx="2226365" cy="1634775"/>
          </a:xfrm>
          <a:prstGeom prst="rect">
            <a:avLst/>
          </a:prstGeom>
        </p:spPr>
      </p:pic>
      <p:pic>
        <p:nvPicPr>
          <p:cNvPr id="2050" name="Picture 2" descr="http://www.planthospital.biz/db/fotogaleri/pisium_bezelye.0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26" y="4863545"/>
            <a:ext cx="2435299" cy="1617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blog.metu.edu.tr/e166554/files/2012/01/mitoz-300x10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8045" y="5170725"/>
            <a:ext cx="2857500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13712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382540" y="5760928"/>
            <a:ext cx="2305878" cy="547108"/>
          </a:xfrm>
        </p:spPr>
        <p:txBody>
          <a:bodyPr>
            <a:normAutofit/>
          </a:bodyPr>
          <a:lstStyle/>
          <a:p>
            <a:pPr algn="ctr"/>
            <a:r>
              <a:rPr lang="tr-TR" sz="3200" dirty="0" smtClean="0">
                <a:solidFill>
                  <a:schemeClr val="bg1"/>
                </a:solidFill>
                <a:latin typeface="Forte" panose="03060902040502070203" pitchFamily="66" charset="0"/>
              </a:rPr>
              <a:t>1. Soru</a:t>
            </a:r>
            <a:endParaRPr lang="tr-TR" sz="3200" dirty="0">
              <a:solidFill>
                <a:schemeClr val="bg1"/>
              </a:solidFill>
              <a:latin typeface="Forte" panose="03060902040502070203" pitchFamily="66" charset="0"/>
            </a:endParaRPr>
          </a:p>
        </p:txBody>
      </p:sp>
      <p:sp>
        <p:nvSpPr>
          <p:cNvPr id="7" name="16-Nokta Yıldız 6"/>
          <p:cNvSpPr/>
          <p:nvPr/>
        </p:nvSpPr>
        <p:spPr>
          <a:xfrm>
            <a:off x="11257722" y="127137"/>
            <a:ext cx="861391" cy="878233"/>
          </a:xfrm>
          <a:prstGeom prst="star1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9</a:t>
            </a:r>
            <a:endParaRPr lang="tr-TR" sz="2000" b="1" dirty="0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2771" y="1081608"/>
            <a:ext cx="6735004" cy="3046788"/>
          </a:xfrm>
        </p:spPr>
      </p:pic>
      <p:sp>
        <p:nvSpPr>
          <p:cNvPr id="6" name="Serbest Form 5"/>
          <p:cNvSpPr/>
          <p:nvPr/>
        </p:nvSpPr>
        <p:spPr>
          <a:xfrm>
            <a:off x="1812771" y="2848162"/>
            <a:ext cx="573125" cy="531143"/>
          </a:xfrm>
          <a:custGeom>
            <a:avLst/>
            <a:gdLst>
              <a:gd name="connsiteX0" fmla="*/ 132522 w 530087"/>
              <a:gd name="connsiteY0" fmla="*/ 331304 h 609600"/>
              <a:gd name="connsiteX1" fmla="*/ 106018 w 530087"/>
              <a:gd name="connsiteY1" fmla="*/ 397565 h 609600"/>
              <a:gd name="connsiteX2" fmla="*/ 145774 w 530087"/>
              <a:gd name="connsiteY2" fmla="*/ 556591 h 609600"/>
              <a:gd name="connsiteX3" fmla="*/ 410818 w 530087"/>
              <a:gd name="connsiteY3" fmla="*/ 516834 h 609600"/>
              <a:gd name="connsiteX4" fmla="*/ 450574 w 530087"/>
              <a:gd name="connsiteY4" fmla="*/ 477078 h 609600"/>
              <a:gd name="connsiteX5" fmla="*/ 463826 w 530087"/>
              <a:gd name="connsiteY5" fmla="*/ 437321 h 609600"/>
              <a:gd name="connsiteX6" fmla="*/ 503583 w 530087"/>
              <a:gd name="connsiteY6" fmla="*/ 371061 h 609600"/>
              <a:gd name="connsiteX7" fmla="*/ 490331 w 530087"/>
              <a:gd name="connsiteY7" fmla="*/ 265043 h 609600"/>
              <a:gd name="connsiteX8" fmla="*/ 450574 w 530087"/>
              <a:gd name="connsiteY8" fmla="*/ 198782 h 609600"/>
              <a:gd name="connsiteX9" fmla="*/ 410818 w 530087"/>
              <a:gd name="connsiteY9" fmla="*/ 185530 h 609600"/>
              <a:gd name="connsiteX10" fmla="*/ 384313 w 530087"/>
              <a:gd name="connsiteY10" fmla="*/ 159026 h 609600"/>
              <a:gd name="connsiteX11" fmla="*/ 172279 w 530087"/>
              <a:gd name="connsiteY11" fmla="*/ 159026 h 609600"/>
              <a:gd name="connsiteX12" fmla="*/ 92765 w 530087"/>
              <a:gd name="connsiteY12" fmla="*/ 198782 h 609600"/>
              <a:gd name="connsiteX13" fmla="*/ 79513 w 530087"/>
              <a:gd name="connsiteY13" fmla="*/ 251791 h 609600"/>
              <a:gd name="connsiteX14" fmla="*/ 106018 w 530087"/>
              <a:gd name="connsiteY14" fmla="*/ 477078 h 609600"/>
              <a:gd name="connsiteX15" fmla="*/ 132522 w 530087"/>
              <a:gd name="connsiteY15" fmla="*/ 516834 h 609600"/>
              <a:gd name="connsiteX16" fmla="*/ 198783 w 530087"/>
              <a:gd name="connsiteY16" fmla="*/ 530087 h 609600"/>
              <a:gd name="connsiteX17" fmla="*/ 251792 w 530087"/>
              <a:gd name="connsiteY17" fmla="*/ 543339 h 609600"/>
              <a:gd name="connsiteX18" fmla="*/ 371061 w 530087"/>
              <a:gd name="connsiteY18" fmla="*/ 530087 h 609600"/>
              <a:gd name="connsiteX19" fmla="*/ 424070 w 530087"/>
              <a:gd name="connsiteY19" fmla="*/ 437321 h 609600"/>
              <a:gd name="connsiteX20" fmla="*/ 437322 w 530087"/>
              <a:gd name="connsiteY20" fmla="*/ 397565 h 609600"/>
              <a:gd name="connsiteX21" fmla="*/ 424070 w 530087"/>
              <a:gd name="connsiteY21" fmla="*/ 331304 h 609600"/>
              <a:gd name="connsiteX22" fmla="*/ 397565 w 530087"/>
              <a:gd name="connsiteY22" fmla="*/ 291548 h 609600"/>
              <a:gd name="connsiteX23" fmla="*/ 384313 w 530087"/>
              <a:gd name="connsiteY23" fmla="*/ 251791 h 609600"/>
              <a:gd name="connsiteX24" fmla="*/ 357809 w 530087"/>
              <a:gd name="connsiteY24" fmla="*/ 212034 h 609600"/>
              <a:gd name="connsiteX25" fmla="*/ 344557 w 530087"/>
              <a:gd name="connsiteY25" fmla="*/ 172278 h 609600"/>
              <a:gd name="connsiteX26" fmla="*/ 265044 w 530087"/>
              <a:gd name="connsiteY26" fmla="*/ 145774 h 609600"/>
              <a:gd name="connsiteX27" fmla="*/ 92765 w 530087"/>
              <a:gd name="connsiteY27" fmla="*/ 185530 h 609600"/>
              <a:gd name="connsiteX28" fmla="*/ 79513 w 530087"/>
              <a:gd name="connsiteY28" fmla="*/ 238539 h 609600"/>
              <a:gd name="connsiteX29" fmla="*/ 53009 w 530087"/>
              <a:gd name="connsiteY29" fmla="*/ 318052 h 609600"/>
              <a:gd name="connsiteX30" fmla="*/ 66261 w 530087"/>
              <a:gd name="connsiteY30" fmla="*/ 410817 h 609600"/>
              <a:gd name="connsiteX31" fmla="*/ 132522 w 530087"/>
              <a:gd name="connsiteY31" fmla="*/ 463826 h 609600"/>
              <a:gd name="connsiteX32" fmla="*/ 212035 w 530087"/>
              <a:gd name="connsiteY32" fmla="*/ 503582 h 609600"/>
              <a:gd name="connsiteX33" fmla="*/ 490331 w 530087"/>
              <a:gd name="connsiteY33" fmla="*/ 516834 h 609600"/>
              <a:gd name="connsiteX34" fmla="*/ 477079 w 530087"/>
              <a:gd name="connsiteY34" fmla="*/ 384313 h 609600"/>
              <a:gd name="connsiteX35" fmla="*/ 437322 w 530087"/>
              <a:gd name="connsiteY35" fmla="*/ 357808 h 609600"/>
              <a:gd name="connsiteX36" fmla="*/ 357809 w 530087"/>
              <a:gd name="connsiteY36" fmla="*/ 291548 h 609600"/>
              <a:gd name="connsiteX37" fmla="*/ 331305 w 530087"/>
              <a:gd name="connsiteY37" fmla="*/ 251791 h 609600"/>
              <a:gd name="connsiteX38" fmla="*/ 291548 w 530087"/>
              <a:gd name="connsiteY38" fmla="*/ 225287 h 609600"/>
              <a:gd name="connsiteX39" fmla="*/ 265044 w 530087"/>
              <a:gd name="connsiteY39" fmla="*/ 198782 h 609600"/>
              <a:gd name="connsiteX40" fmla="*/ 251792 w 530087"/>
              <a:gd name="connsiteY40" fmla="*/ 159026 h 609600"/>
              <a:gd name="connsiteX41" fmla="*/ 92765 w 530087"/>
              <a:gd name="connsiteY41" fmla="*/ 132521 h 609600"/>
              <a:gd name="connsiteX42" fmla="*/ 39757 w 530087"/>
              <a:gd name="connsiteY42" fmla="*/ 198782 h 609600"/>
              <a:gd name="connsiteX43" fmla="*/ 13252 w 530087"/>
              <a:gd name="connsiteY43" fmla="*/ 278295 h 609600"/>
              <a:gd name="connsiteX44" fmla="*/ 0 w 530087"/>
              <a:gd name="connsiteY44" fmla="*/ 318052 h 609600"/>
              <a:gd name="connsiteX45" fmla="*/ 39757 w 530087"/>
              <a:gd name="connsiteY45" fmla="*/ 437321 h 609600"/>
              <a:gd name="connsiteX46" fmla="*/ 79513 w 530087"/>
              <a:gd name="connsiteY46" fmla="*/ 463826 h 609600"/>
              <a:gd name="connsiteX47" fmla="*/ 159026 w 530087"/>
              <a:gd name="connsiteY47" fmla="*/ 490330 h 609600"/>
              <a:gd name="connsiteX48" fmla="*/ 384313 w 530087"/>
              <a:gd name="connsiteY48" fmla="*/ 477078 h 609600"/>
              <a:gd name="connsiteX49" fmla="*/ 424070 w 530087"/>
              <a:gd name="connsiteY49" fmla="*/ 450574 h 609600"/>
              <a:gd name="connsiteX50" fmla="*/ 437322 w 530087"/>
              <a:gd name="connsiteY50" fmla="*/ 397565 h 609600"/>
              <a:gd name="connsiteX51" fmla="*/ 424070 w 530087"/>
              <a:gd name="connsiteY51" fmla="*/ 291548 h 609600"/>
              <a:gd name="connsiteX52" fmla="*/ 397565 w 530087"/>
              <a:gd name="connsiteY52" fmla="*/ 212034 h 609600"/>
              <a:gd name="connsiteX53" fmla="*/ 384313 w 530087"/>
              <a:gd name="connsiteY53" fmla="*/ 172278 h 609600"/>
              <a:gd name="connsiteX54" fmla="*/ 278296 w 530087"/>
              <a:gd name="connsiteY54" fmla="*/ 79513 h 609600"/>
              <a:gd name="connsiteX55" fmla="*/ 212035 w 530087"/>
              <a:gd name="connsiteY55" fmla="*/ 66261 h 609600"/>
              <a:gd name="connsiteX56" fmla="*/ 39757 w 530087"/>
              <a:gd name="connsiteY56" fmla="*/ 132521 h 609600"/>
              <a:gd name="connsiteX57" fmla="*/ 26505 w 530087"/>
              <a:gd name="connsiteY57" fmla="*/ 172278 h 609600"/>
              <a:gd name="connsiteX58" fmla="*/ 39757 w 530087"/>
              <a:gd name="connsiteY58" fmla="*/ 331304 h 609600"/>
              <a:gd name="connsiteX59" fmla="*/ 53009 w 530087"/>
              <a:gd name="connsiteY59" fmla="*/ 424069 h 609600"/>
              <a:gd name="connsiteX60" fmla="*/ 132522 w 530087"/>
              <a:gd name="connsiteY60" fmla="*/ 503582 h 609600"/>
              <a:gd name="connsiteX61" fmla="*/ 225287 w 530087"/>
              <a:gd name="connsiteY61" fmla="*/ 583095 h 609600"/>
              <a:gd name="connsiteX62" fmla="*/ 357809 w 530087"/>
              <a:gd name="connsiteY62" fmla="*/ 609600 h 609600"/>
              <a:gd name="connsiteX63" fmla="*/ 477079 w 530087"/>
              <a:gd name="connsiteY63" fmla="*/ 569843 h 609600"/>
              <a:gd name="connsiteX64" fmla="*/ 490331 w 530087"/>
              <a:gd name="connsiteY64" fmla="*/ 516834 h 609600"/>
              <a:gd name="connsiteX65" fmla="*/ 463826 w 530087"/>
              <a:gd name="connsiteY65" fmla="*/ 344556 h 609600"/>
              <a:gd name="connsiteX66" fmla="*/ 410818 w 530087"/>
              <a:gd name="connsiteY66" fmla="*/ 238539 h 609600"/>
              <a:gd name="connsiteX67" fmla="*/ 357809 w 530087"/>
              <a:gd name="connsiteY67" fmla="*/ 145774 h 609600"/>
              <a:gd name="connsiteX68" fmla="*/ 238539 w 530087"/>
              <a:gd name="connsiteY68" fmla="*/ 79513 h 609600"/>
              <a:gd name="connsiteX69" fmla="*/ 159026 w 530087"/>
              <a:gd name="connsiteY69" fmla="*/ 92765 h 609600"/>
              <a:gd name="connsiteX70" fmla="*/ 119270 w 530087"/>
              <a:gd name="connsiteY70" fmla="*/ 172278 h 609600"/>
              <a:gd name="connsiteX71" fmla="*/ 132522 w 530087"/>
              <a:gd name="connsiteY71" fmla="*/ 384313 h 609600"/>
              <a:gd name="connsiteX72" fmla="*/ 172279 w 530087"/>
              <a:gd name="connsiteY72" fmla="*/ 437321 h 609600"/>
              <a:gd name="connsiteX73" fmla="*/ 198783 w 530087"/>
              <a:gd name="connsiteY73" fmla="*/ 477078 h 609600"/>
              <a:gd name="connsiteX74" fmla="*/ 291548 w 530087"/>
              <a:gd name="connsiteY74" fmla="*/ 516834 h 609600"/>
              <a:gd name="connsiteX75" fmla="*/ 477079 w 530087"/>
              <a:gd name="connsiteY75" fmla="*/ 463826 h 609600"/>
              <a:gd name="connsiteX76" fmla="*/ 490331 w 530087"/>
              <a:gd name="connsiteY76" fmla="*/ 424069 h 609600"/>
              <a:gd name="connsiteX77" fmla="*/ 477079 w 530087"/>
              <a:gd name="connsiteY77" fmla="*/ 278295 h 609600"/>
              <a:gd name="connsiteX78" fmla="*/ 424070 w 530087"/>
              <a:gd name="connsiteY78" fmla="*/ 159026 h 609600"/>
              <a:gd name="connsiteX79" fmla="*/ 384313 w 530087"/>
              <a:gd name="connsiteY79" fmla="*/ 119269 h 609600"/>
              <a:gd name="connsiteX80" fmla="*/ 371061 w 530087"/>
              <a:gd name="connsiteY80" fmla="*/ 79513 h 609600"/>
              <a:gd name="connsiteX81" fmla="*/ 278296 w 530087"/>
              <a:gd name="connsiteY81" fmla="*/ 0 h 609600"/>
              <a:gd name="connsiteX82" fmla="*/ 106018 w 530087"/>
              <a:gd name="connsiteY82" fmla="*/ 39756 h 609600"/>
              <a:gd name="connsiteX83" fmla="*/ 66261 w 530087"/>
              <a:gd name="connsiteY83" fmla="*/ 92765 h 609600"/>
              <a:gd name="connsiteX84" fmla="*/ 53009 w 530087"/>
              <a:gd name="connsiteY84" fmla="*/ 159026 h 609600"/>
              <a:gd name="connsiteX85" fmla="*/ 26505 w 530087"/>
              <a:gd name="connsiteY85" fmla="*/ 212034 h 609600"/>
              <a:gd name="connsiteX86" fmla="*/ 39757 w 530087"/>
              <a:gd name="connsiteY86" fmla="*/ 304800 h 609600"/>
              <a:gd name="connsiteX87" fmla="*/ 53009 w 530087"/>
              <a:gd name="connsiteY87" fmla="*/ 371061 h 609600"/>
              <a:gd name="connsiteX88" fmla="*/ 132522 w 530087"/>
              <a:gd name="connsiteY88" fmla="*/ 463826 h 609600"/>
              <a:gd name="connsiteX89" fmla="*/ 172279 w 530087"/>
              <a:gd name="connsiteY89" fmla="*/ 503582 h 609600"/>
              <a:gd name="connsiteX90" fmla="*/ 212035 w 530087"/>
              <a:gd name="connsiteY90" fmla="*/ 543339 h 609600"/>
              <a:gd name="connsiteX91" fmla="*/ 265044 w 530087"/>
              <a:gd name="connsiteY91" fmla="*/ 556591 h 609600"/>
              <a:gd name="connsiteX92" fmla="*/ 384313 w 530087"/>
              <a:gd name="connsiteY92" fmla="*/ 543339 h 609600"/>
              <a:gd name="connsiteX93" fmla="*/ 437322 w 530087"/>
              <a:gd name="connsiteY93" fmla="*/ 463826 h 609600"/>
              <a:gd name="connsiteX94" fmla="*/ 450574 w 530087"/>
              <a:gd name="connsiteY94" fmla="*/ 251791 h 609600"/>
              <a:gd name="connsiteX95" fmla="*/ 397565 w 530087"/>
              <a:gd name="connsiteY95" fmla="*/ 185530 h 609600"/>
              <a:gd name="connsiteX96" fmla="*/ 384313 w 530087"/>
              <a:gd name="connsiteY96" fmla="*/ 145774 h 609600"/>
              <a:gd name="connsiteX97" fmla="*/ 331305 w 530087"/>
              <a:gd name="connsiteY97" fmla="*/ 132521 h 609600"/>
              <a:gd name="connsiteX98" fmla="*/ 238539 w 530087"/>
              <a:gd name="connsiteY98" fmla="*/ 66261 h 609600"/>
              <a:gd name="connsiteX99" fmla="*/ 119270 w 530087"/>
              <a:gd name="connsiteY99" fmla="*/ 92765 h 609600"/>
              <a:gd name="connsiteX100" fmla="*/ 92765 w 530087"/>
              <a:gd name="connsiteY100" fmla="*/ 132521 h 609600"/>
              <a:gd name="connsiteX101" fmla="*/ 66261 w 530087"/>
              <a:gd name="connsiteY101" fmla="*/ 238539 h 609600"/>
              <a:gd name="connsiteX102" fmla="*/ 106018 w 530087"/>
              <a:gd name="connsiteY102" fmla="*/ 463826 h 609600"/>
              <a:gd name="connsiteX103" fmla="*/ 145774 w 530087"/>
              <a:gd name="connsiteY103" fmla="*/ 503582 h 609600"/>
              <a:gd name="connsiteX104" fmla="*/ 172279 w 530087"/>
              <a:gd name="connsiteY104" fmla="*/ 543339 h 609600"/>
              <a:gd name="connsiteX105" fmla="*/ 251792 w 530087"/>
              <a:gd name="connsiteY105" fmla="*/ 569843 h 609600"/>
              <a:gd name="connsiteX106" fmla="*/ 291548 w 530087"/>
              <a:gd name="connsiteY106" fmla="*/ 583095 h 609600"/>
              <a:gd name="connsiteX107" fmla="*/ 477079 w 530087"/>
              <a:gd name="connsiteY107" fmla="*/ 556591 h 609600"/>
              <a:gd name="connsiteX108" fmla="*/ 490331 w 530087"/>
              <a:gd name="connsiteY108" fmla="*/ 516834 h 609600"/>
              <a:gd name="connsiteX109" fmla="*/ 530087 w 530087"/>
              <a:gd name="connsiteY109" fmla="*/ 424069 h 609600"/>
              <a:gd name="connsiteX110" fmla="*/ 503583 w 530087"/>
              <a:gd name="connsiteY110" fmla="*/ 318052 h 609600"/>
              <a:gd name="connsiteX111" fmla="*/ 450574 w 530087"/>
              <a:gd name="connsiteY111" fmla="*/ 265043 h 609600"/>
              <a:gd name="connsiteX112" fmla="*/ 371061 w 530087"/>
              <a:gd name="connsiteY112" fmla="*/ 198782 h 609600"/>
              <a:gd name="connsiteX113" fmla="*/ 331305 w 530087"/>
              <a:gd name="connsiteY113" fmla="*/ 159026 h 609600"/>
              <a:gd name="connsiteX114" fmla="*/ 291548 w 530087"/>
              <a:gd name="connsiteY114" fmla="*/ 145774 h 609600"/>
              <a:gd name="connsiteX115" fmla="*/ 212035 w 530087"/>
              <a:gd name="connsiteY115" fmla="*/ 132521 h 609600"/>
              <a:gd name="connsiteX116" fmla="*/ 159026 w 530087"/>
              <a:gd name="connsiteY116" fmla="*/ 119269 h 609600"/>
              <a:gd name="connsiteX117" fmla="*/ 106018 w 530087"/>
              <a:gd name="connsiteY117" fmla="*/ 132521 h 609600"/>
              <a:gd name="connsiteX118" fmla="*/ 66261 w 530087"/>
              <a:gd name="connsiteY118" fmla="*/ 225287 h 609600"/>
              <a:gd name="connsiteX119" fmla="*/ 79513 w 530087"/>
              <a:gd name="connsiteY119" fmla="*/ 463826 h 609600"/>
              <a:gd name="connsiteX120" fmla="*/ 106018 w 530087"/>
              <a:gd name="connsiteY120" fmla="*/ 503582 h 609600"/>
              <a:gd name="connsiteX121" fmla="*/ 159026 w 530087"/>
              <a:gd name="connsiteY121" fmla="*/ 516834 h 609600"/>
              <a:gd name="connsiteX122" fmla="*/ 397565 w 530087"/>
              <a:gd name="connsiteY122" fmla="*/ 530087 h 609600"/>
              <a:gd name="connsiteX123" fmla="*/ 410818 w 530087"/>
              <a:gd name="connsiteY123" fmla="*/ 490330 h 609600"/>
              <a:gd name="connsiteX124" fmla="*/ 490331 w 530087"/>
              <a:gd name="connsiteY124" fmla="*/ 410817 h 609600"/>
              <a:gd name="connsiteX125" fmla="*/ 477079 w 530087"/>
              <a:gd name="connsiteY125" fmla="*/ 251791 h 609600"/>
              <a:gd name="connsiteX126" fmla="*/ 424070 w 530087"/>
              <a:gd name="connsiteY126" fmla="*/ 198782 h 609600"/>
              <a:gd name="connsiteX127" fmla="*/ 397565 w 530087"/>
              <a:gd name="connsiteY127" fmla="*/ 172278 h 609600"/>
              <a:gd name="connsiteX128" fmla="*/ 371061 w 530087"/>
              <a:gd name="connsiteY128" fmla="*/ 132521 h 609600"/>
              <a:gd name="connsiteX129" fmla="*/ 291548 w 530087"/>
              <a:gd name="connsiteY129" fmla="*/ 106017 h 609600"/>
              <a:gd name="connsiteX130" fmla="*/ 251792 w 530087"/>
              <a:gd name="connsiteY130" fmla="*/ 92765 h 609600"/>
              <a:gd name="connsiteX131" fmla="*/ 172279 w 530087"/>
              <a:gd name="connsiteY131" fmla="*/ 106017 h 609600"/>
              <a:gd name="connsiteX132" fmla="*/ 79513 w 530087"/>
              <a:gd name="connsiteY132" fmla="*/ 132521 h 609600"/>
              <a:gd name="connsiteX133" fmla="*/ 66261 w 530087"/>
              <a:gd name="connsiteY133" fmla="*/ 185530 h 609600"/>
              <a:gd name="connsiteX134" fmla="*/ 79513 w 530087"/>
              <a:gd name="connsiteY134" fmla="*/ 357808 h 609600"/>
              <a:gd name="connsiteX135" fmla="*/ 106018 w 530087"/>
              <a:gd name="connsiteY135" fmla="*/ 397565 h 609600"/>
              <a:gd name="connsiteX136" fmla="*/ 225287 w 530087"/>
              <a:gd name="connsiteY136" fmla="*/ 463826 h 609600"/>
              <a:gd name="connsiteX137" fmla="*/ 251792 w 530087"/>
              <a:gd name="connsiteY137" fmla="*/ 490330 h 609600"/>
              <a:gd name="connsiteX138" fmla="*/ 304800 w 530087"/>
              <a:gd name="connsiteY138" fmla="*/ 503582 h 609600"/>
              <a:gd name="connsiteX139" fmla="*/ 344557 w 530087"/>
              <a:gd name="connsiteY139" fmla="*/ 516834 h 609600"/>
              <a:gd name="connsiteX140" fmla="*/ 463826 w 530087"/>
              <a:gd name="connsiteY140" fmla="*/ 503582 h 609600"/>
              <a:gd name="connsiteX141" fmla="*/ 477079 w 530087"/>
              <a:gd name="connsiteY141" fmla="*/ 463826 h 609600"/>
              <a:gd name="connsiteX142" fmla="*/ 490331 w 530087"/>
              <a:gd name="connsiteY142" fmla="*/ 384313 h 609600"/>
              <a:gd name="connsiteX143" fmla="*/ 437322 w 530087"/>
              <a:gd name="connsiteY143" fmla="*/ 238539 h 609600"/>
              <a:gd name="connsiteX144" fmla="*/ 397565 w 530087"/>
              <a:gd name="connsiteY144" fmla="*/ 185530 h 609600"/>
              <a:gd name="connsiteX145" fmla="*/ 318052 w 530087"/>
              <a:gd name="connsiteY145" fmla="*/ 159026 h 609600"/>
              <a:gd name="connsiteX146" fmla="*/ 278296 w 530087"/>
              <a:gd name="connsiteY146" fmla="*/ 119269 h 609600"/>
              <a:gd name="connsiteX147" fmla="*/ 119270 w 530087"/>
              <a:gd name="connsiteY147" fmla="*/ 172278 h 609600"/>
              <a:gd name="connsiteX148" fmla="*/ 92765 w 530087"/>
              <a:gd name="connsiteY148" fmla="*/ 291548 h 609600"/>
              <a:gd name="connsiteX149" fmla="*/ 79513 w 530087"/>
              <a:gd name="connsiteY149" fmla="*/ 331304 h 609600"/>
              <a:gd name="connsiteX150" fmla="*/ 92765 w 530087"/>
              <a:gd name="connsiteY150" fmla="*/ 490330 h 609600"/>
              <a:gd name="connsiteX151" fmla="*/ 119270 w 530087"/>
              <a:gd name="connsiteY151" fmla="*/ 516834 h 609600"/>
              <a:gd name="connsiteX152" fmla="*/ 145774 w 530087"/>
              <a:gd name="connsiteY152" fmla="*/ 583095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530087" h="609600">
                <a:moveTo>
                  <a:pt x="132522" y="331304"/>
                </a:moveTo>
                <a:cubicBezTo>
                  <a:pt x="123687" y="353391"/>
                  <a:pt x="107713" y="373837"/>
                  <a:pt x="106018" y="397565"/>
                </a:cubicBezTo>
                <a:cubicBezTo>
                  <a:pt x="98755" y="499252"/>
                  <a:pt x="105951" y="496855"/>
                  <a:pt x="145774" y="556591"/>
                </a:cubicBezTo>
                <a:cubicBezTo>
                  <a:pt x="282944" y="548522"/>
                  <a:pt x="330493" y="583771"/>
                  <a:pt x="410818" y="516834"/>
                </a:cubicBezTo>
                <a:cubicBezTo>
                  <a:pt x="425215" y="504836"/>
                  <a:pt x="437322" y="490330"/>
                  <a:pt x="450574" y="477078"/>
                </a:cubicBezTo>
                <a:cubicBezTo>
                  <a:pt x="454991" y="463826"/>
                  <a:pt x="456639" y="449299"/>
                  <a:pt x="463826" y="437321"/>
                </a:cubicBezTo>
                <a:cubicBezTo>
                  <a:pt x="518400" y="346365"/>
                  <a:pt x="466041" y="483686"/>
                  <a:pt x="503583" y="371061"/>
                </a:cubicBezTo>
                <a:cubicBezTo>
                  <a:pt x="499166" y="335722"/>
                  <a:pt x="496702" y="300083"/>
                  <a:pt x="490331" y="265043"/>
                </a:cubicBezTo>
                <a:cubicBezTo>
                  <a:pt x="485225" y="236962"/>
                  <a:pt x="476136" y="214119"/>
                  <a:pt x="450574" y="198782"/>
                </a:cubicBezTo>
                <a:cubicBezTo>
                  <a:pt x="438596" y="191595"/>
                  <a:pt x="424070" y="189947"/>
                  <a:pt x="410818" y="185530"/>
                </a:cubicBezTo>
                <a:cubicBezTo>
                  <a:pt x="401983" y="176695"/>
                  <a:pt x="395027" y="165454"/>
                  <a:pt x="384313" y="159026"/>
                </a:cubicBezTo>
                <a:cubicBezTo>
                  <a:pt x="327103" y="124700"/>
                  <a:pt x="205163" y="156497"/>
                  <a:pt x="172279" y="159026"/>
                </a:cubicBezTo>
                <a:cubicBezTo>
                  <a:pt x="149601" y="166585"/>
                  <a:pt x="107445" y="176763"/>
                  <a:pt x="92765" y="198782"/>
                </a:cubicBezTo>
                <a:cubicBezTo>
                  <a:pt x="82662" y="213936"/>
                  <a:pt x="83930" y="234121"/>
                  <a:pt x="79513" y="251791"/>
                </a:cubicBezTo>
                <a:cubicBezTo>
                  <a:pt x="81608" y="281123"/>
                  <a:pt x="75896" y="416834"/>
                  <a:pt x="106018" y="477078"/>
                </a:cubicBezTo>
                <a:cubicBezTo>
                  <a:pt x="113141" y="491323"/>
                  <a:pt x="118694" y="508932"/>
                  <a:pt x="132522" y="516834"/>
                </a:cubicBezTo>
                <a:cubicBezTo>
                  <a:pt x="152079" y="528009"/>
                  <a:pt x="176795" y="525201"/>
                  <a:pt x="198783" y="530087"/>
                </a:cubicBezTo>
                <a:cubicBezTo>
                  <a:pt x="216563" y="534038"/>
                  <a:pt x="234122" y="538922"/>
                  <a:pt x="251792" y="543339"/>
                </a:cubicBezTo>
                <a:cubicBezTo>
                  <a:pt x="291548" y="538922"/>
                  <a:pt x="333113" y="542736"/>
                  <a:pt x="371061" y="530087"/>
                </a:cubicBezTo>
                <a:cubicBezTo>
                  <a:pt x="415508" y="515271"/>
                  <a:pt x="414231" y="471758"/>
                  <a:pt x="424070" y="437321"/>
                </a:cubicBezTo>
                <a:cubicBezTo>
                  <a:pt x="427907" y="423890"/>
                  <a:pt x="432905" y="410817"/>
                  <a:pt x="437322" y="397565"/>
                </a:cubicBezTo>
                <a:cubicBezTo>
                  <a:pt x="432905" y="375478"/>
                  <a:pt x="431979" y="352394"/>
                  <a:pt x="424070" y="331304"/>
                </a:cubicBezTo>
                <a:cubicBezTo>
                  <a:pt x="418478" y="316391"/>
                  <a:pt x="404688" y="305794"/>
                  <a:pt x="397565" y="291548"/>
                </a:cubicBezTo>
                <a:cubicBezTo>
                  <a:pt x="391318" y="279054"/>
                  <a:pt x="390560" y="264285"/>
                  <a:pt x="384313" y="251791"/>
                </a:cubicBezTo>
                <a:cubicBezTo>
                  <a:pt x="377190" y="237545"/>
                  <a:pt x="364932" y="226280"/>
                  <a:pt x="357809" y="212034"/>
                </a:cubicBezTo>
                <a:cubicBezTo>
                  <a:pt x="351562" y="199540"/>
                  <a:pt x="355924" y="180397"/>
                  <a:pt x="344557" y="172278"/>
                </a:cubicBezTo>
                <a:cubicBezTo>
                  <a:pt x="321823" y="156039"/>
                  <a:pt x="265044" y="145774"/>
                  <a:pt x="265044" y="145774"/>
                </a:cubicBezTo>
                <a:cubicBezTo>
                  <a:pt x="243923" y="147886"/>
                  <a:pt x="123808" y="138966"/>
                  <a:pt x="92765" y="185530"/>
                </a:cubicBezTo>
                <a:cubicBezTo>
                  <a:pt x="82662" y="200684"/>
                  <a:pt x="84747" y="221094"/>
                  <a:pt x="79513" y="238539"/>
                </a:cubicBezTo>
                <a:cubicBezTo>
                  <a:pt x="71485" y="265299"/>
                  <a:pt x="53009" y="318052"/>
                  <a:pt x="53009" y="318052"/>
                </a:cubicBezTo>
                <a:cubicBezTo>
                  <a:pt x="57426" y="348974"/>
                  <a:pt x="57286" y="380899"/>
                  <a:pt x="66261" y="410817"/>
                </a:cubicBezTo>
                <a:cubicBezTo>
                  <a:pt x="82030" y="463382"/>
                  <a:pt x="93866" y="444499"/>
                  <a:pt x="132522" y="463826"/>
                </a:cubicBezTo>
                <a:cubicBezTo>
                  <a:pt x="235284" y="515206"/>
                  <a:pt x="112105" y="470272"/>
                  <a:pt x="212035" y="503582"/>
                </a:cubicBezTo>
                <a:cubicBezTo>
                  <a:pt x="295140" y="558986"/>
                  <a:pt x="350450" y="607345"/>
                  <a:pt x="490331" y="516834"/>
                </a:cubicBezTo>
                <a:cubicBezTo>
                  <a:pt x="527603" y="492717"/>
                  <a:pt x="491118" y="426429"/>
                  <a:pt x="477079" y="384313"/>
                </a:cubicBezTo>
                <a:cubicBezTo>
                  <a:pt x="472042" y="369203"/>
                  <a:pt x="449558" y="368004"/>
                  <a:pt x="437322" y="357808"/>
                </a:cubicBezTo>
                <a:cubicBezTo>
                  <a:pt x="335286" y="272779"/>
                  <a:pt x="456514" y="357351"/>
                  <a:pt x="357809" y="291548"/>
                </a:cubicBezTo>
                <a:cubicBezTo>
                  <a:pt x="348974" y="278296"/>
                  <a:pt x="342567" y="263053"/>
                  <a:pt x="331305" y="251791"/>
                </a:cubicBezTo>
                <a:cubicBezTo>
                  <a:pt x="320043" y="240529"/>
                  <a:pt x="303985" y="235237"/>
                  <a:pt x="291548" y="225287"/>
                </a:cubicBezTo>
                <a:cubicBezTo>
                  <a:pt x="281792" y="217482"/>
                  <a:pt x="273879" y="207617"/>
                  <a:pt x="265044" y="198782"/>
                </a:cubicBezTo>
                <a:cubicBezTo>
                  <a:pt x="260627" y="185530"/>
                  <a:pt x="259541" y="170649"/>
                  <a:pt x="251792" y="159026"/>
                </a:cubicBezTo>
                <a:cubicBezTo>
                  <a:pt x="204866" y="88638"/>
                  <a:pt x="185592" y="122207"/>
                  <a:pt x="92765" y="132521"/>
                </a:cubicBezTo>
                <a:cubicBezTo>
                  <a:pt x="70737" y="154550"/>
                  <a:pt x="53130" y="168692"/>
                  <a:pt x="39757" y="198782"/>
                </a:cubicBezTo>
                <a:cubicBezTo>
                  <a:pt x="28410" y="224312"/>
                  <a:pt x="22087" y="251791"/>
                  <a:pt x="13252" y="278295"/>
                </a:cubicBezTo>
                <a:lnTo>
                  <a:pt x="0" y="318052"/>
                </a:lnTo>
                <a:cubicBezTo>
                  <a:pt x="11101" y="395760"/>
                  <a:pt x="-7268" y="399701"/>
                  <a:pt x="39757" y="437321"/>
                </a:cubicBezTo>
                <a:cubicBezTo>
                  <a:pt x="52194" y="447271"/>
                  <a:pt x="64959" y="457357"/>
                  <a:pt x="79513" y="463826"/>
                </a:cubicBezTo>
                <a:cubicBezTo>
                  <a:pt x="105043" y="475173"/>
                  <a:pt x="159026" y="490330"/>
                  <a:pt x="159026" y="490330"/>
                </a:cubicBezTo>
                <a:cubicBezTo>
                  <a:pt x="234122" y="485913"/>
                  <a:pt x="309920" y="488237"/>
                  <a:pt x="384313" y="477078"/>
                </a:cubicBezTo>
                <a:cubicBezTo>
                  <a:pt x="400064" y="474715"/>
                  <a:pt x="415235" y="463826"/>
                  <a:pt x="424070" y="450574"/>
                </a:cubicBezTo>
                <a:cubicBezTo>
                  <a:pt x="434173" y="435420"/>
                  <a:pt x="432905" y="415235"/>
                  <a:pt x="437322" y="397565"/>
                </a:cubicBezTo>
                <a:cubicBezTo>
                  <a:pt x="432905" y="362226"/>
                  <a:pt x="431532" y="326371"/>
                  <a:pt x="424070" y="291548"/>
                </a:cubicBezTo>
                <a:cubicBezTo>
                  <a:pt x="418216" y="264230"/>
                  <a:pt x="406400" y="238539"/>
                  <a:pt x="397565" y="212034"/>
                </a:cubicBezTo>
                <a:cubicBezTo>
                  <a:pt x="393148" y="198782"/>
                  <a:pt x="392061" y="183901"/>
                  <a:pt x="384313" y="172278"/>
                </a:cubicBezTo>
                <a:cubicBezTo>
                  <a:pt x="356789" y="130992"/>
                  <a:pt x="337762" y="91406"/>
                  <a:pt x="278296" y="79513"/>
                </a:cubicBezTo>
                <a:lnTo>
                  <a:pt x="212035" y="66261"/>
                </a:lnTo>
                <a:cubicBezTo>
                  <a:pt x="91236" y="78341"/>
                  <a:pt x="89383" y="45674"/>
                  <a:pt x="39757" y="132521"/>
                </a:cubicBezTo>
                <a:cubicBezTo>
                  <a:pt x="32826" y="144650"/>
                  <a:pt x="30922" y="159026"/>
                  <a:pt x="26505" y="172278"/>
                </a:cubicBezTo>
                <a:cubicBezTo>
                  <a:pt x="30922" y="225287"/>
                  <a:pt x="34189" y="278404"/>
                  <a:pt x="39757" y="331304"/>
                </a:cubicBezTo>
                <a:cubicBezTo>
                  <a:pt x="43027" y="362368"/>
                  <a:pt x="38200" y="396567"/>
                  <a:pt x="53009" y="424069"/>
                </a:cubicBezTo>
                <a:cubicBezTo>
                  <a:pt x="70780" y="457072"/>
                  <a:pt x="106018" y="477078"/>
                  <a:pt x="132522" y="503582"/>
                </a:cubicBezTo>
                <a:cubicBezTo>
                  <a:pt x="163854" y="534914"/>
                  <a:pt x="185619" y="560427"/>
                  <a:pt x="225287" y="583095"/>
                </a:cubicBezTo>
                <a:cubicBezTo>
                  <a:pt x="256129" y="600719"/>
                  <a:pt x="337408" y="606686"/>
                  <a:pt x="357809" y="609600"/>
                </a:cubicBezTo>
                <a:cubicBezTo>
                  <a:pt x="397533" y="603925"/>
                  <a:pt x="454652" y="614697"/>
                  <a:pt x="477079" y="569843"/>
                </a:cubicBezTo>
                <a:cubicBezTo>
                  <a:pt x="485224" y="553552"/>
                  <a:pt x="485914" y="534504"/>
                  <a:pt x="490331" y="516834"/>
                </a:cubicBezTo>
                <a:cubicBezTo>
                  <a:pt x="481496" y="459408"/>
                  <a:pt x="476430" y="401274"/>
                  <a:pt x="463826" y="344556"/>
                </a:cubicBezTo>
                <a:cubicBezTo>
                  <a:pt x="449594" y="280511"/>
                  <a:pt x="438341" y="286704"/>
                  <a:pt x="410818" y="238539"/>
                </a:cubicBezTo>
                <a:cubicBezTo>
                  <a:pt x="400774" y="220963"/>
                  <a:pt x="376258" y="161916"/>
                  <a:pt x="357809" y="145774"/>
                </a:cubicBezTo>
                <a:cubicBezTo>
                  <a:pt x="301724" y="96700"/>
                  <a:pt x="293145" y="97714"/>
                  <a:pt x="238539" y="79513"/>
                </a:cubicBezTo>
                <a:cubicBezTo>
                  <a:pt x="212035" y="83930"/>
                  <a:pt x="183059" y="80748"/>
                  <a:pt x="159026" y="92765"/>
                </a:cubicBezTo>
                <a:cubicBezTo>
                  <a:pt x="138474" y="103041"/>
                  <a:pt x="125542" y="153462"/>
                  <a:pt x="119270" y="172278"/>
                </a:cubicBezTo>
                <a:cubicBezTo>
                  <a:pt x="123687" y="242956"/>
                  <a:pt x="118634" y="314872"/>
                  <a:pt x="132522" y="384313"/>
                </a:cubicBezTo>
                <a:cubicBezTo>
                  <a:pt x="136854" y="405971"/>
                  <a:pt x="159441" y="419348"/>
                  <a:pt x="172279" y="437321"/>
                </a:cubicBezTo>
                <a:cubicBezTo>
                  <a:pt x="181537" y="450281"/>
                  <a:pt x="187521" y="465816"/>
                  <a:pt x="198783" y="477078"/>
                </a:cubicBezTo>
                <a:cubicBezTo>
                  <a:pt x="229288" y="507584"/>
                  <a:pt x="250996" y="506696"/>
                  <a:pt x="291548" y="516834"/>
                </a:cubicBezTo>
                <a:cubicBezTo>
                  <a:pt x="417643" y="506326"/>
                  <a:pt x="435680" y="546623"/>
                  <a:pt x="477079" y="463826"/>
                </a:cubicBezTo>
                <a:cubicBezTo>
                  <a:pt x="483326" y="451332"/>
                  <a:pt x="485914" y="437321"/>
                  <a:pt x="490331" y="424069"/>
                </a:cubicBezTo>
                <a:cubicBezTo>
                  <a:pt x="485914" y="375478"/>
                  <a:pt x="485558" y="326344"/>
                  <a:pt x="477079" y="278295"/>
                </a:cubicBezTo>
                <a:cubicBezTo>
                  <a:pt x="469317" y="234311"/>
                  <a:pt x="452515" y="193160"/>
                  <a:pt x="424070" y="159026"/>
                </a:cubicBezTo>
                <a:cubicBezTo>
                  <a:pt x="412072" y="144628"/>
                  <a:pt x="397565" y="132521"/>
                  <a:pt x="384313" y="119269"/>
                </a:cubicBezTo>
                <a:cubicBezTo>
                  <a:pt x="379896" y="106017"/>
                  <a:pt x="379180" y="90880"/>
                  <a:pt x="371061" y="79513"/>
                </a:cubicBezTo>
                <a:cubicBezTo>
                  <a:pt x="341847" y="38613"/>
                  <a:pt x="316500" y="25469"/>
                  <a:pt x="278296" y="0"/>
                </a:cubicBezTo>
                <a:cubicBezTo>
                  <a:pt x="225457" y="5871"/>
                  <a:pt x="152300" y="85"/>
                  <a:pt x="106018" y="39756"/>
                </a:cubicBezTo>
                <a:cubicBezTo>
                  <a:pt x="89248" y="54130"/>
                  <a:pt x="79513" y="75095"/>
                  <a:pt x="66261" y="92765"/>
                </a:cubicBezTo>
                <a:cubicBezTo>
                  <a:pt x="61844" y="114852"/>
                  <a:pt x="60132" y="137657"/>
                  <a:pt x="53009" y="159026"/>
                </a:cubicBezTo>
                <a:cubicBezTo>
                  <a:pt x="46762" y="177767"/>
                  <a:pt x="28294" y="192360"/>
                  <a:pt x="26505" y="212034"/>
                </a:cubicBezTo>
                <a:cubicBezTo>
                  <a:pt x="23677" y="243142"/>
                  <a:pt x="34622" y="273989"/>
                  <a:pt x="39757" y="304800"/>
                </a:cubicBezTo>
                <a:cubicBezTo>
                  <a:pt x="43460" y="327018"/>
                  <a:pt x="45100" y="349971"/>
                  <a:pt x="53009" y="371061"/>
                </a:cubicBezTo>
                <a:cubicBezTo>
                  <a:pt x="65118" y="403353"/>
                  <a:pt x="112583" y="443888"/>
                  <a:pt x="132522" y="463826"/>
                </a:cubicBezTo>
                <a:lnTo>
                  <a:pt x="172279" y="503582"/>
                </a:lnTo>
                <a:cubicBezTo>
                  <a:pt x="185531" y="516834"/>
                  <a:pt x="193853" y="538794"/>
                  <a:pt x="212035" y="543339"/>
                </a:cubicBezTo>
                <a:lnTo>
                  <a:pt x="265044" y="556591"/>
                </a:lnTo>
                <a:cubicBezTo>
                  <a:pt x="304800" y="552174"/>
                  <a:pt x="349093" y="562303"/>
                  <a:pt x="384313" y="543339"/>
                </a:cubicBezTo>
                <a:cubicBezTo>
                  <a:pt x="412360" y="528237"/>
                  <a:pt x="437322" y="463826"/>
                  <a:pt x="437322" y="463826"/>
                </a:cubicBezTo>
                <a:cubicBezTo>
                  <a:pt x="470068" y="365585"/>
                  <a:pt x="478994" y="374947"/>
                  <a:pt x="450574" y="251791"/>
                </a:cubicBezTo>
                <a:cubicBezTo>
                  <a:pt x="445558" y="230056"/>
                  <a:pt x="413039" y="201003"/>
                  <a:pt x="397565" y="185530"/>
                </a:cubicBezTo>
                <a:cubicBezTo>
                  <a:pt x="393148" y="172278"/>
                  <a:pt x="395221" y="154500"/>
                  <a:pt x="384313" y="145774"/>
                </a:cubicBezTo>
                <a:cubicBezTo>
                  <a:pt x="370091" y="134396"/>
                  <a:pt x="348046" y="139696"/>
                  <a:pt x="331305" y="132521"/>
                </a:cubicBezTo>
                <a:cubicBezTo>
                  <a:pt x="316232" y="126061"/>
                  <a:pt x="244575" y="70788"/>
                  <a:pt x="238539" y="66261"/>
                </a:cubicBezTo>
                <a:cubicBezTo>
                  <a:pt x="198783" y="75096"/>
                  <a:pt x="156346" y="75913"/>
                  <a:pt x="119270" y="92765"/>
                </a:cubicBezTo>
                <a:cubicBezTo>
                  <a:pt x="104770" y="99356"/>
                  <a:pt x="98208" y="117553"/>
                  <a:pt x="92765" y="132521"/>
                </a:cubicBezTo>
                <a:cubicBezTo>
                  <a:pt x="80316" y="166755"/>
                  <a:pt x="66261" y="238539"/>
                  <a:pt x="66261" y="238539"/>
                </a:cubicBezTo>
                <a:cubicBezTo>
                  <a:pt x="73147" y="328064"/>
                  <a:pt x="56458" y="394442"/>
                  <a:pt x="106018" y="463826"/>
                </a:cubicBezTo>
                <a:cubicBezTo>
                  <a:pt x="116911" y="479076"/>
                  <a:pt x="133776" y="489185"/>
                  <a:pt x="145774" y="503582"/>
                </a:cubicBezTo>
                <a:cubicBezTo>
                  <a:pt x="155970" y="515818"/>
                  <a:pt x="158773" y="534898"/>
                  <a:pt x="172279" y="543339"/>
                </a:cubicBezTo>
                <a:cubicBezTo>
                  <a:pt x="195970" y="558146"/>
                  <a:pt x="225288" y="561008"/>
                  <a:pt x="251792" y="569843"/>
                </a:cubicBezTo>
                <a:lnTo>
                  <a:pt x="291548" y="583095"/>
                </a:lnTo>
                <a:cubicBezTo>
                  <a:pt x="353392" y="574260"/>
                  <a:pt x="417813" y="576346"/>
                  <a:pt x="477079" y="556591"/>
                </a:cubicBezTo>
                <a:cubicBezTo>
                  <a:pt x="490331" y="552174"/>
                  <a:pt x="484828" y="529674"/>
                  <a:pt x="490331" y="516834"/>
                </a:cubicBezTo>
                <a:cubicBezTo>
                  <a:pt x="539458" y="402204"/>
                  <a:pt x="499009" y="517307"/>
                  <a:pt x="530087" y="424069"/>
                </a:cubicBezTo>
                <a:cubicBezTo>
                  <a:pt x="521252" y="388730"/>
                  <a:pt x="519873" y="350633"/>
                  <a:pt x="503583" y="318052"/>
                </a:cubicBezTo>
                <a:cubicBezTo>
                  <a:pt x="492408" y="295701"/>
                  <a:pt x="467029" y="283849"/>
                  <a:pt x="450574" y="265043"/>
                </a:cubicBezTo>
                <a:cubicBezTo>
                  <a:pt x="391109" y="197083"/>
                  <a:pt x="438936" y="221406"/>
                  <a:pt x="371061" y="198782"/>
                </a:cubicBezTo>
                <a:cubicBezTo>
                  <a:pt x="357809" y="185530"/>
                  <a:pt x="346899" y="169422"/>
                  <a:pt x="331305" y="159026"/>
                </a:cubicBezTo>
                <a:cubicBezTo>
                  <a:pt x="319682" y="151277"/>
                  <a:pt x="305184" y="148804"/>
                  <a:pt x="291548" y="145774"/>
                </a:cubicBezTo>
                <a:cubicBezTo>
                  <a:pt x="265318" y="139945"/>
                  <a:pt x="238383" y="137791"/>
                  <a:pt x="212035" y="132521"/>
                </a:cubicBezTo>
                <a:cubicBezTo>
                  <a:pt x="194175" y="128949"/>
                  <a:pt x="176696" y="123686"/>
                  <a:pt x="159026" y="119269"/>
                </a:cubicBezTo>
                <a:cubicBezTo>
                  <a:pt x="141357" y="123686"/>
                  <a:pt x="120010" y="120861"/>
                  <a:pt x="106018" y="132521"/>
                </a:cubicBezTo>
                <a:cubicBezTo>
                  <a:pt x="90900" y="145119"/>
                  <a:pt x="73290" y="204198"/>
                  <a:pt x="66261" y="225287"/>
                </a:cubicBezTo>
                <a:cubicBezTo>
                  <a:pt x="70678" y="304800"/>
                  <a:pt x="68251" y="384991"/>
                  <a:pt x="79513" y="463826"/>
                </a:cubicBezTo>
                <a:cubicBezTo>
                  <a:pt x="81765" y="479593"/>
                  <a:pt x="92766" y="494747"/>
                  <a:pt x="106018" y="503582"/>
                </a:cubicBezTo>
                <a:cubicBezTo>
                  <a:pt x="121172" y="513685"/>
                  <a:pt x="141357" y="512417"/>
                  <a:pt x="159026" y="516834"/>
                </a:cubicBezTo>
                <a:cubicBezTo>
                  <a:pt x="243740" y="573311"/>
                  <a:pt x="225826" y="573022"/>
                  <a:pt x="397565" y="530087"/>
                </a:cubicBezTo>
                <a:cubicBezTo>
                  <a:pt x="411117" y="526699"/>
                  <a:pt x="401875" y="501061"/>
                  <a:pt x="410818" y="490330"/>
                </a:cubicBezTo>
                <a:cubicBezTo>
                  <a:pt x="575197" y="293075"/>
                  <a:pt x="380450" y="575637"/>
                  <a:pt x="490331" y="410817"/>
                </a:cubicBezTo>
                <a:cubicBezTo>
                  <a:pt x="485914" y="357808"/>
                  <a:pt x="492945" y="302562"/>
                  <a:pt x="477079" y="251791"/>
                </a:cubicBezTo>
                <a:cubicBezTo>
                  <a:pt x="469625" y="227940"/>
                  <a:pt x="441740" y="216452"/>
                  <a:pt x="424070" y="198782"/>
                </a:cubicBezTo>
                <a:cubicBezTo>
                  <a:pt x="415235" y="189947"/>
                  <a:pt x="404495" y="182674"/>
                  <a:pt x="397565" y="172278"/>
                </a:cubicBezTo>
                <a:cubicBezTo>
                  <a:pt x="388730" y="159026"/>
                  <a:pt x="384567" y="140962"/>
                  <a:pt x="371061" y="132521"/>
                </a:cubicBezTo>
                <a:cubicBezTo>
                  <a:pt x="347370" y="117714"/>
                  <a:pt x="318052" y="114852"/>
                  <a:pt x="291548" y="106017"/>
                </a:cubicBezTo>
                <a:lnTo>
                  <a:pt x="251792" y="92765"/>
                </a:lnTo>
                <a:cubicBezTo>
                  <a:pt x="225288" y="97182"/>
                  <a:pt x="198627" y="100747"/>
                  <a:pt x="172279" y="106017"/>
                </a:cubicBezTo>
                <a:cubicBezTo>
                  <a:pt x="130678" y="114337"/>
                  <a:pt x="117405" y="119891"/>
                  <a:pt x="79513" y="132521"/>
                </a:cubicBezTo>
                <a:cubicBezTo>
                  <a:pt x="75096" y="150191"/>
                  <a:pt x="66261" y="167317"/>
                  <a:pt x="66261" y="185530"/>
                </a:cubicBezTo>
                <a:cubicBezTo>
                  <a:pt x="66261" y="243126"/>
                  <a:pt x="68899" y="301199"/>
                  <a:pt x="79513" y="357808"/>
                </a:cubicBezTo>
                <a:cubicBezTo>
                  <a:pt x="82448" y="373463"/>
                  <a:pt x="94031" y="387077"/>
                  <a:pt x="106018" y="397565"/>
                </a:cubicBezTo>
                <a:cubicBezTo>
                  <a:pt x="162102" y="446639"/>
                  <a:pt x="170682" y="445624"/>
                  <a:pt x="225287" y="463826"/>
                </a:cubicBezTo>
                <a:cubicBezTo>
                  <a:pt x="234122" y="472661"/>
                  <a:pt x="240617" y="484742"/>
                  <a:pt x="251792" y="490330"/>
                </a:cubicBezTo>
                <a:cubicBezTo>
                  <a:pt x="268082" y="498475"/>
                  <a:pt x="287288" y="498579"/>
                  <a:pt x="304800" y="503582"/>
                </a:cubicBezTo>
                <a:cubicBezTo>
                  <a:pt x="318232" y="507420"/>
                  <a:pt x="331305" y="512417"/>
                  <a:pt x="344557" y="516834"/>
                </a:cubicBezTo>
                <a:cubicBezTo>
                  <a:pt x="384313" y="512417"/>
                  <a:pt x="426686" y="518438"/>
                  <a:pt x="463826" y="503582"/>
                </a:cubicBezTo>
                <a:cubicBezTo>
                  <a:pt x="476796" y="498394"/>
                  <a:pt x="474049" y="477462"/>
                  <a:pt x="477079" y="463826"/>
                </a:cubicBezTo>
                <a:cubicBezTo>
                  <a:pt x="482908" y="437596"/>
                  <a:pt x="485914" y="410817"/>
                  <a:pt x="490331" y="384313"/>
                </a:cubicBezTo>
                <a:cubicBezTo>
                  <a:pt x="472413" y="321600"/>
                  <a:pt x="469599" y="290183"/>
                  <a:pt x="437322" y="238539"/>
                </a:cubicBezTo>
                <a:cubicBezTo>
                  <a:pt x="425616" y="219809"/>
                  <a:pt x="415943" y="197782"/>
                  <a:pt x="397565" y="185530"/>
                </a:cubicBezTo>
                <a:cubicBezTo>
                  <a:pt x="374319" y="170033"/>
                  <a:pt x="318052" y="159026"/>
                  <a:pt x="318052" y="159026"/>
                </a:cubicBezTo>
                <a:cubicBezTo>
                  <a:pt x="304800" y="145774"/>
                  <a:pt x="296819" y="122119"/>
                  <a:pt x="278296" y="119269"/>
                </a:cubicBezTo>
                <a:cubicBezTo>
                  <a:pt x="152699" y="99946"/>
                  <a:pt x="162229" y="107838"/>
                  <a:pt x="119270" y="172278"/>
                </a:cubicBezTo>
                <a:cubicBezTo>
                  <a:pt x="110159" y="217836"/>
                  <a:pt x="105245" y="247870"/>
                  <a:pt x="92765" y="291548"/>
                </a:cubicBezTo>
                <a:cubicBezTo>
                  <a:pt x="88927" y="304979"/>
                  <a:pt x="83930" y="318052"/>
                  <a:pt x="79513" y="331304"/>
                </a:cubicBezTo>
                <a:cubicBezTo>
                  <a:pt x="83930" y="384313"/>
                  <a:pt x="81619" y="438318"/>
                  <a:pt x="92765" y="490330"/>
                </a:cubicBezTo>
                <a:cubicBezTo>
                  <a:pt x="95383" y="502547"/>
                  <a:pt x="111465" y="507078"/>
                  <a:pt x="119270" y="516834"/>
                </a:cubicBezTo>
                <a:cubicBezTo>
                  <a:pt x="150675" y="556089"/>
                  <a:pt x="145774" y="545019"/>
                  <a:pt x="145774" y="58309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098" name="Picture 2" descr="http://www.biyolojisitesi.net/tum%20uniteler/hucre_bolunmesi_ve_ureme/e15feysiz_ureme/patates_yumrusu_uzerindeki_gozlerle_urer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1374" y="2459115"/>
            <a:ext cx="4210297" cy="3338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72999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382540" y="5760928"/>
            <a:ext cx="2305878" cy="547108"/>
          </a:xfrm>
        </p:spPr>
        <p:txBody>
          <a:bodyPr>
            <a:normAutofit/>
          </a:bodyPr>
          <a:lstStyle/>
          <a:p>
            <a:pPr algn="ctr"/>
            <a:r>
              <a:rPr lang="tr-TR" sz="3200" dirty="0" smtClean="0">
                <a:solidFill>
                  <a:schemeClr val="bg1"/>
                </a:solidFill>
                <a:latin typeface="Forte" panose="03060902040502070203" pitchFamily="66" charset="0"/>
              </a:rPr>
              <a:t>1. Soru</a:t>
            </a:r>
            <a:endParaRPr lang="tr-TR" sz="3200" dirty="0">
              <a:solidFill>
                <a:schemeClr val="bg1"/>
              </a:solidFill>
              <a:latin typeface="Forte" panose="03060902040502070203" pitchFamily="66" charset="0"/>
            </a:endParaRPr>
          </a:p>
        </p:txBody>
      </p:sp>
      <p:sp>
        <p:nvSpPr>
          <p:cNvPr id="7" name="16-Nokta Yıldız 6"/>
          <p:cNvSpPr/>
          <p:nvPr/>
        </p:nvSpPr>
        <p:spPr>
          <a:xfrm>
            <a:off x="11257722" y="127137"/>
            <a:ext cx="861391" cy="878233"/>
          </a:xfrm>
          <a:prstGeom prst="star1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10</a:t>
            </a:r>
            <a:endParaRPr lang="tr-TR" sz="2000" b="1" dirty="0"/>
          </a:p>
        </p:txBody>
      </p:sp>
      <p:pic>
        <p:nvPicPr>
          <p:cNvPr id="8" name="İçerik Yer Tutucusu 7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933" y="1005370"/>
            <a:ext cx="4327946" cy="3665661"/>
          </a:xfrm>
        </p:spPr>
      </p:pic>
      <p:pic>
        <p:nvPicPr>
          <p:cNvPr id="9" name="Resim 8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2159" y="2346528"/>
            <a:ext cx="4815282" cy="3961508"/>
          </a:xfrm>
          <a:prstGeom prst="rect">
            <a:avLst/>
          </a:prstGeom>
        </p:spPr>
      </p:pic>
      <p:sp>
        <p:nvSpPr>
          <p:cNvPr id="10" name="Serbest Form 9"/>
          <p:cNvSpPr/>
          <p:nvPr/>
        </p:nvSpPr>
        <p:spPr>
          <a:xfrm>
            <a:off x="5711686" y="3126457"/>
            <a:ext cx="573125" cy="531143"/>
          </a:xfrm>
          <a:custGeom>
            <a:avLst/>
            <a:gdLst>
              <a:gd name="connsiteX0" fmla="*/ 132522 w 530087"/>
              <a:gd name="connsiteY0" fmla="*/ 331304 h 609600"/>
              <a:gd name="connsiteX1" fmla="*/ 106018 w 530087"/>
              <a:gd name="connsiteY1" fmla="*/ 397565 h 609600"/>
              <a:gd name="connsiteX2" fmla="*/ 145774 w 530087"/>
              <a:gd name="connsiteY2" fmla="*/ 556591 h 609600"/>
              <a:gd name="connsiteX3" fmla="*/ 410818 w 530087"/>
              <a:gd name="connsiteY3" fmla="*/ 516834 h 609600"/>
              <a:gd name="connsiteX4" fmla="*/ 450574 w 530087"/>
              <a:gd name="connsiteY4" fmla="*/ 477078 h 609600"/>
              <a:gd name="connsiteX5" fmla="*/ 463826 w 530087"/>
              <a:gd name="connsiteY5" fmla="*/ 437321 h 609600"/>
              <a:gd name="connsiteX6" fmla="*/ 503583 w 530087"/>
              <a:gd name="connsiteY6" fmla="*/ 371061 h 609600"/>
              <a:gd name="connsiteX7" fmla="*/ 490331 w 530087"/>
              <a:gd name="connsiteY7" fmla="*/ 265043 h 609600"/>
              <a:gd name="connsiteX8" fmla="*/ 450574 w 530087"/>
              <a:gd name="connsiteY8" fmla="*/ 198782 h 609600"/>
              <a:gd name="connsiteX9" fmla="*/ 410818 w 530087"/>
              <a:gd name="connsiteY9" fmla="*/ 185530 h 609600"/>
              <a:gd name="connsiteX10" fmla="*/ 384313 w 530087"/>
              <a:gd name="connsiteY10" fmla="*/ 159026 h 609600"/>
              <a:gd name="connsiteX11" fmla="*/ 172279 w 530087"/>
              <a:gd name="connsiteY11" fmla="*/ 159026 h 609600"/>
              <a:gd name="connsiteX12" fmla="*/ 92765 w 530087"/>
              <a:gd name="connsiteY12" fmla="*/ 198782 h 609600"/>
              <a:gd name="connsiteX13" fmla="*/ 79513 w 530087"/>
              <a:gd name="connsiteY13" fmla="*/ 251791 h 609600"/>
              <a:gd name="connsiteX14" fmla="*/ 106018 w 530087"/>
              <a:gd name="connsiteY14" fmla="*/ 477078 h 609600"/>
              <a:gd name="connsiteX15" fmla="*/ 132522 w 530087"/>
              <a:gd name="connsiteY15" fmla="*/ 516834 h 609600"/>
              <a:gd name="connsiteX16" fmla="*/ 198783 w 530087"/>
              <a:gd name="connsiteY16" fmla="*/ 530087 h 609600"/>
              <a:gd name="connsiteX17" fmla="*/ 251792 w 530087"/>
              <a:gd name="connsiteY17" fmla="*/ 543339 h 609600"/>
              <a:gd name="connsiteX18" fmla="*/ 371061 w 530087"/>
              <a:gd name="connsiteY18" fmla="*/ 530087 h 609600"/>
              <a:gd name="connsiteX19" fmla="*/ 424070 w 530087"/>
              <a:gd name="connsiteY19" fmla="*/ 437321 h 609600"/>
              <a:gd name="connsiteX20" fmla="*/ 437322 w 530087"/>
              <a:gd name="connsiteY20" fmla="*/ 397565 h 609600"/>
              <a:gd name="connsiteX21" fmla="*/ 424070 w 530087"/>
              <a:gd name="connsiteY21" fmla="*/ 331304 h 609600"/>
              <a:gd name="connsiteX22" fmla="*/ 397565 w 530087"/>
              <a:gd name="connsiteY22" fmla="*/ 291548 h 609600"/>
              <a:gd name="connsiteX23" fmla="*/ 384313 w 530087"/>
              <a:gd name="connsiteY23" fmla="*/ 251791 h 609600"/>
              <a:gd name="connsiteX24" fmla="*/ 357809 w 530087"/>
              <a:gd name="connsiteY24" fmla="*/ 212034 h 609600"/>
              <a:gd name="connsiteX25" fmla="*/ 344557 w 530087"/>
              <a:gd name="connsiteY25" fmla="*/ 172278 h 609600"/>
              <a:gd name="connsiteX26" fmla="*/ 265044 w 530087"/>
              <a:gd name="connsiteY26" fmla="*/ 145774 h 609600"/>
              <a:gd name="connsiteX27" fmla="*/ 92765 w 530087"/>
              <a:gd name="connsiteY27" fmla="*/ 185530 h 609600"/>
              <a:gd name="connsiteX28" fmla="*/ 79513 w 530087"/>
              <a:gd name="connsiteY28" fmla="*/ 238539 h 609600"/>
              <a:gd name="connsiteX29" fmla="*/ 53009 w 530087"/>
              <a:gd name="connsiteY29" fmla="*/ 318052 h 609600"/>
              <a:gd name="connsiteX30" fmla="*/ 66261 w 530087"/>
              <a:gd name="connsiteY30" fmla="*/ 410817 h 609600"/>
              <a:gd name="connsiteX31" fmla="*/ 132522 w 530087"/>
              <a:gd name="connsiteY31" fmla="*/ 463826 h 609600"/>
              <a:gd name="connsiteX32" fmla="*/ 212035 w 530087"/>
              <a:gd name="connsiteY32" fmla="*/ 503582 h 609600"/>
              <a:gd name="connsiteX33" fmla="*/ 490331 w 530087"/>
              <a:gd name="connsiteY33" fmla="*/ 516834 h 609600"/>
              <a:gd name="connsiteX34" fmla="*/ 477079 w 530087"/>
              <a:gd name="connsiteY34" fmla="*/ 384313 h 609600"/>
              <a:gd name="connsiteX35" fmla="*/ 437322 w 530087"/>
              <a:gd name="connsiteY35" fmla="*/ 357808 h 609600"/>
              <a:gd name="connsiteX36" fmla="*/ 357809 w 530087"/>
              <a:gd name="connsiteY36" fmla="*/ 291548 h 609600"/>
              <a:gd name="connsiteX37" fmla="*/ 331305 w 530087"/>
              <a:gd name="connsiteY37" fmla="*/ 251791 h 609600"/>
              <a:gd name="connsiteX38" fmla="*/ 291548 w 530087"/>
              <a:gd name="connsiteY38" fmla="*/ 225287 h 609600"/>
              <a:gd name="connsiteX39" fmla="*/ 265044 w 530087"/>
              <a:gd name="connsiteY39" fmla="*/ 198782 h 609600"/>
              <a:gd name="connsiteX40" fmla="*/ 251792 w 530087"/>
              <a:gd name="connsiteY40" fmla="*/ 159026 h 609600"/>
              <a:gd name="connsiteX41" fmla="*/ 92765 w 530087"/>
              <a:gd name="connsiteY41" fmla="*/ 132521 h 609600"/>
              <a:gd name="connsiteX42" fmla="*/ 39757 w 530087"/>
              <a:gd name="connsiteY42" fmla="*/ 198782 h 609600"/>
              <a:gd name="connsiteX43" fmla="*/ 13252 w 530087"/>
              <a:gd name="connsiteY43" fmla="*/ 278295 h 609600"/>
              <a:gd name="connsiteX44" fmla="*/ 0 w 530087"/>
              <a:gd name="connsiteY44" fmla="*/ 318052 h 609600"/>
              <a:gd name="connsiteX45" fmla="*/ 39757 w 530087"/>
              <a:gd name="connsiteY45" fmla="*/ 437321 h 609600"/>
              <a:gd name="connsiteX46" fmla="*/ 79513 w 530087"/>
              <a:gd name="connsiteY46" fmla="*/ 463826 h 609600"/>
              <a:gd name="connsiteX47" fmla="*/ 159026 w 530087"/>
              <a:gd name="connsiteY47" fmla="*/ 490330 h 609600"/>
              <a:gd name="connsiteX48" fmla="*/ 384313 w 530087"/>
              <a:gd name="connsiteY48" fmla="*/ 477078 h 609600"/>
              <a:gd name="connsiteX49" fmla="*/ 424070 w 530087"/>
              <a:gd name="connsiteY49" fmla="*/ 450574 h 609600"/>
              <a:gd name="connsiteX50" fmla="*/ 437322 w 530087"/>
              <a:gd name="connsiteY50" fmla="*/ 397565 h 609600"/>
              <a:gd name="connsiteX51" fmla="*/ 424070 w 530087"/>
              <a:gd name="connsiteY51" fmla="*/ 291548 h 609600"/>
              <a:gd name="connsiteX52" fmla="*/ 397565 w 530087"/>
              <a:gd name="connsiteY52" fmla="*/ 212034 h 609600"/>
              <a:gd name="connsiteX53" fmla="*/ 384313 w 530087"/>
              <a:gd name="connsiteY53" fmla="*/ 172278 h 609600"/>
              <a:gd name="connsiteX54" fmla="*/ 278296 w 530087"/>
              <a:gd name="connsiteY54" fmla="*/ 79513 h 609600"/>
              <a:gd name="connsiteX55" fmla="*/ 212035 w 530087"/>
              <a:gd name="connsiteY55" fmla="*/ 66261 h 609600"/>
              <a:gd name="connsiteX56" fmla="*/ 39757 w 530087"/>
              <a:gd name="connsiteY56" fmla="*/ 132521 h 609600"/>
              <a:gd name="connsiteX57" fmla="*/ 26505 w 530087"/>
              <a:gd name="connsiteY57" fmla="*/ 172278 h 609600"/>
              <a:gd name="connsiteX58" fmla="*/ 39757 w 530087"/>
              <a:gd name="connsiteY58" fmla="*/ 331304 h 609600"/>
              <a:gd name="connsiteX59" fmla="*/ 53009 w 530087"/>
              <a:gd name="connsiteY59" fmla="*/ 424069 h 609600"/>
              <a:gd name="connsiteX60" fmla="*/ 132522 w 530087"/>
              <a:gd name="connsiteY60" fmla="*/ 503582 h 609600"/>
              <a:gd name="connsiteX61" fmla="*/ 225287 w 530087"/>
              <a:gd name="connsiteY61" fmla="*/ 583095 h 609600"/>
              <a:gd name="connsiteX62" fmla="*/ 357809 w 530087"/>
              <a:gd name="connsiteY62" fmla="*/ 609600 h 609600"/>
              <a:gd name="connsiteX63" fmla="*/ 477079 w 530087"/>
              <a:gd name="connsiteY63" fmla="*/ 569843 h 609600"/>
              <a:gd name="connsiteX64" fmla="*/ 490331 w 530087"/>
              <a:gd name="connsiteY64" fmla="*/ 516834 h 609600"/>
              <a:gd name="connsiteX65" fmla="*/ 463826 w 530087"/>
              <a:gd name="connsiteY65" fmla="*/ 344556 h 609600"/>
              <a:gd name="connsiteX66" fmla="*/ 410818 w 530087"/>
              <a:gd name="connsiteY66" fmla="*/ 238539 h 609600"/>
              <a:gd name="connsiteX67" fmla="*/ 357809 w 530087"/>
              <a:gd name="connsiteY67" fmla="*/ 145774 h 609600"/>
              <a:gd name="connsiteX68" fmla="*/ 238539 w 530087"/>
              <a:gd name="connsiteY68" fmla="*/ 79513 h 609600"/>
              <a:gd name="connsiteX69" fmla="*/ 159026 w 530087"/>
              <a:gd name="connsiteY69" fmla="*/ 92765 h 609600"/>
              <a:gd name="connsiteX70" fmla="*/ 119270 w 530087"/>
              <a:gd name="connsiteY70" fmla="*/ 172278 h 609600"/>
              <a:gd name="connsiteX71" fmla="*/ 132522 w 530087"/>
              <a:gd name="connsiteY71" fmla="*/ 384313 h 609600"/>
              <a:gd name="connsiteX72" fmla="*/ 172279 w 530087"/>
              <a:gd name="connsiteY72" fmla="*/ 437321 h 609600"/>
              <a:gd name="connsiteX73" fmla="*/ 198783 w 530087"/>
              <a:gd name="connsiteY73" fmla="*/ 477078 h 609600"/>
              <a:gd name="connsiteX74" fmla="*/ 291548 w 530087"/>
              <a:gd name="connsiteY74" fmla="*/ 516834 h 609600"/>
              <a:gd name="connsiteX75" fmla="*/ 477079 w 530087"/>
              <a:gd name="connsiteY75" fmla="*/ 463826 h 609600"/>
              <a:gd name="connsiteX76" fmla="*/ 490331 w 530087"/>
              <a:gd name="connsiteY76" fmla="*/ 424069 h 609600"/>
              <a:gd name="connsiteX77" fmla="*/ 477079 w 530087"/>
              <a:gd name="connsiteY77" fmla="*/ 278295 h 609600"/>
              <a:gd name="connsiteX78" fmla="*/ 424070 w 530087"/>
              <a:gd name="connsiteY78" fmla="*/ 159026 h 609600"/>
              <a:gd name="connsiteX79" fmla="*/ 384313 w 530087"/>
              <a:gd name="connsiteY79" fmla="*/ 119269 h 609600"/>
              <a:gd name="connsiteX80" fmla="*/ 371061 w 530087"/>
              <a:gd name="connsiteY80" fmla="*/ 79513 h 609600"/>
              <a:gd name="connsiteX81" fmla="*/ 278296 w 530087"/>
              <a:gd name="connsiteY81" fmla="*/ 0 h 609600"/>
              <a:gd name="connsiteX82" fmla="*/ 106018 w 530087"/>
              <a:gd name="connsiteY82" fmla="*/ 39756 h 609600"/>
              <a:gd name="connsiteX83" fmla="*/ 66261 w 530087"/>
              <a:gd name="connsiteY83" fmla="*/ 92765 h 609600"/>
              <a:gd name="connsiteX84" fmla="*/ 53009 w 530087"/>
              <a:gd name="connsiteY84" fmla="*/ 159026 h 609600"/>
              <a:gd name="connsiteX85" fmla="*/ 26505 w 530087"/>
              <a:gd name="connsiteY85" fmla="*/ 212034 h 609600"/>
              <a:gd name="connsiteX86" fmla="*/ 39757 w 530087"/>
              <a:gd name="connsiteY86" fmla="*/ 304800 h 609600"/>
              <a:gd name="connsiteX87" fmla="*/ 53009 w 530087"/>
              <a:gd name="connsiteY87" fmla="*/ 371061 h 609600"/>
              <a:gd name="connsiteX88" fmla="*/ 132522 w 530087"/>
              <a:gd name="connsiteY88" fmla="*/ 463826 h 609600"/>
              <a:gd name="connsiteX89" fmla="*/ 172279 w 530087"/>
              <a:gd name="connsiteY89" fmla="*/ 503582 h 609600"/>
              <a:gd name="connsiteX90" fmla="*/ 212035 w 530087"/>
              <a:gd name="connsiteY90" fmla="*/ 543339 h 609600"/>
              <a:gd name="connsiteX91" fmla="*/ 265044 w 530087"/>
              <a:gd name="connsiteY91" fmla="*/ 556591 h 609600"/>
              <a:gd name="connsiteX92" fmla="*/ 384313 w 530087"/>
              <a:gd name="connsiteY92" fmla="*/ 543339 h 609600"/>
              <a:gd name="connsiteX93" fmla="*/ 437322 w 530087"/>
              <a:gd name="connsiteY93" fmla="*/ 463826 h 609600"/>
              <a:gd name="connsiteX94" fmla="*/ 450574 w 530087"/>
              <a:gd name="connsiteY94" fmla="*/ 251791 h 609600"/>
              <a:gd name="connsiteX95" fmla="*/ 397565 w 530087"/>
              <a:gd name="connsiteY95" fmla="*/ 185530 h 609600"/>
              <a:gd name="connsiteX96" fmla="*/ 384313 w 530087"/>
              <a:gd name="connsiteY96" fmla="*/ 145774 h 609600"/>
              <a:gd name="connsiteX97" fmla="*/ 331305 w 530087"/>
              <a:gd name="connsiteY97" fmla="*/ 132521 h 609600"/>
              <a:gd name="connsiteX98" fmla="*/ 238539 w 530087"/>
              <a:gd name="connsiteY98" fmla="*/ 66261 h 609600"/>
              <a:gd name="connsiteX99" fmla="*/ 119270 w 530087"/>
              <a:gd name="connsiteY99" fmla="*/ 92765 h 609600"/>
              <a:gd name="connsiteX100" fmla="*/ 92765 w 530087"/>
              <a:gd name="connsiteY100" fmla="*/ 132521 h 609600"/>
              <a:gd name="connsiteX101" fmla="*/ 66261 w 530087"/>
              <a:gd name="connsiteY101" fmla="*/ 238539 h 609600"/>
              <a:gd name="connsiteX102" fmla="*/ 106018 w 530087"/>
              <a:gd name="connsiteY102" fmla="*/ 463826 h 609600"/>
              <a:gd name="connsiteX103" fmla="*/ 145774 w 530087"/>
              <a:gd name="connsiteY103" fmla="*/ 503582 h 609600"/>
              <a:gd name="connsiteX104" fmla="*/ 172279 w 530087"/>
              <a:gd name="connsiteY104" fmla="*/ 543339 h 609600"/>
              <a:gd name="connsiteX105" fmla="*/ 251792 w 530087"/>
              <a:gd name="connsiteY105" fmla="*/ 569843 h 609600"/>
              <a:gd name="connsiteX106" fmla="*/ 291548 w 530087"/>
              <a:gd name="connsiteY106" fmla="*/ 583095 h 609600"/>
              <a:gd name="connsiteX107" fmla="*/ 477079 w 530087"/>
              <a:gd name="connsiteY107" fmla="*/ 556591 h 609600"/>
              <a:gd name="connsiteX108" fmla="*/ 490331 w 530087"/>
              <a:gd name="connsiteY108" fmla="*/ 516834 h 609600"/>
              <a:gd name="connsiteX109" fmla="*/ 530087 w 530087"/>
              <a:gd name="connsiteY109" fmla="*/ 424069 h 609600"/>
              <a:gd name="connsiteX110" fmla="*/ 503583 w 530087"/>
              <a:gd name="connsiteY110" fmla="*/ 318052 h 609600"/>
              <a:gd name="connsiteX111" fmla="*/ 450574 w 530087"/>
              <a:gd name="connsiteY111" fmla="*/ 265043 h 609600"/>
              <a:gd name="connsiteX112" fmla="*/ 371061 w 530087"/>
              <a:gd name="connsiteY112" fmla="*/ 198782 h 609600"/>
              <a:gd name="connsiteX113" fmla="*/ 331305 w 530087"/>
              <a:gd name="connsiteY113" fmla="*/ 159026 h 609600"/>
              <a:gd name="connsiteX114" fmla="*/ 291548 w 530087"/>
              <a:gd name="connsiteY114" fmla="*/ 145774 h 609600"/>
              <a:gd name="connsiteX115" fmla="*/ 212035 w 530087"/>
              <a:gd name="connsiteY115" fmla="*/ 132521 h 609600"/>
              <a:gd name="connsiteX116" fmla="*/ 159026 w 530087"/>
              <a:gd name="connsiteY116" fmla="*/ 119269 h 609600"/>
              <a:gd name="connsiteX117" fmla="*/ 106018 w 530087"/>
              <a:gd name="connsiteY117" fmla="*/ 132521 h 609600"/>
              <a:gd name="connsiteX118" fmla="*/ 66261 w 530087"/>
              <a:gd name="connsiteY118" fmla="*/ 225287 h 609600"/>
              <a:gd name="connsiteX119" fmla="*/ 79513 w 530087"/>
              <a:gd name="connsiteY119" fmla="*/ 463826 h 609600"/>
              <a:gd name="connsiteX120" fmla="*/ 106018 w 530087"/>
              <a:gd name="connsiteY120" fmla="*/ 503582 h 609600"/>
              <a:gd name="connsiteX121" fmla="*/ 159026 w 530087"/>
              <a:gd name="connsiteY121" fmla="*/ 516834 h 609600"/>
              <a:gd name="connsiteX122" fmla="*/ 397565 w 530087"/>
              <a:gd name="connsiteY122" fmla="*/ 530087 h 609600"/>
              <a:gd name="connsiteX123" fmla="*/ 410818 w 530087"/>
              <a:gd name="connsiteY123" fmla="*/ 490330 h 609600"/>
              <a:gd name="connsiteX124" fmla="*/ 490331 w 530087"/>
              <a:gd name="connsiteY124" fmla="*/ 410817 h 609600"/>
              <a:gd name="connsiteX125" fmla="*/ 477079 w 530087"/>
              <a:gd name="connsiteY125" fmla="*/ 251791 h 609600"/>
              <a:gd name="connsiteX126" fmla="*/ 424070 w 530087"/>
              <a:gd name="connsiteY126" fmla="*/ 198782 h 609600"/>
              <a:gd name="connsiteX127" fmla="*/ 397565 w 530087"/>
              <a:gd name="connsiteY127" fmla="*/ 172278 h 609600"/>
              <a:gd name="connsiteX128" fmla="*/ 371061 w 530087"/>
              <a:gd name="connsiteY128" fmla="*/ 132521 h 609600"/>
              <a:gd name="connsiteX129" fmla="*/ 291548 w 530087"/>
              <a:gd name="connsiteY129" fmla="*/ 106017 h 609600"/>
              <a:gd name="connsiteX130" fmla="*/ 251792 w 530087"/>
              <a:gd name="connsiteY130" fmla="*/ 92765 h 609600"/>
              <a:gd name="connsiteX131" fmla="*/ 172279 w 530087"/>
              <a:gd name="connsiteY131" fmla="*/ 106017 h 609600"/>
              <a:gd name="connsiteX132" fmla="*/ 79513 w 530087"/>
              <a:gd name="connsiteY132" fmla="*/ 132521 h 609600"/>
              <a:gd name="connsiteX133" fmla="*/ 66261 w 530087"/>
              <a:gd name="connsiteY133" fmla="*/ 185530 h 609600"/>
              <a:gd name="connsiteX134" fmla="*/ 79513 w 530087"/>
              <a:gd name="connsiteY134" fmla="*/ 357808 h 609600"/>
              <a:gd name="connsiteX135" fmla="*/ 106018 w 530087"/>
              <a:gd name="connsiteY135" fmla="*/ 397565 h 609600"/>
              <a:gd name="connsiteX136" fmla="*/ 225287 w 530087"/>
              <a:gd name="connsiteY136" fmla="*/ 463826 h 609600"/>
              <a:gd name="connsiteX137" fmla="*/ 251792 w 530087"/>
              <a:gd name="connsiteY137" fmla="*/ 490330 h 609600"/>
              <a:gd name="connsiteX138" fmla="*/ 304800 w 530087"/>
              <a:gd name="connsiteY138" fmla="*/ 503582 h 609600"/>
              <a:gd name="connsiteX139" fmla="*/ 344557 w 530087"/>
              <a:gd name="connsiteY139" fmla="*/ 516834 h 609600"/>
              <a:gd name="connsiteX140" fmla="*/ 463826 w 530087"/>
              <a:gd name="connsiteY140" fmla="*/ 503582 h 609600"/>
              <a:gd name="connsiteX141" fmla="*/ 477079 w 530087"/>
              <a:gd name="connsiteY141" fmla="*/ 463826 h 609600"/>
              <a:gd name="connsiteX142" fmla="*/ 490331 w 530087"/>
              <a:gd name="connsiteY142" fmla="*/ 384313 h 609600"/>
              <a:gd name="connsiteX143" fmla="*/ 437322 w 530087"/>
              <a:gd name="connsiteY143" fmla="*/ 238539 h 609600"/>
              <a:gd name="connsiteX144" fmla="*/ 397565 w 530087"/>
              <a:gd name="connsiteY144" fmla="*/ 185530 h 609600"/>
              <a:gd name="connsiteX145" fmla="*/ 318052 w 530087"/>
              <a:gd name="connsiteY145" fmla="*/ 159026 h 609600"/>
              <a:gd name="connsiteX146" fmla="*/ 278296 w 530087"/>
              <a:gd name="connsiteY146" fmla="*/ 119269 h 609600"/>
              <a:gd name="connsiteX147" fmla="*/ 119270 w 530087"/>
              <a:gd name="connsiteY147" fmla="*/ 172278 h 609600"/>
              <a:gd name="connsiteX148" fmla="*/ 92765 w 530087"/>
              <a:gd name="connsiteY148" fmla="*/ 291548 h 609600"/>
              <a:gd name="connsiteX149" fmla="*/ 79513 w 530087"/>
              <a:gd name="connsiteY149" fmla="*/ 331304 h 609600"/>
              <a:gd name="connsiteX150" fmla="*/ 92765 w 530087"/>
              <a:gd name="connsiteY150" fmla="*/ 490330 h 609600"/>
              <a:gd name="connsiteX151" fmla="*/ 119270 w 530087"/>
              <a:gd name="connsiteY151" fmla="*/ 516834 h 609600"/>
              <a:gd name="connsiteX152" fmla="*/ 145774 w 530087"/>
              <a:gd name="connsiteY152" fmla="*/ 583095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530087" h="609600">
                <a:moveTo>
                  <a:pt x="132522" y="331304"/>
                </a:moveTo>
                <a:cubicBezTo>
                  <a:pt x="123687" y="353391"/>
                  <a:pt x="107713" y="373837"/>
                  <a:pt x="106018" y="397565"/>
                </a:cubicBezTo>
                <a:cubicBezTo>
                  <a:pt x="98755" y="499252"/>
                  <a:pt x="105951" y="496855"/>
                  <a:pt x="145774" y="556591"/>
                </a:cubicBezTo>
                <a:cubicBezTo>
                  <a:pt x="282944" y="548522"/>
                  <a:pt x="330493" y="583771"/>
                  <a:pt x="410818" y="516834"/>
                </a:cubicBezTo>
                <a:cubicBezTo>
                  <a:pt x="425215" y="504836"/>
                  <a:pt x="437322" y="490330"/>
                  <a:pt x="450574" y="477078"/>
                </a:cubicBezTo>
                <a:cubicBezTo>
                  <a:pt x="454991" y="463826"/>
                  <a:pt x="456639" y="449299"/>
                  <a:pt x="463826" y="437321"/>
                </a:cubicBezTo>
                <a:cubicBezTo>
                  <a:pt x="518400" y="346365"/>
                  <a:pt x="466041" y="483686"/>
                  <a:pt x="503583" y="371061"/>
                </a:cubicBezTo>
                <a:cubicBezTo>
                  <a:pt x="499166" y="335722"/>
                  <a:pt x="496702" y="300083"/>
                  <a:pt x="490331" y="265043"/>
                </a:cubicBezTo>
                <a:cubicBezTo>
                  <a:pt x="485225" y="236962"/>
                  <a:pt x="476136" y="214119"/>
                  <a:pt x="450574" y="198782"/>
                </a:cubicBezTo>
                <a:cubicBezTo>
                  <a:pt x="438596" y="191595"/>
                  <a:pt x="424070" y="189947"/>
                  <a:pt x="410818" y="185530"/>
                </a:cubicBezTo>
                <a:cubicBezTo>
                  <a:pt x="401983" y="176695"/>
                  <a:pt x="395027" y="165454"/>
                  <a:pt x="384313" y="159026"/>
                </a:cubicBezTo>
                <a:cubicBezTo>
                  <a:pt x="327103" y="124700"/>
                  <a:pt x="205163" y="156497"/>
                  <a:pt x="172279" y="159026"/>
                </a:cubicBezTo>
                <a:cubicBezTo>
                  <a:pt x="149601" y="166585"/>
                  <a:pt x="107445" y="176763"/>
                  <a:pt x="92765" y="198782"/>
                </a:cubicBezTo>
                <a:cubicBezTo>
                  <a:pt x="82662" y="213936"/>
                  <a:pt x="83930" y="234121"/>
                  <a:pt x="79513" y="251791"/>
                </a:cubicBezTo>
                <a:cubicBezTo>
                  <a:pt x="81608" y="281123"/>
                  <a:pt x="75896" y="416834"/>
                  <a:pt x="106018" y="477078"/>
                </a:cubicBezTo>
                <a:cubicBezTo>
                  <a:pt x="113141" y="491323"/>
                  <a:pt x="118694" y="508932"/>
                  <a:pt x="132522" y="516834"/>
                </a:cubicBezTo>
                <a:cubicBezTo>
                  <a:pt x="152079" y="528009"/>
                  <a:pt x="176795" y="525201"/>
                  <a:pt x="198783" y="530087"/>
                </a:cubicBezTo>
                <a:cubicBezTo>
                  <a:pt x="216563" y="534038"/>
                  <a:pt x="234122" y="538922"/>
                  <a:pt x="251792" y="543339"/>
                </a:cubicBezTo>
                <a:cubicBezTo>
                  <a:pt x="291548" y="538922"/>
                  <a:pt x="333113" y="542736"/>
                  <a:pt x="371061" y="530087"/>
                </a:cubicBezTo>
                <a:cubicBezTo>
                  <a:pt x="415508" y="515271"/>
                  <a:pt x="414231" y="471758"/>
                  <a:pt x="424070" y="437321"/>
                </a:cubicBezTo>
                <a:cubicBezTo>
                  <a:pt x="427907" y="423890"/>
                  <a:pt x="432905" y="410817"/>
                  <a:pt x="437322" y="397565"/>
                </a:cubicBezTo>
                <a:cubicBezTo>
                  <a:pt x="432905" y="375478"/>
                  <a:pt x="431979" y="352394"/>
                  <a:pt x="424070" y="331304"/>
                </a:cubicBezTo>
                <a:cubicBezTo>
                  <a:pt x="418478" y="316391"/>
                  <a:pt x="404688" y="305794"/>
                  <a:pt x="397565" y="291548"/>
                </a:cubicBezTo>
                <a:cubicBezTo>
                  <a:pt x="391318" y="279054"/>
                  <a:pt x="390560" y="264285"/>
                  <a:pt x="384313" y="251791"/>
                </a:cubicBezTo>
                <a:cubicBezTo>
                  <a:pt x="377190" y="237545"/>
                  <a:pt x="364932" y="226280"/>
                  <a:pt x="357809" y="212034"/>
                </a:cubicBezTo>
                <a:cubicBezTo>
                  <a:pt x="351562" y="199540"/>
                  <a:pt x="355924" y="180397"/>
                  <a:pt x="344557" y="172278"/>
                </a:cubicBezTo>
                <a:cubicBezTo>
                  <a:pt x="321823" y="156039"/>
                  <a:pt x="265044" y="145774"/>
                  <a:pt x="265044" y="145774"/>
                </a:cubicBezTo>
                <a:cubicBezTo>
                  <a:pt x="243923" y="147886"/>
                  <a:pt x="123808" y="138966"/>
                  <a:pt x="92765" y="185530"/>
                </a:cubicBezTo>
                <a:cubicBezTo>
                  <a:pt x="82662" y="200684"/>
                  <a:pt x="84747" y="221094"/>
                  <a:pt x="79513" y="238539"/>
                </a:cubicBezTo>
                <a:cubicBezTo>
                  <a:pt x="71485" y="265299"/>
                  <a:pt x="53009" y="318052"/>
                  <a:pt x="53009" y="318052"/>
                </a:cubicBezTo>
                <a:cubicBezTo>
                  <a:pt x="57426" y="348974"/>
                  <a:pt x="57286" y="380899"/>
                  <a:pt x="66261" y="410817"/>
                </a:cubicBezTo>
                <a:cubicBezTo>
                  <a:pt x="82030" y="463382"/>
                  <a:pt x="93866" y="444499"/>
                  <a:pt x="132522" y="463826"/>
                </a:cubicBezTo>
                <a:cubicBezTo>
                  <a:pt x="235284" y="515206"/>
                  <a:pt x="112105" y="470272"/>
                  <a:pt x="212035" y="503582"/>
                </a:cubicBezTo>
                <a:cubicBezTo>
                  <a:pt x="295140" y="558986"/>
                  <a:pt x="350450" y="607345"/>
                  <a:pt x="490331" y="516834"/>
                </a:cubicBezTo>
                <a:cubicBezTo>
                  <a:pt x="527603" y="492717"/>
                  <a:pt x="491118" y="426429"/>
                  <a:pt x="477079" y="384313"/>
                </a:cubicBezTo>
                <a:cubicBezTo>
                  <a:pt x="472042" y="369203"/>
                  <a:pt x="449558" y="368004"/>
                  <a:pt x="437322" y="357808"/>
                </a:cubicBezTo>
                <a:cubicBezTo>
                  <a:pt x="335286" y="272779"/>
                  <a:pt x="456514" y="357351"/>
                  <a:pt x="357809" y="291548"/>
                </a:cubicBezTo>
                <a:cubicBezTo>
                  <a:pt x="348974" y="278296"/>
                  <a:pt x="342567" y="263053"/>
                  <a:pt x="331305" y="251791"/>
                </a:cubicBezTo>
                <a:cubicBezTo>
                  <a:pt x="320043" y="240529"/>
                  <a:pt x="303985" y="235237"/>
                  <a:pt x="291548" y="225287"/>
                </a:cubicBezTo>
                <a:cubicBezTo>
                  <a:pt x="281792" y="217482"/>
                  <a:pt x="273879" y="207617"/>
                  <a:pt x="265044" y="198782"/>
                </a:cubicBezTo>
                <a:cubicBezTo>
                  <a:pt x="260627" y="185530"/>
                  <a:pt x="259541" y="170649"/>
                  <a:pt x="251792" y="159026"/>
                </a:cubicBezTo>
                <a:cubicBezTo>
                  <a:pt x="204866" y="88638"/>
                  <a:pt x="185592" y="122207"/>
                  <a:pt x="92765" y="132521"/>
                </a:cubicBezTo>
                <a:cubicBezTo>
                  <a:pt x="70737" y="154550"/>
                  <a:pt x="53130" y="168692"/>
                  <a:pt x="39757" y="198782"/>
                </a:cubicBezTo>
                <a:cubicBezTo>
                  <a:pt x="28410" y="224312"/>
                  <a:pt x="22087" y="251791"/>
                  <a:pt x="13252" y="278295"/>
                </a:cubicBezTo>
                <a:lnTo>
                  <a:pt x="0" y="318052"/>
                </a:lnTo>
                <a:cubicBezTo>
                  <a:pt x="11101" y="395760"/>
                  <a:pt x="-7268" y="399701"/>
                  <a:pt x="39757" y="437321"/>
                </a:cubicBezTo>
                <a:cubicBezTo>
                  <a:pt x="52194" y="447271"/>
                  <a:pt x="64959" y="457357"/>
                  <a:pt x="79513" y="463826"/>
                </a:cubicBezTo>
                <a:cubicBezTo>
                  <a:pt x="105043" y="475173"/>
                  <a:pt x="159026" y="490330"/>
                  <a:pt x="159026" y="490330"/>
                </a:cubicBezTo>
                <a:cubicBezTo>
                  <a:pt x="234122" y="485913"/>
                  <a:pt x="309920" y="488237"/>
                  <a:pt x="384313" y="477078"/>
                </a:cubicBezTo>
                <a:cubicBezTo>
                  <a:pt x="400064" y="474715"/>
                  <a:pt x="415235" y="463826"/>
                  <a:pt x="424070" y="450574"/>
                </a:cubicBezTo>
                <a:cubicBezTo>
                  <a:pt x="434173" y="435420"/>
                  <a:pt x="432905" y="415235"/>
                  <a:pt x="437322" y="397565"/>
                </a:cubicBezTo>
                <a:cubicBezTo>
                  <a:pt x="432905" y="362226"/>
                  <a:pt x="431532" y="326371"/>
                  <a:pt x="424070" y="291548"/>
                </a:cubicBezTo>
                <a:cubicBezTo>
                  <a:pt x="418216" y="264230"/>
                  <a:pt x="406400" y="238539"/>
                  <a:pt x="397565" y="212034"/>
                </a:cubicBezTo>
                <a:cubicBezTo>
                  <a:pt x="393148" y="198782"/>
                  <a:pt x="392061" y="183901"/>
                  <a:pt x="384313" y="172278"/>
                </a:cubicBezTo>
                <a:cubicBezTo>
                  <a:pt x="356789" y="130992"/>
                  <a:pt x="337762" y="91406"/>
                  <a:pt x="278296" y="79513"/>
                </a:cubicBezTo>
                <a:lnTo>
                  <a:pt x="212035" y="66261"/>
                </a:lnTo>
                <a:cubicBezTo>
                  <a:pt x="91236" y="78341"/>
                  <a:pt x="89383" y="45674"/>
                  <a:pt x="39757" y="132521"/>
                </a:cubicBezTo>
                <a:cubicBezTo>
                  <a:pt x="32826" y="144650"/>
                  <a:pt x="30922" y="159026"/>
                  <a:pt x="26505" y="172278"/>
                </a:cubicBezTo>
                <a:cubicBezTo>
                  <a:pt x="30922" y="225287"/>
                  <a:pt x="34189" y="278404"/>
                  <a:pt x="39757" y="331304"/>
                </a:cubicBezTo>
                <a:cubicBezTo>
                  <a:pt x="43027" y="362368"/>
                  <a:pt x="38200" y="396567"/>
                  <a:pt x="53009" y="424069"/>
                </a:cubicBezTo>
                <a:cubicBezTo>
                  <a:pt x="70780" y="457072"/>
                  <a:pt x="106018" y="477078"/>
                  <a:pt x="132522" y="503582"/>
                </a:cubicBezTo>
                <a:cubicBezTo>
                  <a:pt x="163854" y="534914"/>
                  <a:pt x="185619" y="560427"/>
                  <a:pt x="225287" y="583095"/>
                </a:cubicBezTo>
                <a:cubicBezTo>
                  <a:pt x="256129" y="600719"/>
                  <a:pt x="337408" y="606686"/>
                  <a:pt x="357809" y="609600"/>
                </a:cubicBezTo>
                <a:cubicBezTo>
                  <a:pt x="397533" y="603925"/>
                  <a:pt x="454652" y="614697"/>
                  <a:pt x="477079" y="569843"/>
                </a:cubicBezTo>
                <a:cubicBezTo>
                  <a:pt x="485224" y="553552"/>
                  <a:pt x="485914" y="534504"/>
                  <a:pt x="490331" y="516834"/>
                </a:cubicBezTo>
                <a:cubicBezTo>
                  <a:pt x="481496" y="459408"/>
                  <a:pt x="476430" y="401274"/>
                  <a:pt x="463826" y="344556"/>
                </a:cubicBezTo>
                <a:cubicBezTo>
                  <a:pt x="449594" y="280511"/>
                  <a:pt x="438341" y="286704"/>
                  <a:pt x="410818" y="238539"/>
                </a:cubicBezTo>
                <a:cubicBezTo>
                  <a:pt x="400774" y="220963"/>
                  <a:pt x="376258" y="161916"/>
                  <a:pt x="357809" y="145774"/>
                </a:cubicBezTo>
                <a:cubicBezTo>
                  <a:pt x="301724" y="96700"/>
                  <a:pt x="293145" y="97714"/>
                  <a:pt x="238539" y="79513"/>
                </a:cubicBezTo>
                <a:cubicBezTo>
                  <a:pt x="212035" y="83930"/>
                  <a:pt x="183059" y="80748"/>
                  <a:pt x="159026" y="92765"/>
                </a:cubicBezTo>
                <a:cubicBezTo>
                  <a:pt x="138474" y="103041"/>
                  <a:pt x="125542" y="153462"/>
                  <a:pt x="119270" y="172278"/>
                </a:cubicBezTo>
                <a:cubicBezTo>
                  <a:pt x="123687" y="242956"/>
                  <a:pt x="118634" y="314872"/>
                  <a:pt x="132522" y="384313"/>
                </a:cubicBezTo>
                <a:cubicBezTo>
                  <a:pt x="136854" y="405971"/>
                  <a:pt x="159441" y="419348"/>
                  <a:pt x="172279" y="437321"/>
                </a:cubicBezTo>
                <a:cubicBezTo>
                  <a:pt x="181537" y="450281"/>
                  <a:pt x="187521" y="465816"/>
                  <a:pt x="198783" y="477078"/>
                </a:cubicBezTo>
                <a:cubicBezTo>
                  <a:pt x="229288" y="507584"/>
                  <a:pt x="250996" y="506696"/>
                  <a:pt x="291548" y="516834"/>
                </a:cubicBezTo>
                <a:cubicBezTo>
                  <a:pt x="417643" y="506326"/>
                  <a:pt x="435680" y="546623"/>
                  <a:pt x="477079" y="463826"/>
                </a:cubicBezTo>
                <a:cubicBezTo>
                  <a:pt x="483326" y="451332"/>
                  <a:pt x="485914" y="437321"/>
                  <a:pt x="490331" y="424069"/>
                </a:cubicBezTo>
                <a:cubicBezTo>
                  <a:pt x="485914" y="375478"/>
                  <a:pt x="485558" y="326344"/>
                  <a:pt x="477079" y="278295"/>
                </a:cubicBezTo>
                <a:cubicBezTo>
                  <a:pt x="469317" y="234311"/>
                  <a:pt x="452515" y="193160"/>
                  <a:pt x="424070" y="159026"/>
                </a:cubicBezTo>
                <a:cubicBezTo>
                  <a:pt x="412072" y="144628"/>
                  <a:pt x="397565" y="132521"/>
                  <a:pt x="384313" y="119269"/>
                </a:cubicBezTo>
                <a:cubicBezTo>
                  <a:pt x="379896" y="106017"/>
                  <a:pt x="379180" y="90880"/>
                  <a:pt x="371061" y="79513"/>
                </a:cubicBezTo>
                <a:cubicBezTo>
                  <a:pt x="341847" y="38613"/>
                  <a:pt x="316500" y="25469"/>
                  <a:pt x="278296" y="0"/>
                </a:cubicBezTo>
                <a:cubicBezTo>
                  <a:pt x="225457" y="5871"/>
                  <a:pt x="152300" y="85"/>
                  <a:pt x="106018" y="39756"/>
                </a:cubicBezTo>
                <a:cubicBezTo>
                  <a:pt x="89248" y="54130"/>
                  <a:pt x="79513" y="75095"/>
                  <a:pt x="66261" y="92765"/>
                </a:cubicBezTo>
                <a:cubicBezTo>
                  <a:pt x="61844" y="114852"/>
                  <a:pt x="60132" y="137657"/>
                  <a:pt x="53009" y="159026"/>
                </a:cubicBezTo>
                <a:cubicBezTo>
                  <a:pt x="46762" y="177767"/>
                  <a:pt x="28294" y="192360"/>
                  <a:pt x="26505" y="212034"/>
                </a:cubicBezTo>
                <a:cubicBezTo>
                  <a:pt x="23677" y="243142"/>
                  <a:pt x="34622" y="273989"/>
                  <a:pt x="39757" y="304800"/>
                </a:cubicBezTo>
                <a:cubicBezTo>
                  <a:pt x="43460" y="327018"/>
                  <a:pt x="45100" y="349971"/>
                  <a:pt x="53009" y="371061"/>
                </a:cubicBezTo>
                <a:cubicBezTo>
                  <a:pt x="65118" y="403353"/>
                  <a:pt x="112583" y="443888"/>
                  <a:pt x="132522" y="463826"/>
                </a:cubicBezTo>
                <a:lnTo>
                  <a:pt x="172279" y="503582"/>
                </a:lnTo>
                <a:cubicBezTo>
                  <a:pt x="185531" y="516834"/>
                  <a:pt x="193853" y="538794"/>
                  <a:pt x="212035" y="543339"/>
                </a:cubicBezTo>
                <a:lnTo>
                  <a:pt x="265044" y="556591"/>
                </a:lnTo>
                <a:cubicBezTo>
                  <a:pt x="304800" y="552174"/>
                  <a:pt x="349093" y="562303"/>
                  <a:pt x="384313" y="543339"/>
                </a:cubicBezTo>
                <a:cubicBezTo>
                  <a:pt x="412360" y="528237"/>
                  <a:pt x="437322" y="463826"/>
                  <a:pt x="437322" y="463826"/>
                </a:cubicBezTo>
                <a:cubicBezTo>
                  <a:pt x="470068" y="365585"/>
                  <a:pt x="478994" y="374947"/>
                  <a:pt x="450574" y="251791"/>
                </a:cubicBezTo>
                <a:cubicBezTo>
                  <a:pt x="445558" y="230056"/>
                  <a:pt x="413039" y="201003"/>
                  <a:pt x="397565" y="185530"/>
                </a:cubicBezTo>
                <a:cubicBezTo>
                  <a:pt x="393148" y="172278"/>
                  <a:pt x="395221" y="154500"/>
                  <a:pt x="384313" y="145774"/>
                </a:cubicBezTo>
                <a:cubicBezTo>
                  <a:pt x="370091" y="134396"/>
                  <a:pt x="348046" y="139696"/>
                  <a:pt x="331305" y="132521"/>
                </a:cubicBezTo>
                <a:cubicBezTo>
                  <a:pt x="316232" y="126061"/>
                  <a:pt x="244575" y="70788"/>
                  <a:pt x="238539" y="66261"/>
                </a:cubicBezTo>
                <a:cubicBezTo>
                  <a:pt x="198783" y="75096"/>
                  <a:pt x="156346" y="75913"/>
                  <a:pt x="119270" y="92765"/>
                </a:cubicBezTo>
                <a:cubicBezTo>
                  <a:pt x="104770" y="99356"/>
                  <a:pt x="98208" y="117553"/>
                  <a:pt x="92765" y="132521"/>
                </a:cubicBezTo>
                <a:cubicBezTo>
                  <a:pt x="80316" y="166755"/>
                  <a:pt x="66261" y="238539"/>
                  <a:pt x="66261" y="238539"/>
                </a:cubicBezTo>
                <a:cubicBezTo>
                  <a:pt x="73147" y="328064"/>
                  <a:pt x="56458" y="394442"/>
                  <a:pt x="106018" y="463826"/>
                </a:cubicBezTo>
                <a:cubicBezTo>
                  <a:pt x="116911" y="479076"/>
                  <a:pt x="133776" y="489185"/>
                  <a:pt x="145774" y="503582"/>
                </a:cubicBezTo>
                <a:cubicBezTo>
                  <a:pt x="155970" y="515818"/>
                  <a:pt x="158773" y="534898"/>
                  <a:pt x="172279" y="543339"/>
                </a:cubicBezTo>
                <a:cubicBezTo>
                  <a:pt x="195970" y="558146"/>
                  <a:pt x="225288" y="561008"/>
                  <a:pt x="251792" y="569843"/>
                </a:cubicBezTo>
                <a:lnTo>
                  <a:pt x="291548" y="583095"/>
                </a:lnTo>
                <a:cubicBezTo>
                  <a:pt x="353392" y="574260"/>
                  <a:pt x="417813" y="576346"/>
                  <a:pt x="477079" y="556591"/>
                </a:cubicBezTo>
                <a:cubicBezTo>
                  <a:pt x="490331" y="552174"/>
                  <a:pt x="484828" y="529674"/>
                  <a:pt x="490331" y="516834"/>
                </a:cubicBezTo>
                <a:cubicBezTo>
                  <a:pt x="539458" y="402204"/>
                  <a:pt x="499009" y="517307"/>
                  <a:pt x="530087" y="424069"/>
                </a:cubicBezTo>
                <a:cubicBezTo>
                  <a:pt x="521252" y="388730"/>
                  <a:pt x="519873" y="350633"/>
                  <a:pt x="503583" y="318052"/>
                </a:cubicBezTo>
                <a:cubicBezTo>
                  <a:pt x="492408" y="295701"/>
                  <a:pt x="467029" y="283849"/>
                  <a:pt x="450574" y="265043"/>
                </a:cubicBezTo>
                <a:cubicBezTo>
                  <a:pt x="391109" y="197083"/>
                  <a:pt x="438936" y="221406"/>
                  <a:pt x="371061" y="198782"/>
                </a:cubicBezTo>
                <a:cubicBezTo>
                  <a:pt x="357809" y="185530"/>
                  <a:pt x="346899" y="169422"/>
                  <a:pt x="331305" y="159026"/>
                </a:cubicBezTo>
                <a:cubicBezTo>
                  <a:pt x="319682" y="151277"/>
                  <a:pt x="305184" y="148804"/>
                  <a:pt x="291548" y="145774"/>
                </a:cubicBezTo>
                <a:cubicBezTo>
                  <a:pt x="265318" y="139945"/>
                  <a:pt x="238383" y="137791"/>
                  <a:pt x="212035" y="132521"/>
                </a:cubicBezTo>
                <a:cubicBezTo>
                  <a:pt x="194175" y="128949"/>
                  <a:pt x="176696" y="123686"/>
                  <a:pt x="159026" y="119269"/>
                </a:cubicBezTo>
                <a:cubicBezTo>
                  <a:pt x="141357" y="123686"/>
                  <a:pt x="120010" y="120861"/>
                  <a:pt x="106018" y="132521"/>
                </a:cubicBezTo>
                <a:cubicBezTo>
                  <a:pt x="90900" y="145119"/>
                  <a:pt x="73290" y="204198"/>
                  <a:pt x="66261" y="225287"/>
                </a:cubicBezTo>
                <a:cubicBezTo>
                  <a:pt x="70678" y="304800"/>
                  <a:pt x="68251" y="384991"/>
                  <a:pt x="79513" y="463826"/>
                </a:cubicBezTo>
                <a:cubicBezTo>
                  <a:pt x="81765" y="479593"/>
                  <a:pt x="92766" y="494747"/>
                  <a:pt x="106018" y="503582"/>
                </a:cubicBezTo>
                <a:cubicBezTo>
                  <a:pt x="121172" y="513685"/>
                  <a:pt x="141357" y="512417"/>
                  <a:pt x="159026" y="516834"/>
                </a:cubicBezTo>
                <a:cubicBezTo>
                  <a:pt x="243740" y="573311"/>
                  <a:pt x="225826" y="573022"/>
                  <a:pt x="397565" y="530087"/>
                </a:cubicBezTo>
                <a:cubicBezTo>
                  <a:pt x="411117" y="526699"/>
                  <a:pt x="401875" y="501061"/>
                  <a:pt x="410818" y="490330"/>
                </a:cubicBezTo>
                <a:cubicBezTo>
                  <a:pt x="575197" y="293075"/>
                  <a:pt x="380450" y="575637"/>
                  <a:pt x="490331" y="410817"/>
                </a:cubicBezTo>
                <a:cubicBezTo>
                  <a:pt x="485914" y="357808"/>
                  <a:pt x="492945" y="302562"/>
                  <a:pt x="477079" y="251791"/>
                </a:cubicBezTo>
                <a:cubicBezTo>
                  <a:pt x="469625" y="227940"/>
                  <a:pt x="441740" y="216452"/>
                  <a:pt x="424070" y="198782"/>
                </a:cubicBezTo>
                <a:cubicBezTo>
                  <a:pt x="415235" y="189947"/>
                  <a:pt x="404495" y="182674"/>
                  <a:pt x="397565" y="172278"/>
                </a:cubicBezTo>
                <a:cubicBezTo>
                  <a:pt x="388730" y="159026"/>
                  <a:pt x="384567" y="140962"/>
                  <a:pt x="371061" y="132521"/>
                </a:cubicBezTo>
                <a:cubicBezTo>
                  <a:pt x="347370" y="117714"/>
                  <a:pt x="318052" y="114852"/>
                  <a:pt x="291548" y="106017"/>
                </a:cubicBezTo>
                <a:lnTo>
                  <a:pt x="251792" y="92765"/>
                </a:lnTo>
                <a:cubicBezTo>
                  <a:pt x="225288" y="97182"/>
                  <a:pt x="198627" y="100747"/>
                  <a:pt x="172279" y="106017"/>
                </a:cubicBezTo>
                <a:cubicBezTo>
                  <a:pt x="130678" y="114337"/>
                  <a:pt x="117405" y="119891"/>
                  <a:pt x="79513" y="132521"/>
                </a:cubicBezTo>
                <a:cubicBezTo>
                  <a:pt x="75096" y="150191"/>
                  <a:pt x="66261" y="167317"/>
                  <a:pt x="66261" y="185530"/>
                </a:cubicBezTo>
                <a:cubicBezTo>
                  <a:pt x="66261" y="243126"/>
                  <a:pt x="68899" y="301199"/>
                  <a:pt x="79513" y="357808"/>
                </a:cubicBezTo>
                <a:cubicBezTo>
                  <a:pt x="82448" y="373463"/>
                  <a:pt x="94031" y="387077"/>
                  <a:pt x="106018" y="397565"/>
                </a:cubicBezTo>
                <a:cubicBezTo>
                  <a:pt x="162102" y="446639"/>
                  <a:pt x="170682" y="445624"/>
                  <a:pt x="225287" y="463826"/>
                </a:cubicBezTo>
                <a:cubicBezTo>
                  <a:pt x="234122" y="472661"/>
                  <a:pt x="240617" y="484742"/>
                  <a:pt x="251792" y="490330"/>
                </a:cubicBezTo>
                <a:cubicBezTo>
                  <a:pt x="268082" y="498475"/>
                  <a:pt x="287288" y="498579"/>
                  <a:pt x="304800" y="503582"/>
                </a:cubicBezTo>
                <a:cubicBezTo>
                  <a:pt x="318232" y="507420"/>
                  <a:pt x="331305" y="512417"/>
                  <a:pt x="344557" y="516834"/>
                </a:cubicBezTo>
                <a:cubicBezTo>
                  <a:pt x="384313" y="512417"/>
                  <a:pt x="426686" y="518438"/>
                  <a:pt x="463826" y="503582"/>
                </a:cubicBezTo>
                <a:cubicBezTo>
                  <a:pt x="476796" y="498394"/>
                  <a:pt x="474049" y="477462"/>
                  <a:pt x="477079" y="463826"/>
                </a:cubicBezTo>
                <a:cubicBezTo>
                  <a:pt x="482908" y="437596"/>
                  <a:pt x="485914" y="410817"/>
                  <a:pt x="490331" y="384313"/>
                </a:cubicBezTo>
                <a:cubicBezTo>
                  <a:pt x="472413" y="321600"/>
                  <a:pt x="469599" y="290183"/>
                  <a:pt x="437322" y="238539"/>
                </a:cubicBezTo>
                <a:cubicBezTo>
                  <a:pt x="425616" y="219809"/>
                  <a:pt x="415943" y="197782"/>
                  <a:pt x="397565" y="185530"/>
                </a:cubicBezTo>
                <a:cubicBezTo>
                  <a:pt x="374319" y="170033"/>
                  <a:pt x="318052" y="159026"/>
                  <a:pt x="318052" y="159026"/>
                </a:cubicBezTo>
                <a:cubicBezTo>
                  <a:pt x="304800" y="145774"/>
                  <a:pt x="296819" y="122119"/>
                  <a:pt x="278296" y="119269"/>
                </a:cubicBezTo>
                <a:cubicBezTo>
                  <a:pt x="152699" y="99946"/>
                  <a:pt x="162229" y="107838"/>
                  <a:pt x="119270" y="172278"/>
                </a:cubicBezTo>
                <a:cubicBezTo>
                  <a:pt x="110159" y="217836"/>
                  <a:pt x="105245" y="247870"/>
                  <a:pt x="92765" y="291548"/>
                </a:cubicBezTo>
                <a:cubicBezTo>
                  <a:pt x="88927" y="304979"/>
                  <a:pt x="83930" y="318052"/>
                  <a:pt x="79513" y="331304"/>
                </a:cubicBezTo>
                <a:cubicBezTo>
                  <a:pt x="83930" y="384313"/>
                  <a:pt x="81619" y="438318"/>
                  <a:pt x="92765" y="490330"/>
                </a:cubicBezTo>
                <a:cubicBezTo>
                  <a:pt x="95383" y="502547"/>
                  <a:pt x="111465" y="507078"/>
                  <a:pt x="119270" y="516834"/>
                </a:cubicBezTo>
                <a:cubicBezTo>
                  <a:pt x="150675" y="556089"/>
                  <a:pt x="145774" y="545019"/>
                  <a:pt x="145774" y="58309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480714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382540" y="5760928"/>
            <a:ext cx="2305878" cy="547108"/>
          </a:xfrm>
        </p:spPr>
        <p:txBody>
          <a:bodyPr>
            <a:normAutofit/>
          </a:bodyPr>
          <a:lstStyle/>
          <a:p>
            <a:pPr algn="ctr"/>
            <a:r>
              <a:rPr lang="tr-TR" sz="3200" dirty="0" smtClean="0">
                <a:solidFill>
                  <a:schemeClr val="bg1"/>
                </a:solidFill>
                <a:latin typeface="Forte" panose="03060902040502070203" pitchFamily="66" charset="0"/>
              </a:rPr>
              <a:t>1. Soru</a:t>
            </a:r>
            <a:endParaRPr lang="tr-TR" sz="3200" dirty="0">
              <a:solidFill>
                <a:schemeClr val="bg1"/>
              </a:solidFill>
              <a:latin typeface="Forte" panose="03060902040502070203" pitchFamily="66" charset="0"/>
            </a:endParaRPr>
          </a:p>
        </p:txBody>
      </p:sp>
      <p:sp>
        <p:nvSpPr>
          <p:cNvPr id="7" name="16-Nokta Yıldız 6"/>
          <p:cNvSpPr/>
          <p:nvPr/>
        </p:nvSpPr>
        <p:spPr>
          <a:xfrm>
            <a:off x="11257722" y="127137"/>
            <a:ext cx="861391" cy="878233"/>
          </a:xfrm>
          <a:prstGeom prst="star1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11</a:t>
            </a:r>
            <a:endParaRPr lang="tr-TR" sz="2000" b="1" dirty="0"/>
          </a:p>
        </p:txBody>
      </p:sp>
      <p:pic>
        <p:nvPicPr>
          <p:cNvPr id="6" name="İçerik Yer Tutucusu 5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030" y="712913"/>
            <a:ext cx="5162741" cy="3803219"/>
          </a:xfrm>
        </p:spPr>
      </p:pic>
      <p:pic>
        <p:nvPicPr>
          <p:cNvPr id="8" name="Resim 7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702" y="2288890"/>
            <a:ext cx="4901020" cy="3472038"/>
          </a:xfrm>
          <a:prstGeom prst="rect">
            <a:avLst/>
          </a:prstGeom>
        </p:spPr>
      </p:pic>
      <p:sp>
        <p:nvSpPr>
          <p:cNvPr id="9" name="Serbest Form 8"/>
          <p:cNvSpPr/>
          <p:nvPr/>
        </p:nvSpPr>
        <p:spPr>
          <a:xfrm>
            <a:off x="6294781" y="4385414"/>
            <a:ext cx="573125" cy="531143"/>
          </a:xfrm>
          <a:custGeom>
            <a:avLst/>
            <a:gdLst>
              <a:gd name="connsiteX0" fmla="*/ 132522 w 530087"/>
              <a:gd name="connsiteY0" fmla="*/ 331304 h 609600"/>
              <a:gd name="connsiteX1" fmla="*/ 106018 w 530087"/>
              <a:gd name="connsiteY1" fmla="*/ 397565 h 609600"/>
              <a:gd name="connsiteX2" fmla="*/ 145774 w 530087"/>
              <a:gd name="connsiteY2" fmla="*/ 556591 h 609600"/>
              <a:gd name="connsiteX3" fmla="*/ 410818 w 530087"/>
              <a:gd name="connsiteY3" fmla="*/ 516834 h 609600"/>
              <a:gd name="connsiteX4" fmla="*/ 450574 w 530087"/>
              <a:gd name="connsiteY4" fmla="*/ 477078 h 609600"/>
              <a:gd name="connsiteX5" fmla="*/ 463826 w 530087"/>
              <a:gd name="connsiteY5" fmla="*/ 437321 h 609600"/>
              <a:gd name="connsiteX6" fmla="*/ 503583 w 530087"/>
              <a:gd name="connsiteY6" fmla="*/ 371061 h 609600"/>
              <a:gd name="connsiteX7" fmla="*/ 490331 w 530087"/>
              <a:gd name="connsiteY7" fmla="*/ 265043 h 609600"/>
              <a:gd name="connsiteX8" fmla="*/ 450574 w 530087"/>
              <a:gd name="connsiteY8" fmla="*/ 198782 h 609600"/>
              <a:gd name="connsiteX9" fmla="*/ 410818 w 530087"/>
              <a:gd name="connsiteY9" fmla="*/ 185530 h 609600"/>
              <a:gd name="connsiteX10" fmla="*/ 384313 w 530087"/>
              <a:gd name="connsiteY10" fmla="*/ 159026 h 609600"/>
              <a:gd name="connsiteX11" fmla="*/ 172279 w 530087"/>
              <a:gd name="connsiteY11" fmla="*/ 159026 h 609600"/>
              <a:gd name="connsiteX12" fmla="*/ 92765 w 530087"/>
              <a:gd name="connsiteY12" fmla="*/ 198782 h 609600"/>
              <a:gd name="connsiteX13" fmla="*/ 79513 w 530087"/>
              <a:gd name="connsiteY13" fmla="*/ 251791 h 609600"/>
              <a:gd name="connsiteX14" fmla="*/ 106018 w 530087"/>
              <a:gd name="connsiteY14" fmla="*/ 477078 h 609600"/>
              <a:gd name="connsiteX15" fmla="*/ 132522 w 530087"/>
              <a:gd name="connsiteY15" fmla="*/ 516834 h 609600"/>
              <a:gd name="connsiteX16" fmla="*/ 198783 w 530087"/>
              <a:gd name="connsiteY16" fmla="*/ 530087 h 609600"/>
              <a:gd name="connsiteX17" fmla="*/ 251792 w 530087"/>
              <a:gd name="connsiteY17" fmla="*/ 543339 h 609600"/>
              <a:gd name="connsiteX18" fmla="*/ 371061 w 530087"/>
              <a:gd name="connsiteY18" fmla="*/ 530087 h 609600"/>
              <a:gd name="connsiteX19" fmla="*/ 424070 w 530087"/>
              <a:gd name="connsiteY19" fmla="*/ 437321 h 609600"/>
              <a:gd name="connsiteX20" fmla="*/ 437322 w 530087"/>
              <a:gd name="connsiteY20" fmla="*/ 397565 h 609600"/>
              <a:gd name="connsiteX21" fmla="*/ 424070 w 530087"/>
              <a:gd name="connsiteY21" fmla="*/ 331304 h 609600"/>
              <a:gd name="connsiteX22" fmla="*/ 397565 w 530087"/>
              <a:gd name="connsiteY22" fmla="*/ 291548 h 609600"/>
              <a:gd name="connsiteX23" fmla="*/ 384313 w 530087"/>
              <a:gd name="connsiteY23" fmla="*/ 251791 h 609600"/>
              <a:gd name="connsiteX24" fmla="*/ 357809 w 530087"/>
              <a:gd name="connsiteY24" fmla="*/ 212034 h 609600"/>
              <a:gd name="connsiteX25" fmla="*/ 344557 w 530087"/>
              <a:gd name="connsiteY25" fmla="*/ 172278 h 609600"/>
              <a:gd name="connsiteX26" fmla="*/ 265044 w 530087"/>
              <a:gd name="connsiteY26" fmla="*/ 145774 h 609600"/>
              <a:gd name="connsiteX27" fmla="*/ 92765 w 530087"/>
              <a:gd name="connsiteY27" fmla="*/ 185530 h 609600"/>
              <a:gd name="connsiteX28" fmla="*/ 79513 w 530087"/>
              <a:gd name="connsiteY28" fmla="*/ 238539 h 609600"/>
              <a:gd name="connsiteX29" fmla="*/ 53009 w 530087"/>
              <a:gd name="connsiteY29" fmla="*/ 318052 h 609600"/>
              <a:gd name="connsiteX30" fmla="*/ 66261 w 530087"/>
              <a:gd name="connsiteY30" fmla="*/ 410817 h 609600"/>
              <a:gd name="connsiteX31" fmla="*/ 132522 w 530087"/>
              <a:gd name="connsiteY31" fmla="*/ 463826 h 609600"/>
              <a:gd name="connsiteX32" fmla="*/ 212035 w 530087"/>
              <a:gd name="connsiteY32" fmla="*/ 503582 h 609600"/>
              <a:gd name="connsiteX33" fmla="*/ 490331 w 530087"/>
              <a:gd name="connsiteY33" fmla="*/ 516834 h 609600"/>
              <a:gd name="connsiteX34" fmla="*/ 477079 w 530087"/>
              <a:gd name="connsiteY34" fmla="*/ 384313 h 609600"/>
              <a:gd name="connsiteX35" fmla="*/ 437322 w 530087"/>
              <a:gd name="connsiteY35" fmla="*/ 357808 h 609600"/>
              <a:gd name="connsiteX36" fmla="*/ 357809 w 530087"/>
              <a:gd name="connsiteY36" fmla="*/ 291548 h 609600"/>
              <a:gd name="connsiteX37" fmla="*/ 331305 w 530087"/>
              <a:gd name="connsiteY37" fmla="*/ 251791 h 609600"/>
              <a:gd name="connsiteX38" fmla="*/ 291548 w 530087"/>
              <a:gd name="connsiteY38" fmla="*/ 225287 h 609600"/>
              <a:gd name="connsiteX39" fmla="*/ 265044 w 530087"/>
              <a:gd name="connsiteY39" fmla="*/ 198782 h 609600"/>
              <a:gd name="connsiteX40" fmla="*/ 251792 w 530087"/>
              <a:gd name="connsiteY40" fmla="*/ 159026 h 609600"/>
              <a:gd name="connsiteX41" fmla="*/ 92765 w 530087"/>
              <a:gd name="connsiteY41" fmla="*/ 132521 h 609600"/>
              <a:gd name="connsiteX42" fmla="*/ 39757 w 530087"/>
              <a:gd name="connsiteY42" fmla="*/ 198782 h 609600"/>
              <a:gd name="connsiteX43" fmla="*/ 13252 w 530087"/>
              <a:gd name="connsiteY43" fmla="*/ 278295 h 609600"/>
              <a:gd name="connsiteX44" fmla="*/ 0 w 530087"/>
              <a:gd name="connsiteY44" fmla="*/ 318052 h 609600"/>
              <a:gd name="connsiteX45" fmla="*/ 39757 w 530087"/>
              <a:gd name="connsiteY45" fmla="*/ 437321 h 609600"/>
              <a:gd name="connsiteX46" fmla="*/ 79513 w 530087"/>
              <a:gd name="connsiteY46" fmla="*/ 463826 h 609600"/>
              <a:gd name="connsiteX47" fmla="*/ 159026 w 530087"/>
              <a:gd name="connsiteY47" fmla="*/ 490330 h 609600"/>
              <a:gd name="connsiteX48" fmla="*/ 384313 w 530087"/>
              <a:gd name="connsiteY48" fmla="*/ 477078 h 609600"/>
              <a:gd name="connsiteX49" fmla="*/ 424070 w 530087"/>
              <a:gd name="connsiteY49" fmla="*/ 450574 h 609600"/>
              <a:gd name="connsiteX50" fmla="*/ 437322 w 530087"/>
              <a:gd name="connsiteY50" fmla="*/ 397565 h 609600"/>
              <a:gd name="connsiteX51" fmla="*/ 424070 w 530087"/>
              <a:gd name="connsiteY51" fmla="*/ 291548 h 609600"/>
              <a:gd name="connsiteX52" fmla="*/ 397565 w 530087"/>
              <a:gd name="connsiteY52" fmla="*/ 212034 h 609600"/>
              <a:gd name="connsiteX53" fmla="*/ 384313 w 530087"/>
              <a:gd name="connsiteY53" fmla="*/ 172278 h 609600"/>
              <a:gd name="connsiteX54" fmla="*/ 278296 w 530087"/>
              <a:gd name="connsiteY54" fmla="*/ 79513 h 609600"/>
              <a:gd name="connsiteX55" fmla="*/ 212035 w 530087"/>
              <a:gd name="connsiteY55" fmla="*/ 66261 h 609600"/>
              <a:gd name="connsiteX56" fmla="*/ 39757 w 530087"/>
              <a:gd name="connsiteY56" fmla="*/ 132521 h 609600"/>
              <a:gd name="connsiteX57" fmla="*/ 26505 w 530087"/>
              <a:gd name="connsiteY57" fmla="*/ 172278 h 609600"/>
              <a:gd name="connsiteX58" fmla="*/ 39757 w 530087"/>
              <a:gd name="connsiteY58" fmla="*/ 331304 h 609600"/>
              <a:gd name="connsiteX59" fmla="*/ 53009 w 530087"/>
              <a:gd name="connsiteY59" fmla="*/ 424069 h 609600"/>
              <a:gd name="connsiteX60" fmla="*/ 132522 w 530087"/>
              <a:gd name="connsiteY60" fmla="*/ 503582 h 609600"/>
              <a:gd name="connsiteX61" fmla="*/ 225287 w 530087"/>
              <a:gd name="connsiteY61" fmla="*/ 583095 h 609600"/>
              <a:gd name="connsiteX62" fmla="*/ 357809 w 530087"/>
              <a:gd name="connsiteY62" fmla="*/ 609600 h 609600"/>
              <a:gd name="connsiteX63" fmla="*/ 477079 w 530087"/>
              <a:gd name="connsiteY63" fmla="*/ 569843 h 609600"/>
              <a:gd name="connsiteX64" fmla="*/ 490331 w 530087"/>
              <a:gd name="connsiteY64" fmla="*/ 516834 h 609600"/>
              <a:gd name="connsiteX65" fmla="*/ 463826 w 530087"/>
              <a:gd name="connsiteY65" fmla="*/ 344556 h 609600"/>
              <a:gd name="connsiteX66" fmla="*/ 410818 w 530087"/>
              <a:gd name="connsiteY66" fmla="*/ 238539 h 609600"/>
              <a:gd name="connsiteX67" fmla="*/ 357809 w 530087"/>
              <a:gd name="connsiteY67" fmla="*/ 145774 h 609600"/>
              <a:gd name="connsiteX68" fmla="*/ 238539 w 530087"/>
              <a:gd name="connsiteY68" fmla="*/ 79513 h 609600"/>
              <a:gd name="connsiteX69" fmla="*/ 159026 w 530087"/>
              <a:gd name="connsiteY69" fmla="*/ 92765 h 609600"/>
              <a:gd name="connsiteX70" fmla="*/ 119270 w 530087"/>
              <a:gd name="connsiteY70" fmla="*/ 172278 h 609600"/>
              <a:gd name="connsiteX71" fmla="*/ 132522 w 530087"/>
              <a:gd name="connsiteY71" fmla="*/ 384313 h 609600"/>
              <a:gd name="connsiteX72" fmla="*/ 172279 w 530087"/>
              <a:gd name="connsiteY72" fmla="*/ 437321 h 609600"/>
              <a:gd name="connsiteX73" fmla="*/ 198783 w 530087"/>
              <a:gd name="connsiteY73" fmla="*/ 477078 h 609600"/>
              <a:gd name="connsiteX74" fmla="*/ 291548 w 530087"/>
              <a:gd name="connsiteY74" fmla="*/ 516834 h 609600"/>
              <a:gd name="connsiteX75" fmla="*/ 477079 w 530087"/>
              <a:gd name="connsiteY75" fmla="*/ 463826 h 609600"/>
              <a:gd name="connsiteX76" fmla="*/ 490331 w 530087"/>
              <a:gd name="connsiteY76" fmla="*/ 424069 h 609600"/>
              <a:gd name="connsiteX77" fmla="*/ 477079 w 530087"/>
              <a:gd name="connsiteY77" fmla="*/ 278295 h 609600"/>
              <a:gd name="connsiteX78" fmla="*/ 424070 w 530087"/>
              <a:gd name="connsiteY78" fmla="*/ 159026 h 609600"/>
              <a:gd name="connsiteX79" fmla="*/ 384313 w 530087"/>
              <a:gd name="connsiteY79" fmla="*/ 119269 h 609600"/>
              <a:gd name="connsiteX80" fmla="*/ 371061 w 530087"/>
              <a:gd name="connsiteY80" fmla="*/ 79513 h 609600"/>
              <a:gd name="connsiteX81" fmla="*/ 278296 w 530087"/>
              <a:gd name="connsiteY81" fmla="*/ 0 h 609600"/>
              <a:gd name="connsiteX82" fmla="*/ 106018 w 530087"/>
              <a:gd name="connsiteY82" fmla="*/ 39756 h 609600"/>
              <a:gd name="connsiteX83" fmla="*/ 66261 w 530087"/>
              <a:gd name="connsiteY83" fmla="*/ 92765 h 609600"/>
              <a:gd name="connsiteX84" fmla="*/ 53009 w 530087"/>
              <a:gd name="connsiteY84" fmla="*/ 159026 h 609600"/>
              <a:gd name="connsiteX85" fmla="*/ 26505 w 530087"/>
              <a:gd name="connsiteY85" fmla="*/ 212034 h 609600"/>
              <a:gd name="connsiteX86" fmla="*/ 39757 w 530087"/>
              <a:gd name="connsiteY86" fmla="*/ 304800 h 609600"/>
              <a:gd name="connsiteX87" fmla="*/ 53009 w 530087"/>
              <a:gd name="connsiteY87" fmla="*/ 371061 h 609600"/>
              <a:gd name="connsiteX88" fmla="*/ 132522 w 530087"/>
              <a:gd name="connsiteY88" fmla="*/ 463826 h 609600"/>
              <a:gd name="connsiteX89" fmla="*/ 172279 w 530087"/>
              <a:gd name="connsiteY89" fmla="*/ 503582 h 609600"/>
              <a:gd name="connsiteX90" fmla="*/ 212035 w 530087"/>
              <a:gd name="connsiteY90" fmla="*/ 543339 h 609600"/>
              <a:gd name="connsiteX91" fmla="*/ 265044 w 530087"/>
              <a:gd name="connsiteY91" fmla="*/ 556591 h 609600"/>
              <a:gd name="connsiteX92" fmla="*/ 384313 w 530087"/>
              <a:gd name="connsiteY92" fmla="*/ 543339 h 609600"/>
              <a:gd name="connsiteX93" fmla="*/ 437322 w 530087"/>
              <a:gd name="connsiteY93" fmla="*/ 463826 h 609600"/>
              <a:gd name="connsiteX94" fmla="*/ 450574 w 530087"/>
              <a:gd name="connsiteY94" fmla="*/ 251791 h 609600"/>
              <a:gd name="connsiteX95" fmla="*/ 397565 w 530087"/>
              <a:gd name="connsiteY95" fmla="*/ 185530 h 609600"/>
              <a:gd name="connsiteX96" fmla="*/ 384313 w 530087"/>
              <a:gd name="connsiteY96" fmla="*/ 145774 h 609600"/>
              <a:gd name="connsiteX97" fmla="*/ 331305 w 530087"/>
              <a:gd name="connsiteY97" fmla="*/ 132521 h 609600"/>
              <a:gd name="connsiteX98" fmla="*/ 238539 w 530087"/>
              <a:gd name="connsiteY98" fmla="*/ 66261 h 609600"/>
              <a:gd name="connsiteX99" fmla="*/ 119270 w 530087"/>
              <a:gd name="connsiteY99" fmla="*/ 92765 h 609600"/>
              <a:gd name="connsiteX100" fmla="*/ 92765 w 530087"/>
              <a:gd name="connsiteY100" fmla="*/ 132521 h 609600"/>
              <a:gd name="connsiteX101" fmla="*/ 66261 w 530087"/>
              <a:gd name="connsiteY101" fmla="*/ 238539 h 609600"/>
              <a:gd name="connsiteX102" fmla="*/ 106018 w 530087"/>
              <a:gd name="connsiteY102" fmla="*/ 463826 h 609600"/>
              <a:gd name="connsiteX103" fmla="*/ 145774 w 530087"/>
              <a:gd name="connsiteY103" fmla="*/ 503582 h 609600"/>
              <a:gd name="connsiteX104" fmla="*/ 172279 w 530087"/>
              <a:gd name="connsiteY104" fmla="*/ 543339 h 609600"/>
              <a:gd name="connsiteX105" fmla="*/ 251792 w 530087"/>
              <a:gd name="connsiteY105" fmla="*/ 569843 h 609600"/>
              <a:gd name="connsiteX106" fmla="*/ 291548 w 530087"/>
              <a:gd name="connsiteY106" fmla="*/ 583095 h 609600"/>
              <a:gd name="connsiteX107" fmla="*/ 477079 w 530087"/>
              <a:gd name="connsiteY107" fmla="*/ 556591 h 609600"/>
              <a:gd name="connsiteX108" fmla="*/ 490331 w 530087"/>
              <a:gd name="connsiteY108" fmla="*/ 516834 h 609600"/>
              <a:gd name="connsiteX109" fmla="*/ 530087 w 530087"/>
              <a:gd name="connsiteY109" fmla="*/ 424069 h 609600"/>
              <a:gd name="connsiteX110" fmla="*/ 503583 w 530087"/>
              <a:gd name="connsiteY110" fmla="*/ 318052 h 609600"/>
              <a:gd name="connsiteX111" fmla="*/ 450574 w 530087"/>
              <a:gd name="connsiteY111" fmla="*/ 265043 h 609600"/>
              <a:gd name="connsiteX112" fmla="*/ 371061 w 530087"/>
              <a:gd name="connsiteY112" fmla="*/ 198782 h 609600"/>
              <a:gd name="connsiteX113" fmla="*/ 331305 w 530087"/>
              <a:gd name="connsiteY113" fmla="*/ 159026 h 609600"/>
              <a:gd name="connsiteX114" fmla="*/ 291548 w 530087"/>
              <a:gd name="connsiteY114" fmla="*/ 145774 h 609600"/>
              <a:gd name="connsiteX115" fmla="*/ 212035 w 530087"/>
              <a:gd name="connsiteY115" fmla="*/ 132521 h 609600"/>
              <a:gd name="connsiteX116" fmla="*/ 159026 w 530087"/>
              <a:gd name="connsiteY116" fmla="*/ 119269 h 609600"/>
              <a:gd name="connsiteX117" fmla="*/ 106018 w 530087"/>
              <a:gd name="connsiteY117" fmla="*/ 132521 h 609600"/>
              <a:gd name="connsiteX118" fmla="*/ 66261 w 530087"/>
              <a:gd name="connsiteY118" fmla="*/ 225287 h 609600"/>
              <a:gd name="connsiteX119" fmla="*/ 79513 w 530087"/>
              <a:gd name="connsiteY119" fmla="*/ 463826 h 609600"/>
              <a:gd name="connsiteX120" fmla="*/ 106018 w 530087"/>
              <a:gd name="connsiteY120" fmla="*/ 503582 h 609600"/>
              <a:gd name="connsiteX121" fmla="*/ 159026 w 530087"/>
              <a:gd name="connsiteY121" fmla="*/ 516834 h 609600"/>
              <a:gd name="connsiteX122" fmla="*/ 397565 w 530087"/>
              <a:gd name="connsiteY122" fmla="*/ 530087 h 609600"/>
              <a:gd name="connsiteX123" fmla="*/ 410818 w 530087"/>
              <a:gd name="connsiteY123" fmla="*/ 490330 h 609600"/>
              <a:gd name="connsiteX124" fmla="*/ 490331 w 530087"/>
              <a:gd name="connsiteY124" fmla="*/ 410817 h 609600"/>
              <a:gd name="connsiteX125" fmla="*/ 477079 w 530087"/>
              <a:gd name="connsiteY125" fmla="*/ 251791 h 609600"/>
              <a:gd name="connsiteX126" fmla="*/ 424070 w 530087"/>
              <a:gd name="connsiteY126" fmla="*/ 198782 h 609600"/>
              <a:gd name="connsiteX127" fmla="*/ 397565 w 530087"/>
              <a:gd name="connsiteY127" fmla="*/ 172278 h 609600"/>
              <a:gd name="connsiteX128" fmla="*/ 371061 w 530087"/>
              <a:gd name="connsiteY128" fmla="*/ 132521 h 609600"/>
              <a:gd name="connsiteX129" fmla="*/ 291548 w 530087"/>
              <a:gd name="connsiteY129" fmla="*/ 106017 h 609600"/>
              <a:gd name="connsiteX130" fmla="*/ 251792 w 530087"/>
              <a:gd name="connsiteY130" fmla="*/ 92765 h 609600"/>
              <a:gd name="connsiteX131" fmla="*/ 172279 w 530087"/>
              <a:gd name="connsiteY131" fmla="*/ 106017 h 609600"/>
              <a:gd name="connsiteX132" fmla="*/ 79513 w 530087"/>
              <a:gd name="connsiteY132" fmla="*/ 132521 h 609600"/>
              <a:gd name="connsiteX133" fmla="*/ 66261 w 530087"/>
              <a:gd name="connsiteY133" fmla="*/ 185530 h 609600"/>
              <a:gd name="connsiteX134" fmla="*/ 79513 w 530087"/>
              <a:gd name="connsiteY134" fmla="*/ 357808 h 609600"/>
              <a:gd name="connsiteX135" fmla="*/ 106018 w 530087"/>
              <a:gd name="connsiteY135" fmla="*/ 397565 h 609600"/>
              <a:gd name="connsiteX136" fmla="*/ 225287 w 530087"/>
              <a:gd name="connsiteY136" fmla="*/ 463826 h 609600"/>
              <a:gd name="connsiteX137" fmla="*/ 251792 w 530087"/>
              <a:gd name="connsiteY137" fmla="*/ 490330 h 609600"/>
              <a:gd name="connsiteX138" fmla="*/ 304800 w 530087"/>
              <a:gd name="connsiteY138" fmla="*/ 503582 h 609600"/>
              <a:gd name="connsiteX139" fmla="*/ 344557 w 530087"/>
              <a:gd name="connsiteY139" fmla="*/ 516834 h 609600"/>
              <a:gd name="connsiteX140" fmla="*/ 463826 w 530087"/>
              <a:gd name="connsiteY140" fmla="*/ 503582 h 609600"/>
              <a:gd name="connsiteX141" fmla="*/ 477079 w 530087"/>
              <a:gd name="connsiteY141" fmla="*/ 463826 h 609600"/>
              <a:gd name="connsiteX142" fmla="*/ 490331 w 530087"/>
              <a:gd name="connsiteY142" fmla="*/ 384313 h 609600"/>
              <a:gd name="connsiteX143" fmla="*/ 437322 w 530087"/>
              <a:gd name="connsiteY143" fmla="*/ 238539 h 609600"/>
              <a:gd name="connsiteX144" fmla="*/ 397565 w 530087"/>
              <a:gd name="connsiteY144" fmla="*/ 185530 h 609600"/>
              <a:gd name="connsiteX145" fmla="*/ 318052 w 530087"/>
              <a:gd name="connsiteY145" fmla="*/ 159026 h 609600"/>
              <a:gd name="connsiteX146" fmla="*/ 278296 w 530087"/>
              <a:gd name="connsiteY146" fmla="*/ 119269 h 609600"/>
              <a:gd name="connsiteX147" fmla="*/ 119270 w 530087"/>
              <a:gd name="connsiteY147" fmla="*/ 172278 h 609600"/>
              <a:gd name="connsiteX148" fmla="*/ 92765 w 530087"/>
              <a:gd name="connsiteY148" fmla="*/ 291548 h 609600"/>
              <a:gd name="connsiteX149" fmla="*/ 79513 w 530087"/>
              <a:gd name="connsiteY149" fmla="*/ 331304 h 609600"/>
              <a:gd name="connsiteX150" fmla="*/ 92765 w 530087"/>
              <a:gd name="connsiteY150" fmla="*/ 490330 h 609600"/>
              <a:gd name="connsiteX151" fmla="*/ 119270 w 530087"/>
              <a:gd name="connsiteY151" fmla="*/ 516834 h 609600"/>
              <a:gd name="connsiteX152" fmla="*/ 145774 w 530087"/>
              <a:gd name="connsiteY152" fmla="*/ 583095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530087" h="609600">
                <a:moveTo>
                  <a:pt x="132522" y="331304"/>
                </a:moveTo>
                <a:cubicBezTo>
                  <a:pt x="123687" y="353391"/>
                  <a:pt x="107713" y="373837"/>
                  <a:pt x="106018" y="397565"/>
                </a:cubicBezTo>
                <a:cubicBezTo>
                  <a:pt x="98755" y="499252"/>
                  <a:pt x="105951" y="496855"/>
                  <a:pt x="145774" y="556591"/>
                </a:cubicBezTo>
                <a:cubicBezTo>
                  <a:pt x="282944" y="548522"/>
                  <a:pt x="330493" y="583771"/>
                  <a:pt x="410818" y="516834"/>
                </a:cubicBezTo>
                <a:cubicBezTo>
                  <a:pt x="425215" y="504836"/>
                  <a:pt x="437322" y="490330"/>
                  <a:pt x="450574" y="477078"/>
                </a:cubicBezTo>
                <a:cubicBezTo>
                  <a:pt x="454991" y="463826"/>
                  <a:pt x="456639" y="449299"/>
                  <a:pt x="463826" y="437321"/>
                </a:cubicBezTo>
                <a:cubicBezTo>
                  <a:pt x="518400" y="346365"/>
                  <a:pt x="466041" y="483686"/>
                  <a:pt x="503583" y="371061"/>
                </a:cubicBezTo>
                <a:cubicBezTo>
                  <a:pt x="499166" y="335722"/>
                  <a:pt x="496702" y="300083"/>
                  <a:pt x="490331" y="265043"/>
                </a:cubicBezTo>
                <a:cubicBezTo>
                  <a:pt x="485225" y="236962"/>
                  <a:pt x="476136" y="214119"/>
                  <a:pt x="450574" y="198782"/>
                </a:cubicBezTo>
                <a:cubicBezTo>
                  <a:pt x="438596" y="191595"/>
                  <a:pt x="424070" y="189947"/>
                  <a:pt x="410818" y="185530"/>
                </a:cubicBezTo>
                <a:cubicBezTo>
                  <a:pt x="401983" y="176695"/>
                  <a:pt x="395027" y="165454"/>
                  <a:pt x="384313" y="159026"/>
                </a:cubicBezTo>
                <a:cubicBezTo>
                  <a:pt x="327103" y="124700"/>
                  <a:pt x="205163" y="156497"/>
                  <a:pt x="172279" y="159026"/>
                </a:cubicBezTo>
                <a:cubicBezTo>
                  <a:pt x="149601" y="166585"/>
                  <a:pt x="107445" y="176763"/>
                  <a:pt x="92765" y="198782"/>
                </a:cubicBezTo>
                <a:cubicBezTo>
                  <a:pt x="82662" y="213936"/>
                  <a:pt x="83930" y="234121"/>
                  <a:pt x="79513" y="251791"/>
                </a:cubicBezTo>
                <a:cubicBezTo>
                  <a:pt x="81608" y="281123"/>
                  <a:pt x="75896" y="416834"/>
                  <a:pt x="106018" y="477078"/>
                </a:cubicBezTo>
                <a:cubicBezTo>
                  <a:pt x="113141" y="491323"/>
                  <a:pt x="118694" y="508932"/>
                  <a:pt x="132522" y="516834"/>
                </a:cubicBezTo>
                <a:cubicBezTo>
                  <a:pt x="152079" y="528009"/>
                  <a:pt x="176795" y="525201"/>
                  <a:pt x="198783" y="530087"/>
                </a:cubicBezTo>
                <a:cubicBezTo>
                  <a:pt x="216563" y="534038"/>
                  <a:pt x="234122" y="538922"/>
                  <a:pt x="251792" y="543339"/>
                </a:cubicBezTo>
                <a:cubicBezTo>
                  <a:pt x="291548" y="538922"/>
                  <a:pt x="333113" y="542736"/>
                  <a:pt x="371061" y="530087"/>
                </a:cubicBezTo>
                <a:cubicBezTo>
                  <a:pt x="415508" y="515271"/>
                  <a:pt x="414231" y="471758"/>
                  <a:pt x="424070" y="437321"/>
                </a:cubicBezTo>
                <a:cubicBezTo>
                  <a:pt x="427907" y="423890"/>
                  <a:pt x="432905" y="410817"/>
                  <a:pt x="437322" y="397565"/>
                </a:cubicBezTo>
                <a:cubicBezTo>
                  <a:pt x="432905" y="375478"/>
                  <a:pt x="431979" y="352394"/>
                  <a:pt x="424070" y="331304"/>
                </a:cubicBezTo>
                <a:cubicBezTo>
                  <a:pt x="418478" y="316391"/>
                  <a:pt x="404688" y="305794"/>
                  <a:pt x="397565" y="291548"/>
                </a:cubicBezTo>
                <a:cubicBezTo>
                  <a:pt x="391318" y="279054"/>
                  <a:pt x="390560" y="264285"/>
                  <a:pt x="384313" y="251791"/>
                </a:cubicBezTo>
                <a:cubicBezTo>
                  <a:pt x="377190" y="237545"/>
                  <a:pt x="364932" y="226280"/>
                  <a:pt x="357809" y="212034"/>
                </a:cubicBezTo>
                <a:cubicBezTo>
                  <a:pt x="351562" y="199540"/>
                  <a:pt x="355924" y="180397"/>
                  <a:pt x="344557" y="172278"/>
                </a:cubicBezTo>
                <a:cubicBezTo>
                  <a:pt x="321823" y="156039"/>
                  <a:pt x="265044" y="145774"/>
                  <a:pt x="265044" y="145774"/>
                </a:cubicBezTo>
                <a:cubicBezTo>
                  <a:pt x="243923" y="147886"/>
                  <a:pt x="123808" y="138966"/>
                  <a:pt x="92765" y="185530"/>
                </a:cubicBezTo>
                <a:cubicBezTo>
                  <a:pt x="82662" y="200684"/>
                  <a:pt x="84747" y="221094"/>
                  <a:pt x="79513" y="238539"/>
                </a:cubicBezTo>
                <a:cubicBezTo>
                  <a:pt x="71485" y="265299"/>
                  <a:pt x="53009" y="318052"/>
                  <a:pt x="53009" y="318052"/>
                </a:cubicBezTo>
                <a:cubicBezTo>
                  <a:pt x="57426" y="348974"/>
                  <a:pt x="57286" y="380899"/>
                  <a:pt x="66261" y="410817"/>
                </a:cubicBezTo>
                <a:cubicBezTo>
                  <a:pt x="82030" y="463382"/>
                  <a:pt x="93866" y="444499"/>
                  <a:pt x="132522" y="463826"/>
                </a:cubicBezTo>
                <a:cubicBezTo>
                  <a:pt x="235284" y="515206"/>
                  <a:pt x="112105" y="470272"/>
                  <a:pt x="212035" y="503582"/>
                </a:cubicBezTo>
                <a:cubicBezTo>
                  <a:pt x="295140" y="558986"/>
                  <a:pt x="350450" y="607345"/>
                  <a:pt x="490331" y="516834"/>
                </a:cubicBezTo>
                <a:cubicBezTo>
                  <a:pt x="527603" y="492717"/>
                  <a:pt x="491118" y="426429"/>
                  <a:pt x="477079" y="384313"/>
                </a:cubicBezTo>
                <a:cubicBezTo>
                  <a:pt x="472042" y="369203"/>
                  <a:pt x="449558" y="368004"/>
                  <a:pt x="437322" y="357808"/>
                </a:cubicBezTo>
                <a:cubicBezTo>
                  <a:pt x="335286" y="272779"/>
                  <a:pt x="456514" y="357351"/>
                  <a:pt x="357809" y="291548"/>
                </a:cubicBezTo>
                <a:cubicBezTo>
                  <a:pt x="348974" y="278296"/>
                  <a:pt x="342567" y="263053"/>
                  <a:pt x="331305" y="251791"/>
                </a:cubicBezTo>
                <a:cubicBezTo>
                  <a:pt x="320043" y="240529"/>
                  <a:pt x="303985" y="235237"/>
                  <a:pt x="291548" y="225287"/>
                </a:cubicBezTo>
                <a:cubicBezTo>
                  <a:pt x="281792" y="217482"/>
                  <a:pt x="273879" y="207617"/>
                  <a:pt x="265044" y="198782"/>
                </a:cubicBezTo>
                <a:cubicBezTo>
                  <a:pt x="260627" y="185530"/>
                  <a:pt x="259541" y="170649"/>
                  <a:pt x="251792" y="159026"/>
                </a:cubicBezTo>
                <a:cubicBezTo>
                  <a:pt x="204866" y="88638"/>
                  <a:pt x="185592" y="122207"/>
                  <a:pt x="92765" y="132521"/>
                </a:cubicBezTo>
                <a:cubicBezTo>
                  <a:pt x="70737" y="154550"/>
                  <a:pt x="53130" y="168692"/>
                  <a:pt x="39757" y="198782"/>
                </a:cubicBezTo>
                <a:cubicBezTo>
                  <a:pt x="28410" y="224312"/>
                  <a:pt x="22087" y="251791"/>
                  <a:pt x="13252" y="278295"/>
                </a:cubicBezTo>
                <a:lnTo>
                  <a:pt x="0" y="318052"/>
                </a:lnTo>
                <a:cubicBezTo>
                  <a:pt x="11101" y="395760"/>
                  <a:pt x="-7268" y="399701"/>
                  <a:pt x="39757" y="437321"/>
                </a:cubicBezTo>
                <a:cubicBezTo>
                  <a:pt x="52194" y="447271"/>
                  <a:pt x="64959" y="457357"/>
                  <a:pt x="79513" y="463826"/>
                </a:cubicBezTo>
                <a:cubicBezTo>
                  <a:pt x="105043" y="475173"/>
                  <a:pt x="159026" y="490330"/>
                  <a:pt x="159026" y="490330"/>
                </a:cubicBezTo>
                <a:cubicBezTo>
                  <a:pt x="234122" y="485913"/>
                  <a:pt x="309920" y="488237"/>
                  <a:pt x="384313" y="477078"/>
                </a:cubicBezTo>
                <a:cubicBezTo>
                  <a:pt x="400064" y="474715"/>
                  <a:pt x="415235" y="463826"/>
                  <a:pt x="424070" y="450574"/>
                </a:cubicBezTo>
                <a:cubicBezTo>
                  <a:pt x="434173" y="435420"/>
                  <a:pt x="432905" y="415235"/>
                  <a:pt x="437322" y="397565"/>
                </a:cubicBezTo>
                <a:cubicBezTo>
                  <a:pt x="432905" y="362226"/>
                  <a:pt x="431532" y="326371"/>
                  <a:pt x="424070" y="291548"/>
                </a:cubicBezTo>
                <a:cubicBezTo>
                  <a:pt x="418216" y="264230"/>
                  <a:pt x="406400" y="238539"/>
                  <a:pt x="397565" y="212034"/>
                </a:cubicBezTo>
                <a:cubicBezTo>
                  <a:pt x="393148" y="198782"/>
                  <a:pt x="392061" y="183901"/>
                  <a:pt x="384313" y="172278"/>
                </a:cubicBezTo>
                <a:cubicBezTo>
                  <a:pt x="356789" y="130992"/>
                  <a:pt x="337762" y="91406"/>
                  <a:pt x="278296" y="79513"/>
                </a:cubicBezTo>
                <a:lnTo>
                  <a:pt x="212035" y="66261"/>
                </a:lnTo>
                <a:cubicBezTo>
                  <a:pt x="91236" y="78341"/>
                  <a:pt x="89383" y="45674"/>
                  <a:pt x="39757" y="132521"/>
                </a:cubicBezTo>
                <a:cubicBezTo>
                  <a:pt x="32826" y="144650"/>
                  <a:pt x="30922" y="159026"/>
                  <a:pt x="26505" y="172278"/>
                </a:cubicBezTo>
                <a:cubicBezTo>
                  <a:pt x="30922" y="225287"/>
                  <a:pt x="34189" y="278404"/>
                  <a:pt x="39757" y="331304"/>
                </a:cubicBezTo>
                <a:cubicBezTo>
                  <a:pt x="43027" y="362368"/>
                  <a:pt x="38200" y="396567"/>
                  <a:pt x="53009" y="424069"/>
                </a:cubicBezTo>
                <a:cubicBezTo>
                  <a:pt x="70780" y="457072"/>
                  <a:pt x="106018" y="477078"/>
                  <a:pt x="132522" y="503582"/>
                </a:cubicBezTo>
                <a:cubicBezTo>
                  <a:pt x="163854" y="534914"/>
                  <a:pt x="185619" y="560427"/>
                  <a:pt x="225287" y="583095"/>
                </a:cubicBezTo>
                <a:cubicBezTo>
                  <a:pt x="256129" y="600719"/>
                  <a:pt x="337408" y="606686"/>
                  <a:pt x="357809" y="609600"/>
                </a:cubicBezTo>
                <a:cubicBezTo>
                  <a:pt x="397533" y="603925"/>
                  <a:pt x="454652" y="614697"/>
                  <a:pt x="477079" y="569843"/>
                </a:cubicBezTo>
                <a:cubicBezTo>
                  <a:pt x="485224" y="553552"/>
                  <a:pt x="485914" y="534504"/>
                  <a:pt x="490331" y="516834"/>
                </a:cubicBezTo>
                <a:cubicBezTo>
                  <a:pt x="481496" y="459408"/>
                  <a:pt x="476430" y="401274"/>
                  <a:pt x="463826" y="344556"/>
                </a:cubicBezTo>
                <a:cubicBezTo>
                  <a:pt x="449594" y="280511"/>
                  <a:pt x="438341" y="286704"/>
                  <a:pt x="410818" y="238539"/>
                </a:cubicBezTo>
                <a:cubicBezTo>
                  <a:pt x="400774" y="220963"/>
                  <a:pt x="376258" y="161916"/>
                  <a:pt x="357809" y="145774"/>
                </a:cubicBezTo>
                <a:cubicBezTo>
                  <a:pt x="301724" y="96700"/>
                  <a:pt x="293145" y="97714"/>
                  <a:pt x="238539" y="79513"/>
                </a:cubicBezTo>
                <a:cubicBezTo>
                  <a:pt x="212035" y="83930"/>
                  <a:pt x="183059" y="80748"/>
                  <a:pt x="159026" y="92765"/>
                </a:cubicBezTo>
                <a:cubicBezTo>
                  <a:pt x="138474" y="103041"/>
                  <a:pt x="125542" y="153462"/>
                  <a:pt x="119270" y="172278"/>
                </a:cubicBezTo>
                <a:cubicBezTo>
                  <a:pt x="123687" y="242956"/>
                  <a:pt x="118634" y="314872"/>
                  <a:pt x="132522" y="384313"/>
                </a:cubicBezTo>
                <a:cubicBezTo>
                  <a:pt x="136854" y="405971"/>
                  <a:pt x="159441" y="419348"/>
                  <a:pt x="172279" y="437321"/>
                </a:cubicBezTo>
                <a:cubicBezTo>
                  <a:pt x="181537" y="450281"/>
                  <a:pt x="187521" y="465816"/>
                  <a:pt x="198783" y="477078"/>
                </a:cubicBezTo>
                <a:cubicBezTo>
                  <a:pt x="229288" y="507584"/>
                  <a:pt x="250996" y="506696"/>
                  <a:pt x="291548" y="516834"/>
                </a:cubicBezTo>
                <a:cubicBezTo>
                  <a:pt x="417643" y="506326"/>
                  <a:pt x="435680" y="546623"/>
                  <a:pt x="477079" y="463826"/>
                </a:cubicBezTo>
                <a:cubicBezTo>
                  <a:pt x="483326" y="451332"/>
                  <a:pt x="485914" y="437321"/>
                  <a:pt x="490331" y="424069"/>
                </a:cubicBezTo>
                <a:cubicBezTo>
                  <a:pt x="485914" y="375478"/>
                  <a:pt x="485558" y="326344"/>
                  <a:pt x="477079" y="278295"/>
                </a:cubicBezTo>
                <a:cubicBezTo>
                  <a:pt x="469317" y="234311"/>
                  <a:pt x="452515" y="193160"/>
                  <a:pt x="424070" y="159026"/>
                </a:cubicBezTo>
                <a:cubicBezTo>
                  <a:pt x="412072" y="144628"/>
                  <a:pt x="397565" y="132521"/>
                  <a:pt x="384313" y="119269"/>
                </a:cubicBezTo>
                <a:cubicBezTo>
                  <a:pt x="379896" y="106017"/>
                  <a:pt x="379180" y="90880"/>
                  <a:pt x="371061" y="79513"/>
                </a:cubicBezTo>
                <a:cubicBezTo>
                  <a:pt x="341847" y="38613"/>
                  <a:pt x="316500" y="25469"/>
                  <a:pt x="278296" y="0"/>
                </a:cubicBezTo>
                <a:cubicBezTo>
                  <a:pt x="225457" y="5871"/>
                  <a:pt x="152300" y="85"/>
                  <a:pt x="106018" y="39756"/>
                </a:cubicBezTo>
                <a:cubicBezTo>
                  <a:pt x="89248" y="54130"/>
                  <a:pt x="79513" y="75095"/>
                  <a:pt x="66261" y="92765"/>
                </a:cubicBezTo>
                <a:cubicBezTo>
                  <a:pt x="61844" y="114852"/>
                  <a:pt x="60132" y="137657"/>
                  <a:pt x="53009" y="159026"/>
                </a:cubicBezTo>
                <a:cubicBezTo>
                  <a:pt x="46762" y="177767"/>
                  <a:pt x="28294" y="192360"/>
                  <a:pt x="26505" y="212034"/>
                </a:cubicBezTo>
                <a:cubicBezTo>
                  <a:pt x="23677" y="243142"/>
                  <a:pt x="34622" y="273989"/>
                  <a:pt x="39757" y="304800"/>
                </a:cubicBezTo>
                <a:cubicBezTo>
                  <a:pt x="43460" y="327018"/>
                  <a:pt x="45100" y="349971"/>
                  <a:pt x="53009" y="371061"/>
                </a:cubicBezTo>
                <a:cubicBezTo>
                  <a:pt x="65118" y="403353"/>
                  <a:pt x="112583" y="443888"/>
                  <a:pt x="132522" y="463826"/>
                </a:cubicBezTo>
                <a:lnTo>
                  <a:pt x="172279" y="503582"/>
                </a:lnTo>
                <a:cubicBezTo>
                  <a:pt x="185531" y="516834"/>
                  <a:pt x="193853" y="538794"/>
                  <a:pt x="212035" y="543339"/>
                </a:cubicBezTo>
                <a:lnTo>
                  <a:pt x="265044" y="556591"/>
                </a:lnTo>
                <a:cubicBezTo>
                  <a:pt x="304800" y="552174"/>
                  <a:pt x="349093" y="562303"/>
                  <a:pt x="384313" y="543339"/>
                </a:cubicBezTo>
                <a:cubicBezTo>
                  <a:pt x="412360" y="528237"/>
                  <a:pt x="437322" y="463826"/>
                  <a:pt x="437322" y="463826"/>
                </a:cubicBezTo>
                <a:cubicBezTo>
                  <a:pt x="470068" y="365585"/>
                  <a:pt x="478994" y="374947"/>
                  <a:pt x="450574" y="251791"/>
                </a:cubicBezTo>
                <a:cubicBezTo>
                  <a:pt x="445558" y="230056"/>
                  <a:pt x="413039" y="201003"/>
                  <a:pt x="397565" y="185530"/>
                </a:cubicBezTo>
                <a:cubicBezTo>
                  <a:pt x="393148" y="172278"/>
                  <a:pt x="395221" y="154500"/>
                  <a:pt x="384313" y="145774"/>
                </a:cubicBezTo>
                <a:cubicBezTo>
                  <a:pt x="370091" y="134396"/>
                  <a:pt x="348046" y="139696"/>
                  <a:pt x="331305" y="132521"/>
                </a:cubicBezTo>
                <a:cubicBezTo>
                  <a:pt x="316232" y="126061"/>
                  <a:pt x="244575" y="70788"/>
                  <a:pt x="238539" y="66261"/>
                </a:cubicBezTo>
                <a:cubicBezTo>
                  <a:pt x="198783" y="75096"/>
                  <a:pt x="156346" y="75913"/>
                  <a:pt x="119270" y="92765"/>
                </a:cubicBezTo>
                <a:cubicBezTo>
                  <a:pt x="104770" y="99356"/>
                  <a:pt x="98208" y="117553"/>
                  <a:pt x="92765" y="132521"/>
                </a:cubicBezTo>
                <a:cubicBezTo>
                  <a:pt x="80316" y="166755"/>
                  <a:pt x="66261" y="238539"/>
                  <a:pt x="66261" y="238539"/>
                </a:cubicBezTo>
                <a:cubicBezTo>
                  <a:pt x="73147" y="328064"/>
                  <a:pt x="56458" y="394442"/>
                  <a:pt x="106018" y="463826"/>
                </a:cubicBezTo>
                <a:cubicBezTo>
                  <a:pt x="116911" y="479076"/>
                  <a:pt x="133776" y="489185"/>
                  <a:pt x="145774" y="503582"/>
                </a:cubicBezTo>
                <a:cubicBezTo>
                  <a:pt x="155970" y="515818"/>
                  <a:pt x="158773" y="534898"/>
                  <a:pt x="172279" y="543339"/>
                </a:cubicBezTo>
                <a:cubicBezTo>
                  <a:pt x="195970" y="558146"/>
                  <a:pt x="225288" y="561008"/>
                  <a:pt x="251792" y="569843"/>
                </a:cubicBezTo>
                <a:lnTo>
                  <a:pt x="291548" y="583095"/>
                </a:lnTo>
                <a:cubicBezTo>
                  <a:pt x="353392" y="574260"/>
                  <a:pt x="417813" y="576346"/>
                  <a:pt x="477079" y="556591"/>
                </a:cubicBezTo>
                <a:cubicBezTo>
                  <a:pt x="490331" y="552174"/>
                  <a:pt x="484828" y="529674"/>
                  <a:pt x="490331" y="516834"/>
                </a:cubicBezTo>
                <a:cubicBezTo>
                  <a:pt x="539458" y="402204"/>
                  <a:pt x="499009" y="517307"/>
                  <a:pt x="530087" y="424069"/>
                </a:cubicBezTo>
                <a:cubicBezTo>
                  <a:pt x="521252" y="388730"/>
                  <a:pt x="519873" y="350633"/>
                  <a:pt x="503583" y="318052"/>
                </a:cubicBezTo>
                <a:cubicBezTo>
                  <a:pt x="492408" y="295701"/>
                  <a:pt x="467029" y="283849"/>
                  <a:pt x="450574" y="265043"/>
                </a:cubicBezTo>
                <a:cubicBezTo>
                  <a:pt x="391109" y="197083"/>
                  <a:pt x="438936" y="221406"/>
                  <a:pt x="371061" y="198782"/>
                </a:cubicBezTo>
                <a:cubicBezTo>
                  <a:pt x="357809" y="185530"/>
                  <a:pt x="346899" y="169422"/>
                  <a:pt x="331305" y="159026"/>
                </a:cubicBezTo>
                <a:cubicBezTo>
                  <a:pt x="319682" y="151277"/>
                  <a:pt x="305184" y="148804"/>
                  <a:pt x="291548" y="145774"/>
                </a:cubicBezTo>
                <a:cubicBezTo>
                  <a:pt x="265318" y="139945"/>
                  <a:pt x="238383" y="137791"/>
                  <a:pt x="212035" y="132521"/>
                </a:cubicBezTo>
                <a:cubicBezTo>
                  <a:pt x="194175" y="128949"/>
                  <a:pt x="176696" y="123686"/>
                  <a:pt x="159026" y="119269"/>
                </a:cubicBezTo>
                <a:cubicBezTo>
                  <a:pt x="141357" y="123686"/>
                  <a:pt x="120010" y="120861"/>
                  <a:pt x="106018" y="132521"/>
                </a:cubicBezTo>
                <a:cubicBezTo>
                  <a:pt x="90900" y="145119"/>
                  <a:pt x="73290" y="204198"/>
                  <a:pt x="66261" y="225287"/>
                </a:cubicBezTo>
                <a:cubicBezTo>
                  <a:pt x="70678" y="304800"/>
                  <a:pt x="68251" y="384991"/>
                  <a:pt x="79513" y="463826"/>
                </a:cubicBezTo>
                <a:cubicBezTo>
                  <a:pt x="81765" y="479593"/>
                  <a:pt x="92766" y="494747"/>
                  <a:pt x="106018" y="503582"/>
                </a:cubicBezTo>
                <a:cubicBezTo>
                  <a:pt x="121172" y="513685"/>
                  <a:pt x="141357" y="512417"/>
                  <a:pt x="159026" y="516834"/>
                </a:cubicBezTo>
                <a:cubicBezTo>
                  <a:pt x="243740" y="573311"/>
                  <a:pt x="225826" y="573022"/>
                  <a:pt x="397565" y="530087"/>
                </a:cubicBezTo>
                <a:cubicBezTo>
                  <a:pt x="411117" y="526699"/>
                  <a:pt x="401875" y="501061"/>
                  <a:pt x="410818" y="490330"/>
                </a:cubicBezTo>
                <a:cubicBezTo>
                  <a:pt x="575197" y="293075"/>
                  <a:pt x="380450" y="575637"/>
                  <a:pt x="490331" y="410817"/>
                </a:cubicBezTo>
                <a:cubicBezTo>
                  <a:pt x="485914" y="357808"/>
                  <a:pt x="492945" y="302562"/>
                  <a:pt x="477079" y="251791"/>
                </a:cubicBezTo>
                <a:cubicBezTo>
                  <a:pt x="469625" y="227940"/>
                  <a:pt x="441740" y="216452"/>
                  <a:pt x="424070" y="198782"/>
                </a:cubicBezTo>
                <a:cubicBezTo>
                  <a:pt x="415235" y="189947"/>
                  <a:pt x="404495" y="182674"/>
                  <a:pt x="397565" y="172278"/>
                </a:cubicBezTo>
                <a:cubicBezTo>
                  <a:pt x="388730" y="159026"/>
                  <a:pt x="384567" y="140962"/>
                  <a:pt x="371061" y="132521"/>
                </a:cubicBezTo>
                <a:cubicBezTo>
                  <a:pt x="347370" y="117714"/>
                  <a:pt x="318052" y="114852"/>
                  <a:pt x="291548" y="106017"/>
                </a:cubicBezTo>
                <a:lnTo>
                  <a:pt x="251792" y="92765"/>
                </a:lnTo>
                <a:cubicBezTo>
                  <a:pt x="225288" y="97182"/>
                  <a:pt x="198627" y="100747"/>
                  <a:pt x="172279" y="106017"/>
                </a:cubicBezTo>
                <a:cubicBezTo>
                  <a:pt x="130678" y="114337"/>
                  <a:pt x="117405" y="119891"/>
                  <a:pt x="79513" y="132521"/>
                </a:cubicBezTo>
                <a:cubicBezTo>
                  <a:pt x="75096" y="150191"/>
                  <a:pt x="66261" y="167317"/>
                  <a:pt x="66261" y="185530"/>
                </a:cubicBezTo>
                <a:cubicBezTo>
                  <a:pt x="66261" y="243126"/>
                  <a:pt x="68899" y="301199"/>
                  <a:pt x="79513" y="357808"/>
                </a:cubicBezTo>
                <a:cubicBezTo>
                  <a:pt x="82448" y="373463"/>
                  <a:pt x="94031" y="387077"/>
                  <a:pt x="106018" y="397565"/>
                </a:cubicBezTo>
                <a:cubicBezTo>
                  <a:pt x="162102" y="446639"/>
                  <a:pt x="170682" y="445624"/>
                  <a:pt x="225287" y="463826"/>
                </a:cubicBezTo>
                <a:cubicBezTo>
                  <a:pt x="234122" y="472661"/>
                  <a:pt x="240617" y="484742"/>
                  <a:pt x="251792" y="490330"/>
                </a:cubicBezTo>
                <a:cubicBezTo>
                  <a:pt x="268082" y="498475"/>
                  <a:pt x="287288" y="498579"/>
                  <a:pt x="304800" y="503582"/>
                </a:cubicBezTo>
                <a:cubicBezTo>
                  <a:pt x="318232" y="507420"/>
                  <a:pt x="331305" y="512417"/>
                  <a:pt x="344557" y="516834"/>
                </a:cubicBezTo>
                <a:cubicBezTo>
                  <a:pt x="384313" y="512417"/>
                  <a:pt x="426686" y="518438"/>
                  <a:pt x="463826" y="503582"/>
                </a:cubicBezTo>
                <a:cubicBezTo>
                  <a:pt x="476796" y="498394"/>
                  <a:pt x="474049" y="477462"/>
                  <a:pt x="477079" y="463826"/>
                </a:cubicBezTo>
                <a:cubicBezTo>
                  <a:pt x="482908" y="437596"/>
                  <a:pt x="485914" y="410817"/>
                  <a:pt x="490331" y="384313"/>
                </a:cubicBezTo>
                <a:cubicBezTo>
                  <a:pt x="472413" y="321600"/>
                  <a:pt x="469599" y="290183"/>
                  <a:pt x="437322" y="238539"/>
                </a:cubicBezTo>
                <a:cubicBezTo>
                  <a:pt x="425616" y="219809"/>
                  <a:pt x="415943" y="197782"/>
                  <a:pt x="397565" y="185530"/>
                </a:cubicBezTo>
                <a:cubicBezTo>
                  <a:pt x="374319" y="170033"/>
                  <a:pt x="318052" y="159026"/>
                  <a:pt x="318052" y="159026"/>
                </a:cubicBezTo>
                <a:cubicBezTo>
                  <a:pt x="304800" y="145774"/>
                  <a:pt x="296819" y="122119"/>
                  <a:pt x="278296" y="119269"/>
                </a:cubicBezTo>
                <a:cubicBezTo>
                  <a:pt x="152699" y="99946"/>
                  <a:pt x="162229" y="107838"/>
                  <a:pt x="119270" y="172278"/>
                </a:cubicBezTo>
                <a:cubicBezTo>
                  <a:pt x="110159" y="217836"/>
                  <a:pt x="105245" y="247870"/>
                  <a:pt x="92765" y="291548"/>
                </a:cubicBezTo>
                <a:cubicBezTo>
                  <a:pt x="88927" y="304979"/>
                  <a:pt x="83930" y="318052"/>
                  <a:pt x="79513" y="331304"/>
                </a:cubicBezTo>
                <a:cubicBezTo>
                  <a:pt x="83930" y="384313"/>
                  <a:pt x="81619" y="438318"/>
                  <a:pt x="92765" y="490330"/>
                </a:cubicBezTo>
                <a:cubicBezTo>
                  <a:pt x="95383" y="502547"/>
                  <a:pt x="111465" y="507078"/>
                  <a:pt x="119270" y="516834"/>
                </a:cubicBezTo>
                <a:cubicBezTo>
                  <a:pt x="150675" y="556089"/>
                  <a:pt x="145774" y="545019"/>
                  <a:pt x="145774" y="58309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866893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382540" y="5760928"/>
            <a:ext cx="2305878" cy="547108"/>
          </a:xfrm>
        </p:spPr>
        <p:txBody>
          <a:bodyPr>
            <a:normAutofit/>
          </a:bodyPr>
          <a:lstStyle/>
          <a:p>
            <a:pPr algn="ctr"/>
            <a:r>
              <a:rPr lang="tr-TR" sz="3200" dirty="0" smtClean="0">
                <a:solidFill>
                  <a:schemeClr val="bg1"/>
                </a:solidFill>
                <a:latin typeface="Forte" panose="03060902040502070203" pitchFamily="66" charset="0"/>
              </a:rPr>
              <a:t>1. Soru</a:t>
            </a:r>
            <a:endParaRPr lang="tr-TR" sz="3200" dirty="0">
              <a:solidFill>
                <a:schemeClr val="bg1"/>
              </a:solidFill>
              <a:latin typeface="Forte" panose="03060902040502070203" pitchFamily="66" charset="0"/>
            </a:endParaRPr>
          </a:p>
        </p:txBody>
      </p:sp>
      <p:sp>
        <p:nvSpPr>
          <p:cNvPr id="7" name="16-Nokta Yıldız 6"/>
          <p:cNvSpPr/>
          <p:nvPr/>
        </p:nvSpPr>
        <p:spPr>
          <a:xfrm>
            <a:off x="11257722" y="127137"/>
            <a:ext cx="861391" cy="878233"/>
          </a:xfrm>
          <a:prstGeom prst="star1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12</a:t>
            </a:r>
            <a:endParaRPr lang="tr-TR" sz="2000" b="1" dirty="0"/>
          </a:p>
        </p:txBody>
      </p:sp>
      <p:pic>
        <p:nvPicPr>
          <p:cNvPr id="5" name="İçerik Yer Tutucusu 3" descr="Ekran Kırpm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3920" y="391492"/>
            <a:ext cx="4964617" cy="5784020"/>
          </a:xfrm>
          <a:prstGeom prst="rect">
            <a:avLst/>
          </a:prstGeom>
        </p:spPr>
      </p:pic>
      <p:sp>
        <p:nvSpPr>
          <p:cNvPr id="6" name="Serbest Form 5"/>
          <p:cNvSpPr/>
          <p:nvPr/>
        </p:nvSpPr>
        <p:spPr>
          <a:xfrm>
            <a:off x="4479234" y="5644369"/>
            <a:ext cx="573125" cy="531143"/>
          </a:xfrm>
          <a:custGeom>
            <a:avLst/>
            <a:gdLst>
              <a:gd name="connsiteX0" fmla="*/ 132522 w 530087"/>
              <a:gd name="connsiteY0" fmla="*/ 331304 h 609600"/>
              <a:gd name="connsiteX1" fmla="*/ 106018 w 530087"/>
              <a:gd name="connsiteY1" fmla="*/ 397565 h 609600"/>
              <a:gd name="connsiteX2" fmla="*/ 145774 w 530087"/>
              <a:gd name="connsiteY2" fmla="*/ 556591 h 609600"/>
              <a:gd name="connsiteX3" fmla="*/ 410818 w 530087"/>
              <a:gd name="connsiteY3" fmla="*/ 516834 h 609600"/>
              <a:gd name="connsiteX4" fmla="*/ 450574 w 530087"/>
              <a:gd name="connsiteY4" fmla="*/ 477078 h 609600"/>
              <a:gd name="connsiteX5" fmla="*/ 463826 w 530087"/>
              <a:gd name="connsiteY5" fmla="*/ 437321 h 609600"/>
              <a:gd name="connsiteX6" fmla="*/ 503583 w 530087"/>
              <a:gd name="connsiteY6" fmla="*/ 371061 h 609600"/>
              <a:gd name="connsiteX7" fmla="*/ 490331 w 530087"/>
              <a:gd name="connsiteY7" fmla="*/ 265043 h 609600"/>
              <a:gd name="connsiteX8" fmla="*/ 450574 w 530087"/>
              <a:gd name="connsiteY8" fmla="*/ 198782 h 609600"/>
              <a:gd name="connsiteX9" fmla="*/ 410818 w 530087"/>
              <a:gd name="connsiteY9" fmla="*/ 185530 h 609600"/>
              <a:gd name="connsiteX10" fmla="*/ 384313 w 530087"/>
              <a:gd name="connsiteY10" fmla="*/ 159026 h 609600"/>
              <a:gd name="connsiteX11" fmla="*/ 172279 w 530087"/>
              <a:gd name="connsiteY11" fmla="*/ 159026 h 609600"/>
              <a:gd name="connsiteX12" fmla="*/ 92765 w 530087"/>
              <a:gd name="connsiteY12" fmla="*/ 198782 h 609600"/>
              <a:gd name="connsiteX13" fmla="*/ 79513 w 530087"/>
              <a:gd name="connsiteY13" fmla="*/ 251791 h 609600"/>
              <a:gd name="connsiteX14" fmla="*/ 106018 w 530087"/>
              <a:gd name="connsiteY14" fmla="*/ 477078 h 609600"/>
              <a:gd name="connsiteX15" fmla="*/ 132522 w 530087"/>
              <a:gd name="connsiteY15" fmla="*/ 516834 h 609600"/>
              <a:gd name="connsiteX16" fmla="*/ 198783 w 530087"/>
              <a:gd name="connsiteY16" fmla="*/ 530087 h 609600"/>
              <a:gd name="connsiteX17" fmla="*/ 251792 w 530087"/>
              <a:gd name="connsiteY17" fmla="*/ 543339 h 609600"/>
              <a:gd name="connsiteX18" fmla="*/ 371061 w 530087"/>
              <a:gd name="connsiteY18" fmla="*/ 530087 h 609600"/>
              <a:gd name="connsiteX19" fmla="*/ 424070 w 530087"/>
              <a:gd name="connsiteY19" fmla="*/ 437321 h 609600"/>
              <a:gd name="connsiteX20" fmla="*/ 437322 w 530087"/>
              <a:gd name="connsiteY20" fmla="*/ 397565 h 609600"/>
              <a:gd name="connsiteX21" fmla="*/ 424070 w 530087"/>
              <a:gd name="connsiteY21" fmla="*/ 331304 h 609600"/>
              <a:gd name="connsiteX22" fmla="*/ 397565 w 530087"/>
              <a:gd name="connsiteY22" fmla="*/ 291548 h 609600"/>
              <a:gd name="connsiteX23" fmla="*/ 384313 w 530087"/>
              <a:gd name="connsiteY23" fmla="*/ 251791 h 609600"/>
              <a:gd name="connsiteX24" fmla="*/ 357809 w 530087"/>
              <a:gd name="connsiteY24" fmla="*/ 212034 h 609600"/>
              <a:gd name="connsiteX25" fmla="*/ 344557 w 530087"/>
              <a:gd name="connsiteY25" fmla="*/ 172278 h 609600"/>
              <a:gd name="connsiteX26" fmla="*/ 265044 w 530087"/>
              <a:gd name="connsiteY26" fmla="*/ 145774 h 609600"/>
              <a:gd name="connsiteX27" fmla="*/ 92765 w 530087"/>
              <a:gd name="connsiteY27" fmla="*/ 185530 h 609600"/>
              <a:gd name="connsiteX28" fmla="*/ 79513 w 530087"/>
              <a:gd name="connsiteY28" fmla="*/ 238539 h 609600"/>
              <a:gd name="connsiteX29" fmla="*/ 53009 w 530087"/>
              <a:gd name="connsiteY29" fmla="*/ 318052 h 609600"/>
              <a:gd name="connsiteX30" fmla="*/ 66261 w 530087"/>
              <a:gd name="connsiteY30" fmla="*/ 410817 h 609600"/>
              <a:gd name="connsiteX31" fmla="*/ 132522 w 530087"/>
              <a:gd name="connsiteY31" fmla="*/ 463826 h 609600"/>
              <a:gd name="connsiteX32" fmla="*/ 212035 w 530087"/>
              <a:gd name="connsiteY32" fmla="*/ 503582 h 609600"/>
              <a:gd name="connsiteX33" fmla="*/ 490331 w 530087"/>
              <a:gd name="connsiteY33" fmla="*/ 516834 h 609600"/>
              <a:gd name="connsiteX34" fmla="*/ 477079 w 530087"/>
              <a:gd name="connsiteY34" fmla="*/ 384313 h 609600"/>
              <a:gd name="connsiteX35" fmla="*/ 437322 w 530087"/>
              <a:gd name="connsiteY35" fmla="*/ 357808 h 609600"/>
              <a:gd name="connsiteX36" fmla="*/ 357809 w 530087"/>
              <a:gd name="connsiteY36" fmla="*/ 291548 h 609600"/>
              <a:gd name="connsiteX37" fmla="*/ 331305 w 530087"/>
              <a:gd name="connsiteY37" fmla="*/ 251791 h 609600"/>
              <a:gd name="connsiteX38" fmla="*/ 291548 w 530087"/>
              <a:gd name="connsiteY38" fmla="*/ 225287 h 609600"/>
              <a:gd name="connsiteX39" fmla="*/ 265044 w 530087"/>
              <a:gd name="connsiteY39" fmla="*/ 198782 h 609600"/>
              <a:gd name="connsiteX40" fmla="*/ 251792 w 530087"/>
              <a:gd name="connsiteY40" fmla="*/ 159026 h 609600"/>
              <a:gd name="connsiteX41" fmla="*/ 92765 w 530087"/>
              <a:gd name="connsiteY41" fmla="*/ 132521 h 609600"/>
              <a:gd name="connsiteX42" fmla="*/ 39757 w 530087"/>
              <a:gd name="connsiteY42" fmla="*/ 198782 h 609600"/>
              <a:gd name="connsiteX43" fmla="*/ 13252 w 530087"/>
              <a:gd name="connsiteY43" fmla="*/ 278295 h 609600"/>
              <a:gd name="connsiteX44" fmla="*/ 0 w 530087"/>
              <a:gd name="connsiteY44" fmla="*/ 318052 h 609600"/>
              <a:gd name="connsiteX45" fmla="*/ 39757 w 530087"/>
              <a:gd name="connsiteY45" fmla="*/ 437321 h 609600"/>
              <a:gd name="connsiteX46" fmla="*/ 79513 w 530087"/>
              <a:gd name="connsiteY46" fmla="*/ 463826 h 609600"/>
              <a:gd name="connsiteX47" fmla="*/ 159026 w 530087"/>
              <a:gd name="connsiteY47" fmla="*/ 490330 h 609600"/>
              <a:gd name="connsiteX48" fmla="*/ 384313 w 530087"/>
              <a:gd name="connsiteY48" fmla="*/ 477078 h 609600"/>
              <a:gd name="connsiteX49" fmla="*/ 424070 w 530087"/>
              <a:gd name="connsiteY49" fmla="*/ 450574 h 609600"/>
              <a:gd name="connsiteX50" fmla="*/ 437322 w 530087"/>
              <a:gd name="connsiteY50" fmla="*/ 397565 h 609600"/>
              <a:gd name="connsiteX51" fmla="*/ 424070 w 530087"/>
              <a:gd name="connsiteY51" fmla="*/ 291548 h 609600"/>
              <a:gd name="connsiteX52" fmla="*/ 397565 w 530087"/>
              <a:gd name="connsiteY52" fmla="*/ 212034 h 609600"/>
              <a:gd name="connsiteX53" fmla="*/ 384313 w 530087"/>
              <a:gd name="connsiteY53" fmla="*/ 172278 h 609600"/>
              <a:gd name="connsiteX54" fmla="*/ 278296 w 530087"/>
              <a:gd name="connsiteY54" fmla="*/ 79513 h 609600"/>
              <a:gd name="connsiteX55" fmla="*/ 212035 w 530087"/>
              <a:gd name="connsiteY55" fmla="*/ 66261 h 609600"/>
              <a:gd name="connsiteX56" fmla="*/ 39757 w 530087"/>
              <a:gd name="connsiteY56" fmla="*/ 132521 h 609600"/>
              <a:gd name="connsiteX57" fmla="*/ 26505 w 530087"/>
              <a:gd name="connsiteY57" fmla="*/ 172278 h 609600"/>
              <a:gd name="connsiteX58" fmla="*/ 39757 w 530087"/>
              <a:gd name="connsiteY58" fmla="*/ 331304 h 609600"/>
              <a:gd name="connsiteX59" fmla="*/ 53009 w 530087"/>
              <a:gd name="connsiteY59" fmla="*/ 424069 h 609600"/>
              <a:gd name="connsiteX60" fmla="*/ 132522 w 530087"/>
              <a:gd name="connsiteY60" fmla="*/ 503582 h 609600"/>
              <a:gd name="connsiteX61" fmla="*/ 225287 w 530087"/>
              <a:gd name="connsiteY61" fmla="*/ 583095 h 609600"/>
              <a:gd name="connsiteX62" fmla="*/ 357809 w 530087"/>
              <a:gd name="connsiteY62" fmla="*/ 609600 h 609600"/>
              <a:gd name="connsiteX63" fmla="*/ 477079 w 530087"/>
              <a:gd name="connsiteY63" fmla="*/ 569843 h 609600"/>
              <a:gd name="connsiteX64" fmla="*/ 490331 w 530087"/>
              <a:gd name="connsiteY64" fmla="*/ 516834 h 609600"/>
              <a:gd name="connsiteX65" fmla="*/ 463826 w 530087"/>
              <a:gd name="connsiteY65" fmla="*/ 344556 h 609600"/>
              <a:gd name="connsiteX66" fmla="*/ 410818 w 530087"/>
              <a:gd name="connsiteY66" fmla="*/ 238539 h 609600"/>
              <a:gd name="connsiteX67" fmla="*/ 357809 w 530087"/>
              <a:gd name="connsiteY67" fmla="*/ 145774 h 609600"/>
              <a:gd name="connsiteX68" fmla="*/ 238539 w 530087"/>
              <a:gd name="connsiteY68" fmla="*/ 79513 h 609600"/>
              <a:gd name="connsiteX69" fmla="*/ 159026 w 530087"/>
              <a:gd name="connsiteY69" fmla="*/ 92765 h 609600"/>
              <a:gd name="connsiteX70" fmla="*/ 119270 w 530087"/>
              <a:gd name="connsiteY70" fmla="*/ 172278 h 609600"/>
              <a:gd name="connsiteX71" fmla="*/ 132522 w 530087"/>
              <a:gd name="connsiteY71" fmla="*/ 384313 h 609600"/>
              <a:gd name="connsiteX72" fmla="*/ 172279 w 530087"/>
              <a:gd name="connsiteY72" fmla="*/ 437321 h 609600"/>
              <a:gd name="connsiteX73" fmla="*/ 198783 w 530087"/>
              <a:gd name="connsiteY73" fmla="*/ 477078 h 609600"/>
              <a:gd name="connsiteX74" fmla="*/ 291548 w 530087"/>
              <a:gd name="connsiteY74" fmla="*/ 516834 h 609600"/>
              <a:gd name="connsiteX75" fmla="*/ 477079 w 530087"/>
              <a:gd name="connsiteY75" fmla="*/ 463826 h 609600"/>
              <a:gd name="connsiteX76" fmla="*/ 490331 w 530087"/>
              <a:gd name="connsiteY76" fmla="*/ 424069 h 609600"/>
              <a:gd name="connsiteX77" fmla="*/ 477079 w 530087"/>
              <a:gd name="connsiteY77" fmla="*/ 278295 h 609600"/>
              <a:gd name="connsiteX78" fmla="*/ 424070 w 530087"/>
              <a:gd name="connsiteY78" fmla="*/ 159026 h 609600"/>
              <a:gd name="connsiteX79" fmla="*/ 384313 w 530087"/>
              <a:gd name="connsiteY79" fmla="*/ 119269 h 609600"/>
              <a:gd name="connsiteX80" fmla="*/ 371061 w 530087"/>
              <a:gd name="connsiteY80" fmla="*/ 79513 h 609600"/>
              <a:gd name="connsiteX81" fmla="*/ 278296 w 530087"/>
              <a:gd name="connsiteY81" fmla="*/ 0 h 609600"/>
              <a:gd name="connsiteX82" fmla="*/ 106018 w 530087"/>
              <a:gd name="connsiteY82" fmla="*/ 39756 h 609600"/>
              <a:gd name="connsiteX83" fmla="*/ 66261 w 530087"/>
              <a:gd name="connsiteY83" fmla="*/ 92765 h 609600"/>
              <a:gd name="connsiteX84" fmla="*/ 53009 w 530087"/>
              <a:gd name="connsiteY84" fmla="*/ 159026 h 609600"/>
              <a:gd name="connsiteX85" fmla="*/ 26505 w 530087"/>
              <a:gd name="connsiteY85" fmla="*/ 212034 h 609600"/>
              <a:gd name="connsiteX86" fmla="*/ 39757 w 530087"/>
              <a:gd name="connsiteY86" fmla="*/ 304800 h 609600"/>
              <a:gd name="connsiteX87" fmla="*/ 53009 w 530087"/>
              <a:gd name="connsiteY87" fmla="*/ 371061 h 609600"/>
              <a:gd name="connsiteX88" fmla="*/ 132522 w 530087"/>
              <a:gd name="connsiteY88" fmla="*/ 463826 h 609600"/>
              <a:gd name="connsiteX89" fmla="*/ 172279 w 530087"/>
              <a:gd name="connsiteY89" fmla="*/ 503582 h 609600"/>
              <a:gd name="connsiteX90" fmla="*/ 212035 w 530087"/>
              <a:gd name="connsiteY90" fmla="*/ 543339 h 609600"/>
              <a:gd name="connsiteX91" fmla="*/ 265044 w 530087"/>
              <a:gd name="connsiteY91" fmla="*/ 556591 h 609600"/>
              <a:gd name="connsiteX92" fmla="*/ 384313 w 530087"/>
              <a:gd name="connsiteY92" fmla="*/ 543339 h 609600"/>
              <a:gd name="connsiteX93" fmla="*/ 437322 w 530087"/>
              <a:gd name="connsiteY93" fmla="*/ 463826 h 609600"/>
              <a:gd name="connsiteX94" fmla="*/ 450574 w 530087"/>
              <a:gd name="connsiteY94" fmla="*/ 251791 h 609600"/>
              <a:gd name="connsiteX95" fmla="*/ 397565 w 530087"/>
              <a:gd name="connsiteY95" fmla="*/ 185530 h 609600"/>
              <a:gd name="connsiteX96" fmla="*/ 384313 w 530087"/>
              <a:gd name="connsiteY96" fmla="*/ 145774 h 609600"/>
              <a:gd name="connsiteX97" fmla="*/ 331305 w 530087"/>
              <a:gd name="connsiteY97" fmla="*/ 132521 h 609600"/>
              <a:gd name="connsiteX98" fmla="*/ 238539 w 530087"/>
              <a:gd name="connsiteY98" fmla="*/ 66261 h 609600"/>
              <a:gd name="connsiteX99" fmla="*/ 119270 w 530087"/>
              <a:gd name="connsiteY99" fmla="*/ 92765 h 609600"/>
              <a:gd name="connsiteX100" fmla="*/ 92765 w 530087"/>
              <a:gd name="connsiteY100" fmla="*/ 132521 h 609600"/>
              <a:gd name="connsiteX101" fmla="*/ 66261 w 530087"/>
              <a:gd name="connsiteY101" fmla="*/ 238539 h 609600"/>
              <a:gd name="connsiteX102" fmla="*/ 106018 w 530087"/>
              <a:gd name="connsiteY102" fmla="*/ 463826 h 609600"/>
              <a:gd name="connsiteX103" fmla="*/ 145774 w 530087"/>
              <a:gd name="connsiteY103" fmla="*/ 503582 h 609600"/>
              <a:gd name="connsiteX104" fmla="*/ 172279 w 530087"/>
              <a:gd name="connsiteY104" fmla="*/ 543339 h 609600"/>
              <a:gd name="connsiteX105" fmla="*/ 251792 w 530087"/>
              <a:gd name="connsiteY105" fmla="*/ 569843 h 609600"/>
              <a:gd name="connsiteX106" fmla="*/ 291548 w 530087"/>
              <a:gd name="connsiteY106" fmla="*/ 583095 h 609600"/>
              <a:gd name="connsiteX107" fmla="*/ 477079 w 530087"/>
              <a:gd name="connsiteY107" fmla="*/ 556591 h 609600"/>
              <a:gd name="connsiteX108" fmla="*/ 490331 w 530087"/>
              <a:gd name="connsiteY108" fmla="*/ 516834 h 609600"/>
              <a:gd name="connsiteX109" fmla="*/ 530087 w 530087"/>
              <a:gd name="connsiteY109" fmla="*/ 424069 h 609600"/>
              <a:gd name="connsiteX110" fmla="*/ 503583 w 530087"/>
              <a:gd name="connsiteY110" fmla="*/ 318052 h 609600"/>
              <a:gd name="connsiteX111" fmla="*/ 450574 w 530087"/>
              <a:gd name="connsiteY111" fmla="*/ 265043 h 609600"/>
              <a:gd name="connsiteX112" fmla="*/ 371061 w 530087"/>
              <a:gd name="connsiteY112" fmla="*/ 198782 h 609600"/>
              <a:gd name="connsiteX113" fmla="*/ 331305 w 530087"/>
              <a:gd name="connsiteY113" fmla="*/ 159026 h 609600"/>
              <a:gd name="connsiteX114" fmla="*/ 291548 w 530087"/>
              <a:gd name="connsiteY114" fmla="*/ 145774 h 609600"/>
              <a:gd name="connsiteX115" fmla="*/ 212035 w 530087"/>
              <a:gd name="connsiteY115" fmla="*/ 132521 h 609600"/>
              <a:gd name="connsiteX116" fmla="*/ 159026 w 530087"/>
              <a:gd name="connsiteY116" fmla="*/ 119269 h 609600"/>
              <a:gd name="connsiteX117" fmla="*/ 106018 w 530087"/>
              <a:gd name="connsiteY117" fmla="*/ 132521 h 609600"/>
              <a:gd name="connsiteX118" fmla="*/ 66261 w 530087"/>
              <a:gd name="connsiteY118" fmla="*/ 225287 h 609600"/>
              <a:gd name="connsiteX119" fmla="*/ 79513 w 530087"/>
              <a:gd name="connsiteY119" fmla="*/ 463826 h 609600"/>
              <a:gd name="connsiteX120" fmla="*/ 106018 w 530087"/>
              <a:gd name="connsiteY120" fmla="*/ 503582 h 609600"/>
              <a:gd name="connsiteX121" fmla="*/ 159026 w 530087"/>
              <a:gd name="connsiteY121" fmla="*/ 516834 h 609600"/>
              <a:gd name="connsiteX122" fmla="*/ 397565 w 530087"/>
              <a:gd name="connsiteY122" fmla="*/ 530087 h 609600"/>
              <a:gd name="connsiteX123" fmla="*/ 410818 w 530087"/>
              <a:gd name="connsiteY123" fmla="*/ 490330 h 609600"/>
              <a:gd name="connsiteX124" fmla="*/ 490331 w 530087"/>
              <a:gd name="connsiteY124" fmla="*/ 410817 h 609600"/>
              <a:gd name="connsiteX125" fmla="*/ 477079 w 530087"/>
              <a:gd name="connsiteY125" fmla="*/ 251791 h 609600"/>
              <a:gd name="connsiteX126" fmla="*/ 424070 w 530087"/>
              <a:gd name="connsiteY126" fmla="*/ 198782 h 609600"/>
              <a:gd name="connsiteX127" fmla="*/ 397565 w 530087"/>
              <a:gd name="connsiteY127" fmla="*/ 172278 h 609600"/>
              <a:gd name="connsiteX128" fmla="*/ 371061 w 530087"/>
              <a:gd name="connsiteY128" fmla="*/ 132521 h 609600"/>
              <a:gd name="connsiteX129" fmla="*/ 291548 w 530087"/>
              <a:gd name="connsiteY129" fmla="*/ 106017 h 609600"/>
              <a:gd name="connsiteX130" fmla="*/ 251792 w 530087"/>
              <a:gd name="connsiteY130" fmla="*/ 92765 h 609600"/>
              <a:gd name="connsiteX131" fmla="*/ 172279 w 530087"/>
              <a:gd name="connsiteY131" fmla="*/ 106017 h 609600"/>
              <a:gd name="connsiteX132" fmla="*/ 79513 w 530087"/>
              <a:gd name="connsiteY132" fmla="*/ 132521 h 609600"/>
              <a:gd name="connsiteX133" fmla="*/ 66261 w 530087"/>
              <a:gd name="connsiteY133" fmla="*/ 185530 h 609600"/>
              <a:gd name="connsiteX134" fmla="*/ 79513 w 530087"/>
              <a:gd name="connsiteY134" fmla="*/ 357808 h 609600"/>
              <a:gd name="connsiteX135" fmla="*/ 106018 w 530087"/>
              <a:gd name="connsiteY135" fmla="*/ 397565 h 609600"/>
              <a:gd name="connsiteX136" fmla="*/ 225287 w 530087"/>
              <a:gd name="connsiteY136" fmla="*/ 463826 h 609600"/>
              <a:gd name="connsiteX137" fmla="*/ 251792 w 530087"/>
              <a:gd name="connsiteY137" fmla="*/ 490330 h 609600"/>
              <a:gd name="connsiteX138" fmla="*/ 304800 w 530087"/>
              <a:gd name="connsiteY138" fmla="*/ 503582 h 609600"/>
              <a:gd name="connsiteX139" fmla="*/ 344557 w 530087"/>
              <a:gd name="connsiteY139" fmla="*/ 516834 h 609600"/>
              <a:gd name="connsiteX140" fmla="*/ 463826 w 530087"/>
              <a:gd name="connsiteY140" fmla="*/ 503582 h 609600"/>
              <a:gd name="connsiteX141" fmla="*/ 477079 w 530087"/>
              <a:gd name="connsiteY141" fmla="*/ 463826 h 609600"/>
              <a:gd name="connsiteX142" fmla="*/ 490331 w 530087"/>
              <a:gd name="connsiteY142" fmla="*/ 384313 h 609600"/>
              <a:gd name="connsiteX143" fmla="*/ 437322 w 530087"/>
              <a:gd name="connsiteY143" fmla="*/ 238539 h 609600"/>
              <a:gd name="connsiteX144" fmla="*/ 397565 w 530087"/>
              <a:gd name="connsiteY144" fmla="*/ 185530 h 609600"/>
              <a:gd name="connsiteX145" fmla="*/ 318052 w 530087"/>
              <a:gd name="connsiteY145" fmla="*/ 159026 h 609600"/>
              <a:gd name="connsiteX146" fmla="*/ 278296 w 530087"/>
              <a:gd name="connsiteY146" fmla="*/ 119269 h 609600"/>
              <a:gd name="connsiteX147" fmla="*/ 119270 w 530087"/>
              <a:gd name="connsiteY147" fmla="*/ 172278 h 609600"/>
              <a:gd name="connsiteX148" fmla="*/ 92765 w 530087"/>
              <a:gd name="connsiteY148" fmla="*/ 291548 h 609600"/>
              <a:gd name="connsiteX149" fmla="*/ 79513 w 530087"/>
              <a:gd name="connsiteY149" fmla="*/ 331304 h 609600"/>
              <a:gd name="connsiteX150" fmla="*/ 92765 w 530087"/>
              <a:gd name="connsiteY150" fmla="*/ 490330 h 609600"/>
              <a:gd name="connsiteX151" fmla="*/ 119270 w 530087"/>
              <a:gd name="connsiteY151" fmla="*/ 516834 h 609600"/>
              <a:gd name="connsiteX152" fmla="*/ 145774 w 530087"/>
              <a:gd name="connsiteY152" fmla="*/ 583095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530087" h="609600">
                <a:moveTo>
                  <a:pt x="132522" y="331304"/>
                </a:moveTo>
                <a:cubicBezTo>
                  <a:pt x="123687" y="353391"/>
                  <a:pt x="107713" y="373837"/>
                  <a:pt x="106018" y="397565"/>
                </a:cubicBezTo>
                <a:cubicBezTo>
                  <a:pt x="98755" y="499252"/>
                  <a:pt x="105951" y="496855"/>
                  <a:pt x="145774" y="556591"/>
                </a:cubicBezTo>
                <a:cubicBezTo>
                  <a:pt x="282944" y="548522"/>
                  <a:pt x="330493" y="583771"/>
                  <a:pt x="410818" y="516834"/>
                </a:cubicBezTo>
                <a:cubicBezTo>
                  <a:pt x="425215" y="504836"/>
                  <a:pt x="437322" y="490330"/>
                  <a:pt x="450574" y="477078"/>
                </a:cubicBezTo>
                <a:cubicBezTo>
                  <a:pt x="454991" y="463826"/>
                  <a:pt x="456639" y="449299"/>
                  <a:pt x="463826" y="437321"/>
                </a:cubicBezTo>
                <a:cubicBezTo>
                  <a:pt x="518400" y="346365"/>
                  <a:pt x="466041" y="483686"/>
                  <a:pt x="503583" y="371061"/>
                </a:cubicBezTo>
                <a:cubicBezTo>
                  <a:pt x="499166" y="335722"/>
                  <a:pt x="496702" y="300083"/>
                  <a:pt x="490331" y="265043"/>
                </a:cubicBezTo>
                <a:cubicBezTo>
                  <a:pt x="485225" y="236962"/>
                  <a:pt x="476136" y="214119"/>
                  <a:pt x="450574" y="198782"/>
                </a:cubicBezTo>
                <a:cubicBezTo>
                  <a:pt x="438596" y="191595"/>
                  <a:pt x="424070" y="189947"/>
                  <a:pt x="410818" y="185530"/>
                </a:cubicBezTo>
                <a:cubicBezTo>
                  <a:pt x="401983" y="176695"/>
                  <a:pt x="395027" y="165454"/>
                  <a:pt x="384313" y="159026"/>
                </a:cubicBezTo>
                <a:cubicBezTo>
                  <a:pt x="327103" y="124700"/>
                  <a:pt x="205163" y="156497"/>
                  <a:pt x="172279" y="159026"/>
                </a:cubicBezTo>
                <a:cubicBezTo>
                  <a:pt x="149601" y="166585"/>
                  <a:pt x="107445" y="176763"/>
                  <a:pt x="92765" y="198782"/>
                </a:cubicBezTo>
                <a:cubicBezTo>
                  <a:pt x="82662" y="213936"/>
                  <a:pt x="83930" y="234121"/>
                  <a:pt x="79513" y="251791"/>
                </a:cubicBezTo>
                <a:cubicBezTo>
                  <a:pt x="81608" y="281123"/>
                  <a:pt x="75896" y="416834"/>
                  <a:pt x="106018" y="477078"/>
                </a:cubicBezTo>
                <a:cubicBezTo>
                  <a:pt x="113141" y="491323"/>
                  <a:pt x="118694" y="508932"/>
                  <a:pt x="132522" y="516834"/>
                </a:cubicBezTo>
                <a:cubicBezTo>
                  <a:pt x="152079" y="528009"/>
                  <a:pt x="176795" y="525201"/>
                  <a:pt x="198783" y="530087"/>
                </a:cubicBezTo>
                <a:cubicBezTo>
                  <a:pt x="216563" y="534038"/>
                  <a:pt x="234122" y="538922"/>
                  <a:pt x="251792" y="543339"/>
                </a:cubicBezTo>
                <a:cubicBezTo>
                  <a:pt x="291548" y="538922"/>
                  <a:pt x="333113" y="542736"/>
                  <a:pt x="371061" y="530087"/>
                </a:cubicBezTo>
                <a:cubicBezTo>
                  <a:pt x="415508" y="515271"/>
                  <a:pt x="414231" y="471758"/>
                  <a:pt x="424070" y="437321"/>
                </a:cubicBezTo>
                <a:cubicBezTo>
                  <a:pt x="427907" y="423890"/>
                  <a:pt x="432905" y="410817"/>
                  <a:pt x="437322" y="397565"/>
                </a:cubicBezTo>
                <a:cubicBezTo>
                  <a:pt x="432905" y="375478"/>
                  <a:pt x="431979" y="352394"/>
                  <a:pt x="424070" y="331304"/>
                </a:cubicBezTo>
                <a:cubicBezTo>
                  <a:pt x="418478" y="316391"/>
                  <a:pt x="404688" y="305794"/>
                  <a:pt x="397565" y="291548"/>
                </a:cubicBezTo>
                <a:cubicBezTo>
                  <a:pt x="391318" y="279054"/>
                  <a:pt x="390560" y="264285"/>
                  <a:pt x="384313" y="251791"/>
                </a:cubicBezTo>
                <a:cubicBezTo>
                  <a:pt x="377190" y="237545"/>
                  <a:pt x="364932" y="226280"/>
                  <a:pt x="357809" y="212034"/>
                </a:cubicBezTo>
                <a:cubicBezTo>
                  <a:pt x="351562" y="199540"/>
                  <a:pt x="355924" y="180397"/>
                  <a:pt x="344557" y="172278"/>
                </a:cubicBezTo>
                <a:cubicBezTo>
                  <a:pt x="321823" y="156039"/>
                  <a:pt x="265044" y="145774"/>
                  <a:pt x="265044" y="145774"/>
                </a:cubicBezTo>
                <a:cubicBezTo>
                  <a:pt x="243923" y="147886"/>
                  <a:pt x="123808" y="138966"/>
                  <a:pt x="92765" y="185530"/>
                </a:cubicBezTo>
                <a:cubicBezTo>
                  <a:pt x="82662" y="200684"/>
                  <a:pt x="84747" y="221094"/>
                  <a:pt x="79513" y="238539"/>
                </a:cubicBezTo>
                <a:cubicBezTo>
                  <a:pt x="71485" y="265299"/>
                  <a:pt x="53009" y="318052"/>
                  <a:pt x="53009" y="318052"/>
                </a:cubicBezTo>
                <a:cubicBezTo>
                  <a:pt x="57426" y="348974"/>
                  <a:pt x="57286" y="380899"/>
                  <a:pt x="66261" y="410817"/>
                </a:cubicBezTo>
                <a:cubicBezTo>
                  <a:pt x="82030" y="463382"/>
                  <a:pt x="93866" y="444499"/>
                  <a:pt x="132522" y="463826"/>
                </a:cubicBezTo>
                <a:cubicBezTo>
                  <a:pt x="235284" y="515206"/>
                  <a:pt x="112105" y="470272"/>
                  <a:pt x="212035" y="503582"/>
                </a:cubicBezTo>
                <a:cubicBezTo>
                  <a:pt x="295140" y="558986"/>
                  <a:pt x="350450" y="607345"/>
                  <a:pt x="490331" y="516834"/>
                </a:cubicBezTo>
                <a:cubicBezTo>
                  <a:pt x="527603" y="492717"/>
                  <a:pt x="491118" y="426429"/>
                  <a:pt x="477079" y="384313"/>
                </a:cubicBezTo>
                <a:cubicBezTo>
                  <a:pt x="472042" y="369203"/>
                  <a:pt x="449558" y="368004"/>
                  <a:pt x="437322" y="357808"/>
                </a:cubicBezTo>
                <a:cubicBezTo>
                  <a:pt x="335286" y="272779"/>
                  <a:pt x="456514" y="357351"/>
                  <a:pt x="357809" y="291548"/>
                </a:cubicBezTo>
                <a:cubicBezTo>
                  <a:pt x="348974" y="278296"/>
                  <a:pt x="342567" y="263053"/>
                  <a:pt x="331305" y="251791"/>
                </a:cubicBezTo>
                <a:cubicBezTo>
                  <a:pt x="320043" y="240529"/>
                  <a:pt x="303985" y="235237"/>
                  <a:pt x="291548" y="225287"/>
                </a:cubicBezTo>
                <a:cubicBezTo>
                  <a:pt x="281792" y="217482"/>
                  <a:pt x="273879" y="207617"/>
                  <a:pt x="265044" y="198782"/>
                </a:cubicBezTo>
                <a:cubicBezTo>
                  <a:pt x="260627" y="185530"/>
                  <a:pt x="259541" y="170649"/>
                  <a:pt x="251792" y="159026"/>
                </a:cubicBezTo>
                <a:cubicBezTo>
                  <a:pt x="204866" y="88638"/>
                  <a:pt x="185592" y="122207"/>
                  <a:pt x="92765" y="132521"/>
                </a:cubicBezTo>
                <a:cubicBezTo>
                  <a:pt x="70737" y="154550"/>
                  <a:pt x="53130" y="168692"/>
                  <a:pt x="39757" y="198782"/>
                </a:cubicBezTo>
                <a:cubicBezTo>
                  <a:pt x="28410" y="224312"/>
                  <a:pt x="22087" y="251791"/>
                  <a:pt x="13252" y="278295"/>
                </a:cubicBezTo>
                <a:lnTo>
                  <a:pt x="0" y="318052"/>
                </a:lnTo>
                <a:cubicBezTo>
                  <a:pt x="11101" y="395760"/>
                  <a:pt x="-7268" y="399701"/>
                  <a:pt x="39757" y="437321"/>
                </a:cubicBezTo>
                <a:cubicBezTo>
                  <a:pt x="52194" y="447271"/>
                  <a:pt x="64959" y="457357"/>
                  <a:pt x="79513" y="463826"/>
                </a:cubicBezTo>
                <a:cubicBezTo>
                  <a:pt x="105043" y="475173"/>
                  <a:pt x="159026" y="490330"/>
                  <a:pt x="159026" y="490330"/>
                </a:cubicBezTo>
                <a:cubicBezTo>
                  <a:pt x="234122" y="485913"/>
                  <a:pt x="309920" y="488237"/>
                  <a:pt x="384313" y="477078"/>
                </a:cubicBezTo>
                <a:cubicBezTo>
                  <a:pt x="400064" y="474715"/>
                  <a:pt x="415235" y="463826"/>
                  <a:pt x="424070" y="450574"/>
                </a:cubicBezTo>
                <a:cubicBezTo>
                  <a:pt x="434173" y="435420"/>
                  <a:pt x="432905" y="415235"/>
                  <a:pt x="437322" y="397565"/>
                </a:cubicBezTo>
                <a:cubicBezTo>
                  <a:pt x="432905" y="362226"/>
                  <a:pt x="431532" y="326371"/>
                  <a:pt x="424070" y="291548"/>
                </a:cubicBezTo>
                <a:cubicBezTo>
                  <a:pt x="418216" y="264230"/>
                  <a:pt x="406400" y="238539"/>
                  <a:pt x="397565" y="212034"/>
                </a:cubicBezTo>
                <a:cubicBezTo>
                  <a:pt x="393148" y="198782"/>
                  <a:pt x="392061" y="183901"/>
                  <a:pt x="384313" y="172278"/>
                </a:cubicBezTo>
                <a:cubicBezTo>
                  <a:pt x="356789" y="130992"/>
                  <a:pt x="337762" y="91406"/>
                  <a:pt x="278296" y="79513"/>
                </a:cubicBezTo>
                <a:lnTo>
                  <a:pt x="212035" y="66261"/>
                </a:lnTo>
                <a:cubicBezTo>
                  <a:pt x="91236" y="78341"/>
                  <a:pt x="89383" y="45674"/>
                  <a:pt x="39757" y="132521"/>
                </a:cubicBezTo>
                <a:cubicBezTo>
                  <a:pt x="32826" y="144650"/>
                  <a:pt x="30922" y="159026"/>
                  <a:pt x="26505" y="172278"/>
                </a:cubicBezTo>
                <a:cubicBezTo>
                  <a:pt x="30922" y="225287"/>
                  <a:pt x="34189" y="278404"/>
                  <a:pt x="39757" y="331304"/>
                </a:cubicBezTo>
                <a:cubicBezTo>
                  <a:pt x="43027" y="362368"/>
                  <a:pt x="38200" y="396567"/>
                  <a:pt x="53009" y="424069"/>
                </a:cubicBezTo>
                <a:cubicBezTo>
                  <a:pt x="70780" y="457072"/>
                  <a:pt x="106018" y="477078"/>
                  <a:pt x="132522" y="503582"/>
                </a:cubicBezTo>
                <a:cubicBezTo>
                  <a:pt x="163854" y="534914"/>
                  <a:pt x="185619" y="560427"/>
                  <a:pt x="225287" y="583095"/>
                </a:cubicBezTo>
                <a:cubicBezTo>
                  <a:pt x="256129" y="600719"/>
                  <a:pt x="337408" y="606686"/>
                  <a:pt x="357809" y="609600"/>
                </a:cubicBezTo>
                <a:cubicBezTo>
                  <a:pt x="397533" y="603925"/>
                  <a:pt x="454652" y="614697"/>
                  <a:pt x="477079" y="569843"/>
                </a:cubicBezTo>
                <a:cubicBezTo>
                  <a:pt x="485224" y="553552"/>
                  <a:pt x="485914" y="534504"/>
                  <a:pt x="490331" y="516834"/>
                </a:cubicBezTo>
                <a:cubicBezTo>
                  <a:pt x="481496" y="459408"/>
                  <a:pt x="476430" y="401274"/>
                  <a:pt x="463826" y="344556"/>
                </a:cubicBezTo>
                <a:cubicBezTo>
                  <a:pt x="449594" y="280511"/>
                  <a:pt x="438341" y="286704"/>
                  <a:pt x="410818" y="238539"/>
                </a:cubicBezTo>
                <a:cubicBezTo>
                  <a:pt x="400774" y="220963"/>
                  <a:pt x="376258" y="161916"/>
                  <a:pt x="357809" y="145774"/>
                </a:cubicBezTo>
                <a:cubicBezTo>
                  <a:pt x="301724" y="96700"/>
                  <a:pt x="293145" y="97714"/>
                  <a:pt x="238539" y="79513"/>
                </a:cubicBezTo>
                <a:cubicBezTo>
                  <a:pt x="212035" y="83930"/>
                  <a:pt x="183059" y="80748"/>
                  <a:pt x="159026" y="92765"/>
                </a:cubicBezTo>
                <a:cubicBezTo>
                  <a:pt x="138474" y="103041"/>
                  <a:pt x="125542" y="153462"/>
                  <a:pt x="119270" y="172278"/>
                </a:cubicBezTo>
                <a:cubicBezTo>
                  <a:pt x="123687" y="242956"/>
                  <a:pt x="118634" y="314872"/>
                  <a:pt x="132522" y="384313"/>
                </a:cubicBezTo>
                <a:cubicBezTo>
                  <a:pt x="136854" y="405971"/>
                  <a:pt x="159441" y="419348"/>
                  <a:pt x="172279" y="437321"/>
                </a:cubicBezTo>
                <a:cubicBezTo>
                  <a:pt x="181537" y="450281"/>
                  <a:pt x="187521" y="465816"/>
                  <a:pt x="198783" y="477078"/>
                </a:cubicBezTo>
                <a:cubicBezTo>
                  <a:pt x="229288" y="507584"/>
                  <a:pt x="250996" y="506696"/>
                  <a:pt x="291548" y="516834"/>
                </a:cubicBezTo>
                <a:cubicBezTo>
                  <a:pt x="417643" y="506326"/>
                  <a:pt x="435680" y="546623"/>
                  <a:pt x="477079" y="463826"/>
                </a:cubicBezTo>
                <a:cubicBezTo>
                  <a:pt x="483326" y="451332"/>
                  <a:pt x="485914" y="437321"/>
                  <a:pt x="490331" y="424069"/>
                </a:cubicBezTo>
                <a:cubicBezTo>
                  <a:pt x="485914" y="375478"/>
                  <a:pt x="485558" y="326344"/>
                  <a:pt x="477079" y="278295"/>
                </a:cubicBezTo>
                <a:cubicBezTo>
                  <a:pt x="469317" y="234311"/>
                  <a:pt x="452515" y="193160"/>
                  <a:pt x="424070" y="159026"/>
                </a:cubicBezTo>
                <a:cubicBezTo>
                  <a:pt x="412072" y="144628"/>
                  <a:pt x="397565" y="132521"/>
                  <a:pt x="384313" y="119269"/>
                </a:cubicBezTo>
                <a:cubicBezTo>
                  <a:pt x="379896" y="106017"/>
                  <a:pt x="379180" y="90880"/>
                  <a:pt x="371061" y="79513"/>
                </a:cubicBezTo>
                <a:cubicBezTo>
                  <a:pt x="341847" y="38613"/>
                  <a:pt x="316500" y="25469"/>
                  <a:pt x="278296" y="0"/>
                </a:cubicBezTo>
                <a:cubicBezTo>
                  <a:pt x="225457" y="5871"/>
                  <a:pt x="152300" y="85"/>
                  <a:pt x="106018" y="39756"/>
                </a:cubicBezTo>
                <a:cubicBezTo>
                  <a:pt x="89248" y="54130"/>
                  <a:pt x="79513" y="75095"/>
                  <a:pt x="66261" y="92765"/>
                </a:cubicBezTo>
                <a:cubicBezTo>
                  <a:pt x="61844" y="114852"/>
                  <a:pt x="60132" y="137657"/>
                  <a:pt x="53009" y="159026"/>
                </a:cubicBezTo>
                <a:cubicBezTo>
                  <a:pt x="46762" y="177767"/>
                  <a:pt x="28294" y="192360"/>
                  <a:pt x="26505" y="212034"/>
                </a:cubicBezTo>
                <a:cubicBezTo>
                  <a:pt x="23677" y="243142"/>
                  <a:pt x="34622" y="273989"/>
                  <a:pt x="39757" y="304800"/>
                </a:cubicBezTo>
                <a:cubicBezTo>
                  <a:pt x="43460" y="327018"/>
                  <a:pt x="45100" y="349971"/>
                  <a:pt x="53009" y="371061"/>
                </a:cubicBezTo>
                <a:cubicBezTo>
                  <a:pt x="65118" y="403353"/>
                  <a:pt x="112583" y="443888"/>
                  <a:pt x="132522" y="463826"/>
                </a:cubicBezTo>
                <a:lnTo>
                  <a:pt x="172279" y="503582"/>
                </a:lnTo>
                <a:cubicBezTo>
                  <a:pt x="185531" y="516834"/>
                  <a:pt x="193853" y="538794"/>
                  <a:pt x="212035" y="543339"/>
                </a:cubicBezTo>
                <a:lnTo>
                  <a:pt x="265044" y="556591"/>
                </a:lnTo>
                <a:cubicBezTo>
                  <a:pt x="304800" y="552174"/>
                  <a:pt x="349093" y="562303"/>
                  <a:pt x="384313" y="543339"/>
                </a:cubicBezTo>
                <a:cubicBezTo>
                  <a:pt x="412360" y="528237"/>
                  <a:pt x="437322" y="463826"/>
                  <a:pt x="437322" y="463826"/>
                </a:cubicBezTo>
                <a:cubicBezTo>
                  <a:pt x="470068" y="365585"/>
                  <a:pt x="478994" y="374947"/>
                  <a:pt x="450574" y="251791"/>
                </a:cubicBezTo>
                <a:cubicBezTo>
                  <a:pt x="445558" y="230056"/>
                  <a:pt x="413039" y="201003"/>
                  <a:pt x="397565" y="185530"/>
                </a:cubicBezTo>
                <a:cubicBezTo>
                  <a:pt x="393148" y="172278"/>
                  <a:pt x="395221" y="154500"/>
                  <a:pt x="384313" y="145774"/>
                </a:cubicBezTo>
                <a:cubicBezTo>
                  <a:pt x="370091" y="134396"/>
                  <a:pt x="348046" y="139696"/>
                  <a:pt x="331305" y="132521"/>
                </a:cubicBezTo>
                <a:cubicBezTo>
                  <a:pt x="316232" y="126061"/>
                  <a:pt x="244575" y="70788"/>
                  <a:pt x="238539" y="66261"/>
                </a:cubicBezTo>
                <a:cubicBezTo>
                  <a:pt x="198783" y="75096"/>
                  <a:pt x="156346" y="75913"/>
                  <a:pt x="119270" y="92765"/>
                </a:cubicBezTo>
                <a:cubicBezTo>
                  <a:pt x="104770" y="99356"/>
                  <a:pt x="98208" y="117553"/>
                  <a:pt x="92765" y="132521"/>
                </a:cubicBezTo>
                <a:cubicBezTo>
                  <a:pt x="80316" y="166755"/>
                  <a:pt x="66261" y="238539"/>
                  <a:pt x="66261" y="238539"/>
                </a:cubicBezTo>
                <a:cubicBezTo>
                  <a:pt x="73147" y="328064"/>
                  <a:pt x="56458" y="394442"/>
                  <a:pt x="106018" y="463826"/>
                </a:cubicBezTo>
                <a:cubicBezTo>
                  <a:pt x="116911" y="479076"/>
                  <a:pt x="133776" y="489185"/>
                  <a:pt x="145774" y="503582"/>
                </a:cubicBezTo>
                <a:cubicBezTo>
                  <a:pt x="155970" y="515818"/>
                  <a:pt x="158773" y="534898"/>
                  <a:pt x="172279" y="543339"/>
                </a:cubicBezTo>
                <a:cubicBezTo>
                  <a:pt x="195970" y="558146"/>
                  <a:pt x="225288" y="561008"/>
                  <a:pt x="251792" y="569843"/>
                </a:cubicBezTo>
                <a:lnTo>
                  <a:pt x="291548" y="583095"/>
                </a:lnTo>
                <a:cubicBezTo>
                  <a:pt x="353392" y="574260"/>
                  <a:pt x="417813" y="576346"/>
                  <a:pt x="477079" y="556591"/>
                </a:cubicBezTo>
                <a:cubicBezTo>
                  <a:pt x="490331" y="552174"/>
                  <a:pt x="484828" y="529674"/>
                  <a:pt x="490331" y="516834"/>
                </a:cubicBezTo>
                <a:cubicBezTo>
                  <a:pt x="539458" y="402204"/>
                  <a:pt x="499009" y="517307"/>
                  <a:pt x="530087" y="424069"/>
                </a:cubicBezTo>
                <a:cubicBezTo>
                  <a:pt x="521252" y="388730"/>
                  <a:pt x="519873" y="350633"/>
                  <a:pt x="503583" y="318052"/>
                </a:cubicBezTo>
                <a:cubicBezTo>
                  <a:pt x="492408" y="295701"/>
                  <a:pt x="467029" y="283849"/>
                  <a:pt x="450574" y="265043"/>
                </a:cubicBezTo>
                <a:cubicBezTo>
                  <a:pt x="391109" y="197083"/>
                  <a:pt x="438936" y="221406"/>
                  <a:pt x="371061" y="198782"/>
                </a:cubicBezTo>
                <a:cubicBezTo>
                  <a:pt x="357809" y="185530"/>
                  <a:pt x="346899" y="169422"/>
                  <a:pt x="331305" y="159026"/>
                </a:cubicBezTo>
                <a:cubicBezTo>
                  <a:pt x="319682" y="151277"/>
                  <a:pt x="305184" y="148804"/>
                  <a:pt x="291548" y="145774"/>
                </a:cubicBezTo>
                <a:cubicBezTo>
                  <a:pt x="265318" y="139945"/>
                  <a:pt x="238383" y="137791"/>
                  <a:pt x="212035" y="132521"/>
                </a:cubicBezTo>
                <a:cubicBezTo>
                  <a:pt x="194175" y="128949"/>
                  <a:pt x="176696" y="123686"/>
                  <a:pt x="159026" y="119269"/>
                </a:cubicBezTo>
                <a:cubicBezTo>
                  <a:pt x="141357" y="123686"/>
                  <a:pt x="120010" y="120861"/>
                  <a:pt x="106018" y="132521"/>
                </a:cubicBezTo>
                <a:cubicBezTo>
                  <a:pt x="90900" y="145119"/>
                  <a:pt x="73290" y="204198"/>
                  <a:pt x="66261" y="225287"/>
                </a:cubicBezTo>
                <a:cubicBezTo>
                  <a:pt x="70678" y="304800"/>
                  <a:pt x="68251" y="384991"/>
                  <a:pt x="79513" y="463826"/>
                </a:cubicBezTo>
                <a:cubicBezTo>
                  <a:pt x="81765" y="479593"/>
                  <a:pt x="92766" y="494747"/>
                  <a:pt x="106018" y="503582"/>
                </a:cubicBezTo>
                <a:cubicBezTo>
                  <a:pt x="121172" y="513685"/>
                  <a:pt x="141357" y="512417"/>
                  <a:pt x="159026" y="516834"/>
                </a:cubicBezTo>
                <a:cubicBezTo>
                  <a:pt x="243740" y="573311"/>
                  <a:pt x="225826" y="573022"/>
                  <a:pt x="397565" y="530087"/>
                </a:cubicBezTo>
                <a:cubicBezTo>
                  <a:pt x="411117" y="526699"/>
                  <a:pt x="401875" y="501061"/>
                  <a:pt x="410818" y="490330"/>
                </a:cubicBezTo>
                <a:cubicBezTo>
                  <a:pt x="575197" y="293075"/>
                  <a:pt x="380450" y="575637"/>
                  <a:pt x="490331" y="410817"/>
                </a:cubicBezTo>
                <a:cubicBezTo>
                  <a:pt x="485914" y="357808"/>
                  <a:pt x="492945" y="302562"/>
                  <a:pt x="477079" y="251791"/>
                </a:cubicBezTo>
                <a:cubicBezTo>
                  <a:pt x="469625" y="227940"/>
                  <a:pt x="441740" y="216452"/>
                  <a:pt x="424070" y="198782"/>
                </a:cubicBezTo>
                <a:cubicBezTo>
                  <a:pt x="415235" y="189947"/>
                  <a:pt x="404495" y="182674"/>
                  <a:pt x="397565" y="172278"/>
                </a:cubicBezTo>
                <a:cubicBezTo>
                  <a:pt x="388730" y="159026"/>
                  <a:pt x="384567" y="140962"/>
                  <a:pt x="371061" y="132521"/>
                </a:cubicBezTo>
                <a:cubicBezTo>
                  <a:pt x="347370" y="117714"/>
                  <a:pt x="318052" y="114852"/>
                  <a:pt x="291548" y="106017"/>
                </a:cubicBezTo>
                <a:lnTo>
                  <a:pt x="251792" y="92765"/>
                </a:lnTo>
                <a:cubicBezTo>
                  <a:pt x="225288" y="97182"/>
                  <a:pt x="198627" y="100747"/>
                  <a:pt x="172279" y="106017"/>
                </a:cubicBezTo>
                <a:cubicBezTo>
                  <a:pt x="130678" y="114337"/>
                  <a:pt x="117405" y="119891"/>
                  <a:pt x="79513" y="132521"/>
                </a:cubicBezTo>
                <a:cubicBezTo>
                  <a:pt x="75096" y="150191"/>
                  <a:pt x="66261" y="167317"/>
                  <a:pt x="66261" y="185530"/>
                </a:cubicBezTo>
                <a:cubicBezTo>
                  <a:pt x="66261" y="243126"/>
                  <a:pt x="68899" y="301199"/>
                  <a:pt x="79513" y="357808"/>
                </a:cubicBezTo>
                <a:cubicBezTo>
                  <a:pt x="82448" y="373463"/>
                  <a:pt x="94031" y="387077"/>
                  <a:pt x="106018" y="397565"/>
                </a:cubicBezTo>
                <a:cubicBezTo>
                  <a:pt x="162102" y="446639"/>
                  <a:pt x="170682" y="445624"/>
                  <a:pt x="225287" y="463826"/>
                </a:cubicBezTo>
                <a:cubicBezTo>
                  <a:pt x="234122" y="472661"/>
                  <a:pt x="240617" y="484742"/>
                  <a:pt x="251792" y="490330"/>
                </a:cubicBezTo>
                <a:cubicBezTo>
                  <a:pt x="268082" y="498475"/>
                  <a:pt x="287288" y="498579"/>
                  <a:pt x="304800" y="503582"/>
                </a:cubicBezTo>
                <a:cubicBezTo>
                  <a:pt x="318232" y="507420"/>
                  <a:pt x="331305" y="512417"/>
                  <a:pt x="344557" y="516834"/>
                </a:cubicBezTo>
                <a:cubicBezTo>
                  <a:pt x="384313" y="512417"/>
                  <a:pt x="426686" y="518438"/>
                  <a:pt x="463826" y="503582"/>
                </a:cubicBezTo>
                <a:cubicBezTo>
                  <a:pt x="476796" y="498394"/>
                  <a:pt x="474049" y="477462"/>
                  <a:pt x="477079" y="463826"/>
                </a:cubicBezTo>
                <a:cubicBezTo>
                  <a:pt x="482908" y="437596"/>
                  <a:pt x="485914" y="410817"/>
                  <a:pt x="490331" y="384313"/>
                </a:cubicBezTo>
                <a:cubicBezTo>
                  <a:pt x="472413" y="321600"/>
                  <a:pt x="469599" y="290183"/>
                  <a:pt x="437322" y="238539"/>
                </a:cubicBezTo>
                <a:cubicBezTo>
                  <a:pt x="425616" y="219809"/>
                  <a:pt x="415943" y="197782"/>
                  <a:pt x="397565" y="185530"/>
                </a:cubicBezTo>
                <a:cubicBezTo>
                  <a:pt x="374319" y="170033"/>
                  <a:pt x="318052" y="159026"/>
                  <a:pt x="318052" y="159026"/>
                </a:cubicBezTo>
                <a:cubicBezTo>
                  <a:pt x="304800" y="145774"/>
                  <a:pt x="296819" y="122119"/>
                  <a:pt x="278296" y="119269"/>
                </a:cubicBezTo>
                <a:cubicBezTo>
                  <a:pt x="152699" y="99946"/>
                  <a:pt x="162229" y="107838"/>
                  <a:pt x="119270" y="172278"/>
                </a:cubicBezTo>
                <a:cubicBezTo>
                  <a:pt x="110159" y="217836"/>
                  <a:pt x="105245" y="247870"/>
                  <a:pt x="92765" y="291548"/>
                </a:cubicBezTo>
                <a:cubicBezTo>
                  <a:pt x="88927" y="304979"/>
                  <a:pt x="83930" y="318052"/>
                  <a:pt x="79513" y="331304"/>
                </a:cubicBezTo>
                <a:cubicBezTo>
                  <a:pt x="83930" y="384313"/>
                  <a:pt x="81619" y="438318"/>
                  <a:pt x="92765" y="490330"/>
                </a:cubicBezTo>
                <a:cubicBezTo>
                  <a:pt x="95383" y="502547"/>
                  <a:pt x="111465" y="507078"/>
                  <a:pt x="119270" y="516834"/>
                </a:cubicBezTo>
                <a:cubicBezTo>
                  <a:pt x="150675" y="556089"/>
                  <a:pt x="145774" y="545019"/>
                  <a:pt x="145774" y="58309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960734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382540" y="5760928"/>
            <a:ext cx="2305878" cy="547108"/>
          </a:xfrm>
        </p:spPr>
        <p:txBody>
          <a:bodyPr>
            <a:normAutofit/>
          </a:bodyPr>
          <a:lstStyle/>
          <a:p>
            <a:pPr algn="ctr"/>
            <a:r>
              <a:rPr lang="tr-TR" sz="3200" dirty="0" smtClean="0">
                <a:solidFill>
                  <a:schemeClr val="bg1"/>
                </a:solidFill>
                <a:latin typeface="Forte" panose="03060902040502070203" pitchFamily="66" charset="0"/>
              </a:rPr>
              <a:t>1. Soru</a:t>
            </a:r>
            <a:endParaRPr lang="tr-TR" sz="3200" dirty="0">
              <a:solidFill>
                <a:schemeClr val="bg1"/>
              </a:solidFill>
              <a:latin typeface="Forte" panose="03060902040502070203" pitchFamily="66" charset="0"/>
            </a:endParaRPr>
          </a:p>
        </p:txBody>
      </p:sp>
      <p:sp>
        <p:nvSpPr>
          <p:cNvPr id="7" name="16-Nokta Yıldız 6"/>
          <p:cNvSpPr/>
          <p:nvPr/>
        </p:nvSpPr>
        <p:spPr>
          <a:xfrm>
            <a:off x="11257722" y="127137"/>
            <a:ext cx="861391" cy="878233"/>
          </a:xfrm>
          <a:prstGeom prst="star1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13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27932147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382540" y="5760928"/>
            <a:ext cx="2305878" cy="547108"/>
          </a:xfrm>
        </p:spPr>
        <p:txBody>
          <a:bodyPr>
            <a:normAutofit/>
          </a:bodyPr>
          <a:lstStyle/>
          <a:p>
            <a:pPr algn="ctr"/>
            <a:r>
              <a:rPr lang="tr-TR" sz="3200" dirty="0" smtClean="0">
                <a:solidFill>
                  <a:schemeClr val="bg1"/>
                </a:solidFill>
                <a:latin typeface="Forte" panose="03060902040502070203" pitchFamily="66" charset="0"/>
              </a:rPr>
              <a:t>1. Soru</a:t>
            </a:r>
            <a:endParaRPr lang="tr-TR" sz="3200" dirty="0">
              <a:solidFill>
                <a:schemeClr val="bg1"/>
              </a:solidFill>
              <a:latin typeface="Forte" panose="03060902040502070203" pitchFamily="66" charset="0"/>
            </a:endParaRPr>
          </a:p>
        </p:txBody>
      </p:sp>
      <p:sp>
        <p:nvSpPr>
          <p:cNvPr id="7" name="16-Nokta Yıldız 6"/>
          <p:cNvSpPr/>
          <p:nvPr/>
        </p:nvSpPr>
        <p:spPr>
          <a:xfrm>
            <a:off x="11257722" y="127137"/>
            <a:ext cx="861391" cy="878233"/>
          </a:xfrm>
          <a:prstGeom prst="star1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14</a:t>
            </a:r>
            <a:endParaRPr lang="tr-TR" sz="2000" b="1" dirty="0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088" y="566253"/>
            <a:ext cx="4925614" cy="4157186"/>
          </a:xfr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3161" y="2644846"/>
            <a:ext cx="4927100" cy="3738393"/>
          </a:xfrm>
          <a:prstGeom prst="rect">
            <a:avLst/>
          </a:prstGeom>
        </p:spPr>
      </p:pic>
      <p:sp>
        <p:nvSpPr>
          <p:cNvPr id="8" name="Serbest Form 7"/>
          <p:cNvSpPr/>
          <p:nvPr/>
        </p:nvSpPr>
        <p:spPr>
          <a:xfrm>
            <a:off x="5826901" y="4862492"/>
            <a:ext cx="573125" cy="531143"/>
          </a:xfrm>
          <a:custGeom>
            <a:avLst/>
            <a:gdLst>
              <a:gd name="connsiteX0" fmla="*/ 132522 w 530087"/>
              <a:gd name="connsiteY0" fmla="*/ 331304 h 609600"/>
              <a:gd name="connsiteX1" fmla="*/ 106018 w 530087"/>
              <a:gd name="connsiteY1" fmla="*/ 397565 h 609600"/>
              <a:gd name="connsiteX2" fmla="*/ 145774 w 530087"/>
              <a:gd name="connsiteY2" fmla="*/ 556591 h 609600"/>
              <a:gd name="connsiteX3" fmla="*/ 410818 w 530087"/>
              <a:gd name="connsiteY3" fmla="*/ 516834 h 609600"/>
              <a:gd name="connsiteX4" fmla="*/ 450574 w 530087"/>
              <a:gd name="connsiteY4" fmla="*/ 477078 h 609600"/>
              <a:gd name="connsiteX5" fmla="*/ 463826 w 530087"/>
              <a:gd name="connsiteY5" fmla="*/ 437321 h 609600"/>
              <a:gd name="connsiteX6" fmla="*/ 503583 w 530087"/>
              <a:gd name="connsiteY6" fmla="*/ 371061 h 609600"/>
              <a:gd name="connsiteX7" fmla="*/ 490331 w 530087"/>
              <a:gd name="connsiteY7" fmla="*/ 265043 h 609600"/>
              <a:gd name="connsiteX8" fmla="*/ 450574 w 530087"/>
              <a:gd name="connsiteY8" fmla="*/ 198782 h 609600"/>
              <a:gd name="connsiteX9" fmla="*/ 410818 w 530087"/>
              <a:gd name="connsiteY9" fmla="*/ 185530 h 609600"/>
              <a:gd name="connsiteX10" fmla="*/ 384313 w 530087"/>
              <a:gd name="connsiteY10" fmla="*/ 159026 h 609600"/>
              <a:gd name="connsiteX11" fmla="*/ 172279 w 530087"/>
              <a:gd name="connsiteY11" fmla="*/ 159026 h 609600"/>
              <a:gd name="connsiteX12" fmla="*/ 92765 w 530087"/>
              <a:gd name="connsiteY12" fmla="*/ 198782 h 609600"/>
              <a:gd name="connsiteX13" fmla="*/ 79513 w 530087"/>
              <a:gd name="connsiteY13" fmla="*/ 251791 h 609600"/>
              <a:gd name="connsiteX14" fmla="*/ 106018 w 530087"/>
              <a:gd name="connsiteY14" fmla="*/ 477078 h 609600"/>
              <a:gd name="connsiteX15" fmla="*/ 132522 w 530087"/>
              <a:gd name="connsiteY15" fmla="*/ 516834 h 609600"/>
              <a:gd name="connsiteX16" fmla="*/ 198783 w 530087"/>
              <a:gd name="connsiteY16" fmla="*/ 530087 h 609600"/>
              <a:gd name="connsiteX17" fmla="*/ 251792 w 530087"/>
              <a:gd name="connsiteY17" fmla="*/ 543339 h 609600"/>
              <a:gd name="connsiteX18" fmla="*/ 371061 w 530087"/>
              <a:gd name="connsiteY18" fmla="*/ 530087 h 609600"/>
              <a:gd name="connsiteX19" fmla="*/ 424070 w 530087"/>
              <a:gd name="connsiteY19" fmla="*/ 437321 h 609600"/>
              <a:gd name="connsiteX20" fmla="*/ 437322 w 530087"/>
              <a:gd name="connsiteY20" fmla="*/ 397565 h 609600"/>
              <a:gd name="connsiteX21" fmla="*/ 424070 w 530087"/>
              <a:gd name="connsiteY21" fmla="*/ 331304 h 609600"/>
              <a:gd name="connsiteX22" fmla="*/ 397565 w 530087"/>
              <a:gd name="connsiteY22" fmla="*/ 291548 h 609600"/>
              <a:gd name="connsiteX23" fmla="*/ 384313 w 530087"/>
              <a:gd name="connsiteY23" fmla="*/ 251791 h 609600"/>
              <a:gd name="connsiteX24" fmla="*/ 357809 w 530087"/>
              <a:gd name="connsiteY24" fmla="*/ 212034 h 609600"/>
              <a:gd name="connsiteX25" fmla="*/ 344557 w 530087"/>
              <a:gd name="connsiteY25" fmla="*/ 172278 h 609600"/>
              <a:gd name="connsiteX26" fmla="*/ 265044 w 530087"/>
              <a:gd name="connsiteY26" fmla="*/ 145774 h 609600"/>
              <a:gd name="connsiteX27" fmla="*/ 92765 w 530087"/>
              <a:gd name="connsiteY27" fmla="*/ 185530 h 609600"/>
              <a:gd name="connsiteX28" fmla="*/ 79513 w 530087"/>
              <a:gd name="connsiteY28" fmla="*/ 238539 h 609600"/>
              <a:gd name="connsiteX29" fmla="*/ 53009 w 530087"/>
              <a:gd name="connsiteY29" fmla="*/ 318052 h 609600"/>
              <a:gd name="connsiteX30" fmla="*/ 66261 w 530087"/>
              <a:gd name="connsiteY30" fmla="*/ 410817 h 609600"/>
              <a:gd name="connsiteX31" fmla="*/ 132522 w 530087"/>
              <a:gd name="connsiteY31" fmla="*/ 463826 h 609600"/>
              <a:gd name="connsiteX32" fmla="*/ 212035 w 530087"/>
              <a:gd name="connsiteY32" fmla="*/ 503582 h 609600"/>
              <a:gd name="connsiteX33" fmla="*/ 490331 w 530087"/>
              <a:gd name="connsiteY33" fmla="*/ 516834 h 609600"/>
              <a:gd name="connsiteX34" fmla="*/ 477079 w 530087"/>
              <a:gd name="connsiteY34" fmla="*/ 384313 h 609600"/>
              <a:gd name="connsiteX35" fmla="*/ 437322 w 530087"/>
              <a:gd name="connsiteY35" fmla="*/ 357808 h 609600"/>
              <a:gd name="connsiteX36" fmla="*/ 357809 w 530087"/>
              <a:gd name="connsiteY36" fmla="*/ 291548 h 609600"/>
              <a:gd name="connsiteX37" fmla="*/ 331305 w 530087"/>
              <a:gd name="connsiteY37" fmla="*/ 251791 h 609600"/>
              <a:gd name="connsiteX38" fmla="*/ 291548 w 530087"/>
              <a:gd name="connsiteY38" fmla="*/ 225287 h 609600"/>
              <a:gd name="connsiteX39" fmla="*/ 265044 w 530087"/>
              <a:gd name="connsiteY39" fmla="*/ 198782 h 609600"/>
              <a:gd name="connsiteX40" fmla="*/ 251792 w 530087"/>
              <a:gd name="connsiteY40" fmla="*/ 159026 h 609600"/>
              <a:gd name="connsiteX41" fmla="*/ 92765 w 530087"/>
              <a:gd name="connsiteY41" fmla="*/ 132521 h 609600"/>
              <a:gd name="connsiteX42" fmla="*/ 39757 w 530087"/>
              <a:gd name="connsiteY42" fmla="*/ 198782 h 609600"/>
              <a:gd name="connsiteX43" fmla="*/ 13252 w 530087"/>
              <a:gd name="connsiteY43" fmla="*/ 278295 h 609600"/>
              <a:gd name="connsiteX44" fmla="*/ 0 w 530087"/>
              <a:gd name="connsiteY44" fmla="*/ 318052 h 609600"/>
              <a:gd name="connsiteX45" fmla="*/ 39757 w 530087"/>
              <a:gd name="connsiteY45" fmla="*/ 437321 h 609600"/>
              <a:gd name="connsiteX46" fmla="*/ 79513 w 530087"/>
              <a:gd name="connsiteY46" fmla="*/ 463826 h 609600"/>
              <a:gd name="connsiteX47" fmla="*/ 159026 w 530087"/>
              <a:gd name="connsiteY47" fmla="*/ 490330 h 609600"/>
              <a:gd name="connsiteX48" fmla="*/ 384313 w 530087"/>
              <a:gd name="connsiteY48" fmla="*/ 477078 h 609600"/>
              <a:gd name="connsiteX49" fmla="*/ 424070 w 530087"/>
              <a:gd name="connsiteY49" fmla="*/ 450574 h 609600"/>
              <a:gd name="connsiteX50" fmla="*/ 437322 w 530087"/>
              <a:gd name="connsiteY50" fmla="*/ 397565 h 609600"/>
              <a:gd name="connsiteX51" fmla="*/ 424070 w 530087"/>
              <a:gd name="connsiteY51" fmla="*/ 291548 h 609600"/>
              <a:gd name="connsiteX52" fmla="*/ 397565 w 530087"/>
              <a:gd name="connsiteY52" fmla="*/ 212034 h 609600"/>
              <a:gd name="connsiteX53" fmla="*/ 384313 w 530087"/>
              <a:gd name="connsiteY53" fmla="*/ 172278 h 609600"/>
              <a:gd name="connsiteX54" fmla="*/ 278296 w 530087"/>
              <a:gd name="connsiteY54" fmla="*/ 79513 h 609600"/>
              <a:gd name="connsiteX55" fmla="*/ 212035 w 530087"/>
              <a:gd name="connsiteY55" fmla="*/ 66261 h 609600"/>
              <a:gd name="connsiteX56" fmla="*/ 39757 w 530087"/>
              <a:gd name="connsiteY56" fmla="*/ 132521 h 609600"/>
              <a:gd name="connsiteX57" fmla="*/ 26505 w 530087"/>
              <a:gd name="connsiteY57" fmla="*/ 172278 h 609600"/>
              <a:gd name="connsiteX58" fmla="*/ 39757 w 530087"/>
              <a:gd name="connsiteY58" fmla="*/ 331304 h 609600"/>
              <a:gd name="connsiteX59" fmla="*/ 53009 w 530087"/>
              <a:gd name="connsiteY59" fmla="*/ 424069 h 609600"/>
              <a:gd name="connsiteX60" fmla="*/ 132522 w 530087"/>
              <a:gd name="connsiteY60" fmla="*/ 503582 h 609600"/>
              <a:gd name="connsiteX61" fmla="*/ 225287 w 530087"/>
              <a:gd name="connsiteY61" fmla="*/ 583095 h 609600"/>
              <a:gd name="connsiteX62" fmla="*/ 357809 w 530087"/>
              <a:gd name="connsiteY62" fmla="*/ 609600 h 609600"/>
              <a:gd name="connsiteX63" fmla="*/ 477079 w 530087"/>
              <a:gd name="connsiteY63" fmla="*/ 569843 h 609600"/>
              <a:gd name="connsiteX64" fmla="*/ 490331 w 530087"/>
              <a:gd name="connsiteY64" fmla="*/ 516834 h 609600"/>
              <a:gd name="connsiteX65" fmla="*/ 463826 w 530087"/>
              <a:gd name="connsiteY65" fmla="*/ 344556 h 609600"/>
              <a:gd name="connsiteX66" fmla="*/ 410818 w 530087"/>
              <a:gd name="connsiteY66" fmla="*/ 238539 h 609600"/>
              <a:gd name="connsiteX67" fmla="*/ 357809 w 530087"/>
              <a:gd name="connsiteY67" fmla="*/ 145774 h 609600"/>
              <a:gd name="connsiteX68" fmla="*/ 238539 w 530087"/>
              <a:gd name="connsiteY68" fmla="*/ 79513 h 609600"/>
              <a:gd name="connsiteX69" fmla="*/ 159026 w 530087"/>
              <a:gd name="connsiteY69" fmla="*/ 92765 h 609600"/>
              <a:gd name="connsiteX70" fmla="*/ 119270 w 530087"/>
              <a:gd name="connsiteY70" fmla="*/ 172278 h 609600"/>
              <a:gd name="connsiteX71" fmla="*/ 132522 w 530087"/>
              <a:gd name="connsiteY71" fmla="*/ 384313 h 609600"/>
              <a:gd name="connsiteX72" fmla="*/ 172279 w 530087"/>
              <a:gd name="connsiteY72" fmla="*/ 437321 h 609600"/>
              <a:gd name="connsiteX73" fmla="*/ 198783 w 530087"/>
              <a:gd name="connsiteY73" fmla="*/ 477078 h 609600"/>
              <a:gd name="connsiteX74" fmla="*/ 291548 w 530087"/>
              <a:gd name="connsiteY74" fmla="*/ 516834 h 609600"/>
              <a:gd name="connsiteX75" fmla="*/ 477079 w 530087"/>
              <a:gd name="connsiteY75" fmla="*/ 463826 h 609600"/>
              <a:gd name="connsiteX76" fmla="*/ 490331 w 530087"/>
              <a:gd name="connsiteY76" fmla="*/ 424069 h 609600"/>
              <a:gd name="connsiteX77" fmla="*/ 477079 w 530087"/>
              <a:gd name="connsiteY77" fmla="*/ 278295 h 609600"/>
              <a:gd name="connsiteX78" fmla="*/ 424070 w 530087"/>
              <a:gd name="connsiteY78" fmla="*/ 159026 h 609600"/>
              <a:gd name="connsiteX79" fmla="*/ 384313 w 530087"/>
              <a:gd name="connsiteY79" fmla="*/ 119269 h 609600"/>
              <a:gd name="connsiteX80" fmla="*/ 371061 w 530087"/>
              <a:gd name="connsiteY80" fmla="*/ 79513 h 609600"/>
              <a:gd name="connsiteX81" fmla="*/ 278296 w 530087"/>
              <a:gd name="connsiteY81" fmla="*/ 0 h 609600"/>
              <a:gd name="connsiteX82" fmla="*/ 106018 w 530087"/>
              <a:gd name="connsiteY82" fmla="*/ 39756 h 609600"/>
              <a:gd name="connsiteX83" fmla="*/ 66261 w 530087"/>
              <a:gd name="connsiteY83" fmla="*/ 92765 h 609600"/>
              <a:gd name="connsiteX84" fmla="*/ 53009 w 530087"/>
              <a:gd name="connsiteY84" fmla="*/ 159026 h 609600"/>
              <a:gd name="connsiteX85" fmla="*/ 26505 w 530087"/>
              <a:gd name="connsiteY85" fmla="*/ 212034 h 609600"/>
              <a:gd name="connsiteX86" fmla="*/ 39757 w 530087"/>
              <a:gd name="connsiteY86" fmla="*/ 304800 h 609600"/>
              <a:gd name="connsiteX87" fmla="*/ 53009 w 530087"/>
              <a:gd name="connsiteY87" fmla="*/ 371061 h 609600"/>
              <a:gd name="connsiteX88" fmla="*/ 132522 w 530087"/>
              <a:gd name="connsiteY88" fmla="*/ 463826 h 609600"/>
              <a:gd name="connsiteX89" fmla="*/ 172279 w 530087"/>
              <a:gd name="connsiteY89" fmla="*/ 503582 h 609600"/>
              <a:gd name="connsiteX90" fmla="*/ 212035 w 530087"/>
              <a:gd name="connsiteY90" fmla="*/ 543339 h 609600"/>
              <a:gd name="connsiteX91" fmla="*/ 265044 w 530087"/>
              <a:gd name="connsiteY91" fmla="*/ 556591 h 609600"/>
              <a:gd name="connsiteX92" fmla="*/ 384313 w 530087"/>
              <a:gd name="connsiteY92" fmla="*/ 543339 h 609600"/>
              <a:gd name="connsiteX93" fmla="*/ 437322 w 530087"/>
              <a:gd name="connsiteY93" fmla="*/ 463826 h 609600"/>
              <a:gd name="connsiteX94" fmla="*/ 450574 w 530087"/>
              <a:gd name="connsiteY94" fmla="*/ 251791 h 609600"/>
              <a:gd name="connsiteX95" fmla="*/ 397565 w 530087"/>
              <a:gd name="connsiteY95" fmla="*/ 185530 h 609600"/>
              <a:gd name="connsiteX96" fmla="*/ 384313 w 530087"/>
              <a:gd name="connsiteY96" fmla="*/ 145774 h 609600"/>
              <a:gd name="connsiteX97" fmla="*/ 331305 w 530087"/>
              <a:gd name="connsiteY97" fmla="*/ 132521 h 609600"/>
              <a:gd name="connsiteX98" fmla="*/ 238539 w 530087"/>
              <a:gd name="connsiteY98" fmla="*/ 66261 h 609600"/>
              <a:gd name="connsiteX99" fmla="*/ 119270 w 530087"/>
              <a:gd name="connsiteY99" fmla="*/ 92765 h 609600"/>
              <a:gd name="connsiteX100" fmla="*/ 92765 w 530087"/>
              <a:gd name="connsiteY100" fmla="*/ 132521 h 609600"/>
              <a:gd name="connsiteX101" fmla="*/ 66261 w 530087"/>
              <a:gd name="connsiteY101" fmla="*/ 238539 h 609600"/>
              <a:gd name="connsiteX102" fmla="*/ 106018 w 530087"/>
              <a:gd name="connsiteY102" fmla="*/ 463826 h 609600"/>
              <a:gd name="connsiteX103" fmla="*/ 145774 w 530087"/>
              <a:gd name="connsiteY103" fmla="*/ 503582 h 609600"/>
              <a:gd name="connsiteX104" fmla="*/ 172279 w 530087"/>
              <a:gd name="connsiteY104" fmla="*/ 543339 h 609600"/>
              <a:gd name="connsiteX105" fmla="*/ 251792 w 530087"/>
              <a:gd name="connsiteY105" fmla="*/ 569843 h 609600"/>
              <a:gd name="connsiteX106" fmla="*/ 291548 w 530087"/>
              <a:gd name="connsiteY106" fmla="*/ 583095 h 609600"/>
              <a:gd name="connsiteX107" fmla="*/ 477079 w 530087"/>
              <a:gd name="connsiteY107" fmla="*/ 556591 h 609600"/>
              <a:gd name="connsiteX108" fmla="*/ 490331 w 530087"/>
              <a:gd name="connsiteY108" fmla="*/ 516834 h 609600"/>
              <a:gd name="connsiteX109" fmla="*/ 530087 w 530087"/>
              <a:gd name="connsiteY109" fmla="*/ 424069 h 609600"/>
              <a:gd name="connsiteX110" fmla="*/ 503583 w 530087"/>
              <a:gd name="connsiteY110" fmla="*/ 318052 h 609600"/>
              <a:gd name="connsiteX111" fmla="*/ 450574 w 530087"/>
              <a:gd name="connsiteY111" fmla="*/ 265043 h 609600"/>
              <a:gd name="connsiteX112" fmla="*/ 371061 w 530087"/>
              <a:gd name="connsiteY112" fmla="*/ 198782 h 609600"/>
              <a:gd name="connsiteX113" fmla="*/ 331305 w 530087"/>
              <a:gd name="connsiteY113" fmla="*/ 159026 h 609600"/>
              <a:gd name="connsiteX114" fmla="*/ 291548 w 530087"/>
              <a:gd name="connsiteY114" fmla="*/ 145774 h 609600"/>
              <a:gd name="connsiteX115" fmla="*/ 212035 w 530087"/>
              <a:gd name="connsiteY115" fmla="*/ 132521 h 609600"/>
              <a:gd name="connsiteX116" fmla="*/ 159026 w 530087"/>
              <a:gd name="connsiteY116" fmla="*/ 119269 h 609600"/>
              <a:gd name="connsiteX117" fmla="*/ 106018 w 530087"/>
              <a:gd name="connsiteY117" fmla="*/ 132521 h 609600"/>
              <a:gd name="connsiteX118" fmla="*/ 66261 w 530087"/>
              <a:gd name="connsiteY118" fmla="*/ 225287 h 609600"/>
              <a:gd name="connsiteX119" fmla="*/ 79513 w 530087"/>
              <a:gd name="connsiteY119" fmla="*/ 463826 h 609600"/>
              <a:gd name="connsiteX120" fmla="*/ 106018 w 530087"/>
              <a:gd name="connsiteY120" fmla="*/ 503582 h 609600"/>
              <a:gd name="connsiteX121" fmla="*/ 159026 w 530087"/>
              <a:gd name="connsiteY121" fmla="*/ 516834 h 609600"/>
              <a:gd name="connsiteX122" fmla="*/ 397565 w 530087"/>
              <a:gd name="connsiteY122" fmla="*/ 530087 h 609600"/>
              <a:gd name="connsiteX123" fmla="*/ 410818 w 530087"/>
              <a:gd name="connsiteY123" fmla="*/ 490330 h 609600"/>
              <a:gd name="connsiteX124" fmla="*/ 490331 w 530087"/>
              <a:gd name="connsiteY124" fmla="*/ 410817 h 609600"/>
              <a:gd name="connsiteX125" fmla="*/ 477079 w 530087"/>
              <a:gd name="connsiteY125" fmla="*/ 251791 h 609600"/>
              <a:gd name="connsiteX126" fmla="*/ 424070 w 530087"/>
              <a:gd name="connsiteY126" fmla="*/ 198782 h 609600"/>
              <a:gd name="connsiteX127" fmla="*/ 397565 w 530087"/>
              <a:gd name="connsiteY127" fmla="*/ 172278 h 609600"/>
              <a:gd name="connsiteX128" fmla="*/ 371061 w 530087"/>
              <a:gd name="connsiteY128" fmla="*/ 132521 h 609600"/>
              <a:gd name="connsiteX129" fmla="*/ 291548 w 530087"/>
              <a:gd name="connsiteY129" fmla="*/ 106017 h 609600"/>
              <a:gd name="connsiteX130" fmla="*/ 251792 w 530087"/>
              <a:gd name="connsiteY130" fmla="*/ 92765 h 609600"/>
              <a:gd name="connsiteX131" fmla="*/ 172279 w 530087"/>
              <a:gd name="connsiteY131" fmla="*/ 106017 h 609600"/>
              <a:gd name="connsiteX132" fmla="*/ 79513 w 530087"/>
              <a:gd name="connsiteY132" fmla="*/ 132521 h 609600"/>
              <a:gd name="connsiteX133" fmla="*/ 66261 w 530087"/>
              <a:gd name="connsiteY133" fmla="*/ 185530 h 609600"/>
              <a:gd name="connsiteX134" fmla="*/ 79513 w 530087"/>
              <a:gd name="connsiteY134" fmla="*/ 357808 h 609600"/>
              <a:gd name="connsiteX135" fmla="*/ 106018 w 530087"/>
              <a:gd name="connsiteY135" fmla="*/ 397565 h 609600"/>
              <a:gd name="connsiteX136" fmla="*/ 225287 w 530087"/>
              <a:gd name="connsiteY136" fmla="*/ 463826 h 609600"/>
              <a:gd name="connsiteX137" fmla="*/ 251792 w 530087"/>
              <a:gd name="connsiteY137" fmla="*/ 490330 h 609600"/>
              <a:gd name="connsiteX138" fmla="*/ 304800 w 530087"/>
              <a:gd name="connsiteY138" fmla="*/ 503582 h 609600"/>
              <a:gd name="connsiteX139" fmla="*/ 344557 w 530087"/>
              <a:gd name="connsiteY139" fmla="*/ 516834 h 609600"/>
              <a:gd name="connsiteX140" fmla="*/ 463826 w 530087"/>
              <a:gd name="connsiteY140" fmla="*/ 503582 h 609600"/>
              <a:gd name="connsiteX141" fmla="*/ 477079 w 530087"/>
              <a:gd name="connsiteY141" fmla="*/ 463826 h 609600"/>
              <a:gd name="connsiteX142" fmla="*/ 490331 w 530087"/>
              <a:gd name="connsiteY142" fmla="*/ 384313 h 609600"/>
              <a:gd name="connsiteX143" fmla="*/ 437322 w 530087"/>
              <a:gd name="connsiteY143" fmla="*/ 238539 h 609600"/>
              <a:gd name="connsiteX144" fmla="*/ 397565 w 530087"/>
              <a:gd name="connsiteY144" fmla="*/ 185530 h 609600"/>
              <a:gd name="connsiteX145" fmla="*/ 318052 w 530087"/>
              <a:gd name="connsiteY145" fmla="*/ 159026 h 609600"/>
              <a:gd name="connsiteX146" fmla="*/ 278296 w 530087"/>
              <a:gd name="connsiteY146" fmla="*/ 119269 h 609600"/>
              <a:gd name="connsiteX147" fmla="*/ 119270 w 530087"/>
              <a:gd name="connsiteY147" fmla="*/ 172278 h 609600"/>
              <a:gd name="connsiteX148" fmla="*/ 92765 w 530087"/>
              <a:gd name="connsiteY148" fmla="*/ 291548 h 609600"/>
              <a:gd name="connsiteX149" fmla="*/ 79513 w 530087"/>
              <a:gd name="connsiteY149" fmla="*/ 331304 h 609600"/>
              <a:gd name="connsiteX150" fmla="*/ 92765 w 530087"/>
              <a:gd name="connsiteY150" fmla="*/ 490330 h 609600"/>
              <a:gd name="connsiteX151" fmla="*/ 119270 w 530087"/>
              <a:gd name="connsiteY151" fmla="*/ 516834 h 609600"/>
              <a:gd name="connsiteX152" fmla="*/ 145774 w 530087"/>
              <a:gd name="connsiteY152" fmla="*/ 583095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530087" h="609600">
                <a:moveTo>
                  <a:pt x="132522" y="331304"/>
                </a:moveTo>
                <a:cubicBezTo>
                  <a:pt x="123687" y="353391"/>
                  <a:pt x="107713" y="373837"/>
                  <a:pt x="106018" y="397565"/>
                </a:cubicBezTo>
                <a:cubicBezTo>
                  <a:pt x="98755" y="499252"/>
                  <a:pt x="105951" y="496855"/>
                  <a:pt x="145774" y="556591"/>
                </a:cubicBezTo>
                <a:cubicBezTo>
                  <a:pt x="282944" y="548522"/>
                  <a:pt x="330493" y="583771"/>
                  <a:pt x="410818" y="516834"/>
                </a:cubicBezTo>
                <a:cubicBezTo>
                  <a:pt x="425215" y="504836"/>
                  <a:pt x="437322" y="490330"/>
                  <a:pt x="450574" y="477078"/>
                </a:cubicBezTo>
                <a:cubicBezTo>
                  <a:pt x="454991" y="463826"/>
                  <a:pt x="456639" y="449299"/>
                  <a:pt x="463826" y="437321"/>
                </a:cubicBezTo>
                <a:cubicBezTo>
                  <a:pt x="518400" y="346365"/>
                  <a:pt x="466041" y="483686"/>
                  <a:pt x="503583" y="371061"/>
                </a:cubicBezTo>
                <a:cubicBezTo>
                  <a:pt x="499166" y="335722"/>
                  <a:pt x="496702" y="300083"/>
                  <a:pt x="490331" y="265043"/>
                </a:cubicBezTo>
                <a:cubicBezTo>
                  <a:pt x="485225" y="236962"/>
                  <a:pt x="476136" y="214119"/>
                  <a:pt x="450574" y="198782"/>
                </a:cubicBezTo>
                <a:cubicBezTo>
                  <a:pt x="438596" y="191595"/>
                  <a:pt x="424070" y="189947"/>
                  <a:pt x="410818" y="185530"/>
                </a:cubicBezTo>
                <a:cubicBezTo>
                  <a:pt x="401983" y="176695"/>
                  <a:pt x="395027" y="165454"/>
                  <a:pt x="384313" y="159026"/>
                </a:cubicBezTo>
                <a:cubicBezTo>
                  <a:pt x="327103" y="124700"/>
                  <a:pt x="205163" y="156497"/>
                  <a:pt x="172279" y="159026"/>
                </a:cubicBezTo>
                <a:cubicBezTo>
                  <a:pt x="149601" y="166585"/>
                  <a:pt x="107445" y="176763"/>
                  <a:pt x="92765" y="198782"/>
                </a:cubicBezTo>
                <a:cubicBezTo>
                  <a:pt x="82662" y="213936"/>
                  <a:pt x="83930" y="234121"/>
                  <a:pt x="79513" y="251791"/>
                </a:cubicBezTo>
                <a:cubicBezTo>
                  <a:pt x="81608" y="281123"/>
                  <a:pt x="75896" y="416834"/>
                  <a:pt x="106018" y="477078"/>
                </a:cubicBezTo>
                <a:cubicBezTo>
                  <a:pt x="113141" y="491323"/>
                  <a:pt x="118694" y="508932"/>
                  <a:pt x="132522" y="516834"/>
                </a:cubicBezTo>
                <a:cubicBezTo>
                  <a:pt x="152079" y="528009"/>
                  <a:pt x="176795" y="525201"/>
                  <a:pt x="198783" y="530087"/>
                </a:cubicBezTo>
                <a:cubicBezTo>
                  <a:pt x="216563" y="534038"/>
                  <a:pt x="234122" y="538922"/>
                  <a:pt x="251792" y="543339"/>
                </a:cubicBezTo>
                <a:cubicBezTo>
                  <a:pt x="291548" y="538922"/>
                  <a:pt x="333113" y="542736"/>
                  <a:pt x="371061" y="530087"/>
                </a:cubicBezTo>
                <a:cubicBezTo>
                  <a:pt x="415508" y="515271"/>
                  <a:pt x="414231" y="471758"/>
                  <a:pt x="424070" y="437321"/>
                </a:cubicBezTo>
                <a:cubicBezTo>
                  <a:pt x="427907" y="423890"/>
                  <a:pt x="432905" y="410817"/>
                  <a:pt x="437322" y="397565"/>
                </a:cubicBezTo>
                <a:cubicBezTo>
                  <a:pt x="432905" y="375478"/>
                  <a:pt x="431979" y="352394"/>
                  <a:pt x="424070" y="331304"/>
                </a:cubicBezTo>
                <a:cubicBezTo>
                  <a:pt x="418478" y="316391"/>
                  <a:pt x="404688" y="305794"/>
                  <a:pt x="397565" y="291548"/>
                </a:cubicBezTo>
                <a:cubicBezTo>
                  <a:pt x="391318" y="279054"/>
                  <a:pt x="390560" y="264285"/>
                  <a:pt x="384313" y="251791"/>
                </a:cubicBezTo>
                <a:cubicBezTo>
                  <a:pt x="377190" y="237545"/>
                  <a:pt x="364932" y="226280"/>
                  <a:pt x="357809" y="212034"/>
                </a:cubicBezTo>
                <a:cubicBezTo>
                  <a:pt x="351562" y="199540"/>
                  <a:pt x="355924" y="180397"/>
                  <a:pt x="344557" y="172278"/>
                </a:cubicBezTo>
                <a:cubicBezTo>
                  <a:pt x="321823" y="156039"/>
                  <a:pt x="265044" y="145774"/>
                  <a:pt x="265044" y="145774"/>
                </a:cubicBezTo>
                <a:cubicBezTo>
                  <a:pt x="243923" y="147886"/>
                  <a:pt x="123808" y="138966"/>
                  <a:pt x="92765" y="185530"/>
                </a:cubicBezTo>
                <a:cubicBezTo>
                  <a:pt x="82662" y="200684"/>
                  <a:pt x="84747" y="221094"/>
                  <a:pt x="79513" y="238539"/>
                </a:cubicBezTo>
                <a:cubicBezTo>
                  <a:pt x="71485" y="265299"/>
                  <a:pt x="53009" y="318052"/>
                  <a:pt x="53009" y="318052"/>
                </a:cubicBezTo>
                <a:cubicBezTo>
                  <a:pt x="57426" y="348974"/>
                  <a:pt x="57286" y="380899"/>
                  <a:pt x="66261" y="410817"/>
                </a:cubicBezTo>
                <a:cubicBezTo>
                  <a:pt x="82030" y="463382"/>
                  <a:pt x="93866" y="444499"/>
                  <a:pt x="132522" y="463826"/>
                </a:cubicBezTo>
                <a:cubicBezTo>
                  <a:pt x="235284" y="515206"/>
                  <a:pt x="112105" y="470272"/>
                  <a:pt x="212035" y="503582"/>
                </a:cubicBezTo>
                <a:cubicBezTo>
                  <a:pt x="295140" y="558986"/>
                  <a:pt x="350450" y="607345"/>
                  <a:pt x="490331" y="516834"/>
                </a:cubicBezTo>
                <a:cubicBezTo>
                  <a:pt x="527603" y="492717"/>
                  <a:pt x="491118" y="426429"/>
                  <a:pt x="477079" y="384313"/>
                </a:cubicBezTo>
                <a:cubicBezTo>
                  <a:pt x="472042" y="369203"/>
                  <a:pt x="449558" y="368004"/>
                  <a:pt x="437322" y="357808"/>
                </a:cubicBezTo>
                <a:cubicBezTo>
                  <a:pt x="335286" y="272779"/>
                  <a:pt x="456514" y="357351"/>
                  <a:pt x="357809" y="291548"/>
                </a:cubicBezTo>
                <a:cubicBezTo>
                  <a:pt x="348974" y="278296"/>
                  <a:pt x="342567" y="263053"/>
                  <a:pt x="331305" y="251791"/>
                </a:cubicBezTo>
                <a:cubicBezTo>
                  <a:pt x="320043" y="240529"/>
                  <a:pt x="303985" y="235237"/>
                  <a:pt x="291548" y="225287"/>
                </a:cubicBezTo>
                <a:cubicBezTo>
                  <a:pt x="281792" y="217482"/>
                  <a:pt x="273879" y="207617"/>
                  <a:pt x="265044" y="198782"/>
                </a:cubicBezTo>
                <a:cubicBezTo>
                  <a:pt x="260627" y="185530"/>
                  <a:pt x="259541" y="170649"/>
                  <a:pt x="251792" y="159026"/>
                </a:cubicBezTo>
                <a:cubicBezTo>
                  <a:pt x="204866" y="88638"/>
                  <a:pt x="185592" y="122207"/>
                  <a:pt x="92765" y="132521"/>
                </a:cubicBezTo>
                <a:cubicBezTo>
                  <a:pt x="70737" y="154550"/>
                  <a:pt x="53130" y="168692"/>
                  <a:pt x="39757" y="198782"/>
                </a:cubicBezTo>
                <a:cubicBezTo>
                  <a:pt x="28410" y="224312"/>
                  <a:pt x="22087" y="251791"/>
                  <a:pt x="13252" y="278295"/>
                </a:cubicBezTo>
                <a:lnTo>
                  <a:pt x="0" y="318052"/>
                </a:lnTo>
                <a:cubicBezTo>
                  <a:pt x="11101" y="395760"/>
                  <a:pt x="-7268" y="399701"/>
                  <a:pt x="39757" y="437321"/>
                </a:cubicBezTo>
                <a:cubicBezTo>
                  <a:pt x="52194" y="447271"/>
                  <a:pt x="64959" y="457357"/>
                  <a:pt x="79513" y="463826"/>
                </a:cubicBezTo>
                <a:cubicBezTo>
                  <a:pt x="105043" y="475173"/>
                  <a:pt x="159026" y="490330"/>
                  <a:pt x="159026" y="490330"/>
                </a:cubicBezTo>
                <a:cubicBezTo>
                  <a:pt x="234122" y="485913"/>
                  <a:pt x="309920" y="488237"/>
                  <a:pt x="384313" y="477078"/>
                </a:cubicBezTo>
                <a:cubicBezTo>
                  <a:pt x="400064" y="474715"/>
                  <a:pt x="415235" y="463826"/>
                  <a:pt x="424070" y="450574"/>
                </a:cubicBezTo>
                <a:cubicBezTo>
                  <a:pt x="434173" y="435420"/>
                  <a:pt x="432905" y="415235"/>
                  <a:pt x="437322" y="397565"/>
                </a:cubicBezTo>
                <a:cubicBezTo>
                  <a:pt x="432905" y="362226"/>
                  <a:pt x="431532" y="326371"/>
                  <a:pt x="424070" y="291548"/>
                </a:cubicBezTo>
                <a:cubicBezTo>
                  <a:pt x="418216" y="264230"/>
                  <a:pt x="406400" y="238539"/>
                  <a:pt x="397565" y="212034"/>
                </a:cubicBezTo>
                <a:cubicBezTo>
                  <a:pt x="393148" y="198782"/>
                  <a:pt x="392061" y="183901"/>
                  <a:pt x="384313" y="172278"/>
                </a:cubicBezTo>
                <a:cubicBezTo>
                  <a:pt x="356789" y="130992"/>
                  <a:pt x="337762" y="91406"/>
                  <a:pt x="278296" y="79513"/>
                </a:cubicBezTo>
                <a:lnTo>
                  <a:pt x="212035" y="66261"/>
                </a:lnTo>
                <a:cubicBezTo>
                  <a:pt x="91236" y="78341"/>
                  <a:pt x="89383" y="45674"/>
                  <a:pt x="39757" y="132521"/>
                </a:cubicBezTo>
                <a:cubicBezTo>
                  <a:pt x="32826" y="144650"/>
                  <a:pt x="30922" y="159026"/>
                  <a:pt x="26505" y="172278"/>
                </a:cubicBezTo>
                <a:cubicBezTo>
                  <a:pt x="30922" y="225287"/>
                  <a:pt x="34189" y="278404"/>
                  <a:pt x="39757" y="331304"/>
                </a:cubicBezTo>
                <a:cubicBezTo>
                  <a:pt x="43027" y="362368"/>
                  <a:pt x="38200" y="396567"/>
                  <a:pt x="53009" y="424069"/>
                </a:cubicBezTo>
                <a:cubicBezTo>
                  <a:pt x="70780" y="457072"/>
                  <a:pt x="106018" y="477078"/>
                  <a:pt x="132522" y="503582"/>
                </a:cubicBezTo>
                <a:cubicBezTo>
                  <a:pt x="163854" y="534914"/>
                  <a:pt x="185619" y="560427"/>
                  <a:pt x="225287" y="583095"/>
                </a:cubicBezTo>
                <a:cubicBezTo>
                  <a:pt x="256129" y="600719"/>
                  <a:pt x="337408" y="606686"/>
                  <a:pt x="357809" y="609600"/>
                </a:cubicBezTo>
                <a:cubicBezTo>
                  <a:pt x="397533" y="603925"/>
                  <a:pt x="454652" y="614697"/>
                  <a:pt x="477079" y="569843"/>
                </a:cubicBezTo>
                <a:cubicBezTo>
                  <a:pt x="485224" y="553552"/>
                  <a:pt x="485914" y="534504"/>
                  <a:pt x="490331" y="516834"/>
                </a:cubicBezTo>
                <a:cubicBezTo>
                  <a:pt x="481496" y="459408"/>
                  <a:pt x="476430" y="401274"/>
                  <a:pt x="463826" y="344556"/>
                </a:cubicBezTo>
                <a:cubicBezTo>
                  <a:pt x="449594" y="280511"/>
                  <a:pt x="438341" y="286704"/>
                  <a:pt x="410818" y="238539"/>
                </a:cubicBezTo>
                <a:cubicBezTo>
                  <a:pt x="400774" y="220963"/>
                  <a:pt x="376258" y="161916"/>
                  <a:pt x="357809" y="145774"/>
                </a:cubicBezTo>
                <a:cubicBezTo>
                  <a:pt x="301724" y="96700"/>
                  <a:pt x="293145" y="97714"/>
                  <a:pt x="238539" y="79513"/>
                </a:cubicBezTo>
                <a:cubicBezTo>
                  <a:pt x="212035" y="83930"/>
                  <a:pt x="183059" y="80748"/>
                  <a:pt x="159026" y="92765"/>
                </a:cubicBezTo>
                <a:cubicBezTo>
                  <a:pt x="138474" y="103041"/>
                  <a:pt x="125542" y="153462"/>
                  <a:pt x="119270" y="172278"/>
                </a:cubicBezTo>
                <a:cubicBezTo>
                  <a:pt x="123687" y="242956"/>
                  <a:pt x="118634" y="314872"/>
                  <a:pt x="132522" y="384313"/>
                </a:cubicBezTo>
                <a:cubicBezTo>
                  <a:pt x="136854" y="405971"/>
                  <a:pt x="159441" y="419348"/>
                  <a:pt x="172279" y="437321"/>
                </a:cubicBezTo>
                <a:cubicBezTo>
                  <a:pt x="181537" y="450281"/>
                  <a:pt x="187521" y="465816"/>
                  <a:pt x="198783" y="477078"/>
                </a:cubicBezTo>
                <a:cubicBezTo>
                  <a:pt x="229288" y="507584"/>
                  <a:pt x="250996" y="506696"/>
                  <a:pt x="291548" y="516834"/>
                </a:cubicBezTo>
                <a:cubicBezTo>
                  <a:pt x="417643" y="506326"/>
                  <a:pt x="435680" y="546623"/>
                  <a:pt x="477079" y="463826"/>
                </a:cubicBezTo>
                <a:cubicBezTo>
                  <a:pt x="483326" y="451332"/>
                  <a:pt x="485914" y="437321"/>
                  <a:pt x="490331" y="424069"/>
                </a:cubicBezTo>
                <a:cubicBezTo>
                  <a:pt x="485914" y="375478"/>
                  <a:pt x="485558" y="326344"/>
                  <a:pt x="477079" y="278295"/>
                </a:cubicBezTo>
                <a:cubicBezTo>
                  <a:pt x="469317" y="234311"/>
                  <a:pt x="452515" y="193160"/>
                  <a:pt x="424070" y="159026"/>
                </a:cubicBezTo>
                <a:cubicBezTo>
                  <a:pt x="412072" y="144628"/>
                  <a:pt x="397565" y="132521"/>
                  <a:pt x="384313" y="119269"/>
                </a:cubicBezTo>
                <a:cubicBezTo>
                  <a:pt x="379896" y="106017"/>
                  <a:pt x="379180" y="90880"/>
                  <a:pt x="371061" y="79513"/>
                </a:cubicBezTo>
                <a:cubicBezTo>
                  <a:pt x="341847" y="38613"/>
                  <a:pt x="316500" y="25469"/>
                  <a:pt x="278296" y="0"/>
                </a:cubicBezTo>
                <a:cubicBezTo>
                  <a:pt x="225457" y="5871"/>
                  <a:pt x="152300" y="85"/>
                  <a:pt x="106018" y="39756"/>
                </a:cubicBezTo>
                <a:cubicBezTo>
                  <a:pt x="89248" y="54130"/>
                  <a:pt x="79513" y="75095"/>
                  <a:pt x="66261" y="92765"/>
                </a:cubicBezTo>
                <a:cubicBezTo>
                  <a:pt x="61844" y="114852"/>
                  <a:pt x="60132" y="137657"/>
                  <a:pt x="53009" y="159026"/>
                </a:cubicBezTo>
                <a:cubicBezTo>
                  <a:pt x="46762" y="177767"/>
                  <a:pt x="28294" y="192360"/>
                  <a:pt x="26505" y="212034"/>
                </a:cubicBezTo>
                <a:cubicBezTo>
                  <a:pt x="23677" y="243142"/>
                  <a:pt x="34622" y="273989"/>
                  <a:pt x="39757" y="304800"/>
                </a:cubicBezTo>
                <a:cubicBezTo>
                  <a:pt x="43460" y="327018"/>
                  <a:pt x="45100" y="349971"/>
                  <a:pt x="53009" y="371061"/>
                </a:cubicBezTo>
                <a:cubicBezTo>
                  <a:pt x="65118" y="403353"/>
                  <a:pt x="112583" y="443888"/>
                  <a:pt x="132522" y="463826"/>
                </a:cubicBezTo>
                <a:lnTo>
                  <a:pt x="172279" y="503582"/>
                </a:lnTo>
                <a:cubicBezTo>
                  <a:pt x="185531" y="516834"/>
                  <a:pt x="193853" y="538794"/>
                  <a:pt x="212035" y="543339"/>
                </a:cubicBezTo>
                <a:lnTo>
                  <a:pt x="265044" y="556591"/>
                </a:lnTo>
                <a:cubicBezTo>
                  <a:pt x="304800" y="552174"/>
                  <a:pt x="349093" y="562303"/>
                  <a:pt x="384313" y="543339"/>
                </a:cubicBezTo>
                <a:cubicBezTo>
                  <a:pt x="412360" y="528237"/>
                  <a:pt x="437322" y="463826"/>
                  <a:pt x="437322" y="463826"/>
                </a:cubicBezTo>
                <a:cubicBezTo>
                  <a:pt x="470068" y="365585"/>
                  <a:pt x="478994" y="374947"/>
                  <a:pt x="450574" y="251791"/>
                </a:cubicBezTo>
                <a:cubicBezTo>
                  <a:pt x="445558" y="230056"/>
                  <a:pt x="413039" y="201003"/>
                  <a:pt x="397565" y="185530"/>
                </a:cubicBezTo>
                <a:cubicBezTo>
                  <a:pt x="393148" y="172278"/>
                  <a:pt x="395221" y="154500"/>
                  <a:pt x="384313" y="145774"/>
                </a:cubicBezTo>
                <a:cubicBezTo>
                  <a:pt x="370091" y="134396"/>
                  <a:pt x="348046" y="139696"/>
                  <a:pt x="331305" y="132521"/>
                </a:cubicBezTo>
                <a:cubicBezTo>
                  <a:pt x="316232" y="126061"/>
                  <a:pt x="244575" y="70788"/>
                  <a:pt x="238539" y="66261"/>
                </a:cubicBezTo>
                <a:cubicBezTo>
                  <a:pt x="198783" y="75096"/>
                  <a:pt x="156346" y="75913"/>
                  <a:pt x="119270" y="92765"/>
                </a:cubicBezTo>
                <a:cubicBezTo>
                  <a:pt x="104770" y="99356"/>
                  <a:pt x="98208" y="117553"/>
                  <a:pt x="92765" y="132521"/>
                </a:cubicBezTo>
                <a:cubicBezTo>
                  <a:pt x="80316" y="166755"/>
                  <a:pt x="66261" y="238539"/>
                  <a:pt x="66261" y="238539"/>
                </a:cubicBezTo>
                <a:cubicBezTo>
                  <a:pt x="73147" y="328064"/>
                  <a:pt x="56458" y="394442"/>
                  <a:pt x="106018" y="463826"/>
                </a:cubicBezTo>
                <a:cubicBezTo>
                  <a:pt x="116911" y="479076"/>
                  <a:pt x="133776" y="489185"/>
                  <a:pt x="145774" y="503582"/>
                </a:cubicBezTo>
                <a:cubicBezTo>
                  <a:pt x="155970" y="515818"/>
                  <a:pt x="158773" y="534898"/>
                  <a:pt x="172279" y="543339"/>
                </a:cubicBezTo>
                <a:cubicBezTo>
                  <a:pt x="195970" y="558146"/>
                  <a:pt x="225288" y="561008"/>
                  <a:pt x="251792" y="569843"/>
                </a:cubicBezTo>
                <a:lnTo>
                  <a:pt x="291548" y="583095"/>
                </a:lnTo>
                <a:cubicBezTo>
                  <a:pt x="353392" y="574260"/>
                  <a:pt x="417813" y="576346"/>
                  <a:pt x="477079" y="556591"/>
                </a:cubicBezTo>
                <a:cubicBezTo>
                  <a:pt x="490331" y="552174"/>
                  <a:pt x="484828" y="529674"/>
                  <a:pt x="490331" y="516834"/>
                </a:cubicBezTo>
                <a:cubicBezTo>
                  <a:pt x="539458" y="402204"/>
                  <a:pt x="499009" y="517307"/>
                  <a:pt x="530087" y="424069"/>
                </a:cubicBezTo>
                <a:cubicBezTo>
                  <a:pt x="521252" y="388730"/>
                  <a:pt x="519873" y="350633"/>
                  <a:pt x="503583" y="318052"/>
                </a:cubicBezTo>
                <a:cubicBezTo>
                  <a:pt x="492408" y="295701"/>
                  <a:pt x="467029" y="283849"/>
                  <a:pt x="450574" y="265043"/>
                </a:cubicBezTo>
                <a:cubicBezTo>
                  <a:pt x="391109" y="197083"/>
                  <a:pt x="438936" y="221406"/>
                  <a:pt x="371061" y="198782"/>
                </a:cubicBezTo>
                <a:cubicBezTo>
                  <a:pt x="357809" y="185530"/>
                  <a:pt x="346899" y="169422"/>
                  <a:pt x="331305" y="159026"/>
                </a:cubicBezTo>
                <a:cubicBezTo>
                  <a:pt x="319682" y="151277"/>
                  <a:pt x="305184" y="148804"/>
                  <a:pt x="291548" y="145774"/>
                </a:cubicBezTo>
                <a:cubicBezTo>
                  <a:pt x="265318" y="139945"/>
                  <a:pt x="238383" y="137791"/>
                  <a:pt x="212035" y="132521"/>
                </a:cubicBezTo>
                <a:cubicBezTo>
                  <a:pt x="194175" y="128949"/>
                  <a:pt x="176696" y="123686"/>
                  <a:pt x="159026" y="119269"/>
                </a:cubicBezTo>
                <a:cubicBezTo>
                  <a:pt x="141357" y="123686"/>
                  <a:pt x="120010" y="120861"/>
                  <a:pt x="106018" y="132521"/>
                </a:cubicBezTo>
                <a:cubicBezTo>
                  <a:pt x="90900" y="145119"/>
                  <a:pt x="73290" y="204198"/>
                  <a:pt x="66261" y="225287"/>
                </a:cubicBezTo>
                <a:cubicBezTo>
                  <a:pt x="70678" y="304800"/>
                  <a:pt x="68251" y="384991"/>
                  <a:pt x="79513" y="463826"/>
                </a:cubicBezTo>
                <a:cubicBezTo>
                  <a:pt x="81765" y="479593"/>
                  <a:pt x="92766" y="494747"/>
                  <a:pt x="106018" y="503582"/>
                </a:cubicBezTo>
                <a:cubicBezTo>
                  <a:pt x="121172" y="513685"/>
                  <a:pt x="141357" y="512417"/>
                  <a:pt x="159026" y="516834"/>
                </a:cubicBezTo>
                <a:cubicBezTo>
                  <a:pt x="243740" y="573311"/>
                  <a:pt x="225826" y="573022"/>
                  <a:pt x="397565" y="530087"/>
                </a:cubicBezTo>
                <a:cubicBezTo>
                  <a:pt x="411117" y="526699"/>
                  <a:pt x="401875" y="501061"/>
                  <a:pt x="410818" y="490330"/>
                </a:cubicBezTo>
                <a:cubicBezTo>
                  <a:pt x="575197" y="293075"/>
                  <a:pt x="380450" y="575637"/>
                  <a:pt x="490331" y="410817"/>
                </a:cubicBezTo>
                <a:cubicBezTo>
                  <a:pt x="485914" y="357808"/>
                  <a:pt x="492945" y="302562"/>
                  <a:pt x="477079" y="251791"/>
                </a:cubicBezTo>
                <a:cubicBezTo>
                  <a:pt x="469625" y="227940"/>
                  <a:pt x="441740" y="216452"/>
                  <a:pt x="424070" y="198782"/>
                </a:cubicBezTo>
                <a:cubicBezTo>
                  <a:pt x="415235" y="189947"/>
                  <a:pt x="404495" y="182674"/>
                  <a:pt x="397565" y="172278"/>
                </a:cubicBezTo>
                <a:cubicBezTo>
                  <a:pt x="388730" y="159026"/>
                  <a:pt x="384567" y="140962"/>
                  <a:pt x="371061" y="132521"/>
                </a:cubicBezTo>
                <a:cubicBezTo>
                  <a:pt x="347370" y="117714"/>
                  <a:pt x="318052" y="114852"/>
                  <a:pt x="291548" y="106017"/>
                </a:cubicBezTo>
                <a:lnTo>
                  <a:pt x="251792" y="92765"/>
                </a:lnTo>
                <a:cubicBezTo>
                  <a:pt x="225288" y="97182"/>
                  <a:pt x="198627" y="100747"/>
                  <a:pt x="172279" y="106017"/>
                </a:cubicBezTo>
                <a:cubicBezTo>
                  <a:pt x="130678" y="114337"/>
                  <a:pt x="117405" y="119891"/>
                  <a:pt x="79513" y="132521"/>
                </a:cubicBezTo>
                <a:cubicBezTo>
                  <a:pt x="75096" y="150191"/>
                  <a:pt x="66261" y="167317"/>
                  <a:pt x="66261" y="185530"/>
                </a:cubicBezTo>
                <a:cubicBezTo>
                  <a:pt x="66261" y="243126"/>
                  <a:pt x="68899" y="301199"/>
                  <a:pt x="79513" y="357808"/>
                </a:cubicBezTo>
                <a:cubicBezTo>
                  <a:pt x="82448" y="373463"/>
                  <a:pt x="94031" y="387077"/>
                  <a:pt x="106018" y="397565"/>
                </a:cubicBezTo>
                <a:cubicBezTo>
                  <a:pt x="162102" y="446639"/>
                  <a:pt x="170682" y="445624"/>
                  <a:pt x="225287" y="463826"/>
                </a:cubicBezTo>
                <a:cubicBezTo>
                  <a:pt x="234122" y="472661"/>
                  <a:pt x="240617" y="484742"/>
                  <a:pt x="251792" y="490330"/>
                </a:cubicBezTo>
                <a:cubicBezTo>
                  <a:pt x="268082" y="498475"/>
                  <a:pt x="287288" y="498579"/>
                  <a:pt x="304800" y="503582"/>
                </a:cubicBezTo>
                <a:cubicBezTo>
                  <a:pt x="318232" y="507420"/>
                  <a:pt x="331305" y="512417"/>
                  <a:pt x="344557" y="516834"/>
                </a:cubicBezTo>
                <a:cubicBezTo>
                  <a:pt x="384313" y="512417"/>
                  <a:pt x="426686" y="518438"/>
                  <a:pt x="463826" y="503582"/>
                </a:cubicBezTo>
                <a:cubicBezTo>
                  <a:pt x="476796" y="498394"/>
                  <a:pt x="474049" y="477462"/>
                  <a:pt x="477079" y="463826"/>
                </a:cubicBezTo>
                <a:cubicBezTo>
                  <a:pt x="482908" y="437596"/>
                  <a:pt x="485914" y="410817"/>
                  <a:pt x="490331" y="384313"/>
                </a:cubicBezTo>
                <a:cubicBezTo>
                  <a:pt x="472413" y="321600"/>
                  <a:pt x="469599" y="290183"/>
                  <a:pt x="437322" y="238539"/>
                </a:cubicBezTo>
                <a:cubicBezTo>
                  <a:pt x="425616" y="219809"/>
                  <a:pt x="415943" y="197782"/>
                  <a:pt x="397565" y="185530"/>
                </a:cubicBezTo>
                <a:cubicBezTo>
                  <a:pt x="374319" y="170033"/>
                  <a:pt x="318052" y="159026"/>
                  <a:pt x="318052" y="159026"/>
                </a:cubicBezTo>
                <a:cubicBezTo>
                  <a:pt x="304800" y="145774"/>
                  <a:pt x="296819" y="122119"/>
                  <a:pt x="278296" y="119269"/>
                </a:cubicBezTo>
                <a:cubicBezTo>
                  <a:pt x="152699" y="99946"/>
                  <a:pt x="162229" y="107838"/>
                  <a:pt x="119270" y="172278"/>
                </a:cubicBezTo>
                <a:cubicBezTo>
                  <a:pt x="110159" y="217836"/>
                  <a:pt x="105245" y="247870"/>
                  <a:pt x="92765" y="291548"/>
                </a:cubicBezTo>
                <a:cubicBezTo>
                  <a:pt x="88927" y="304979"/>
                  <a:pt x="83930" y="318052"/>
                  <a:pt x="79513" y="331304"/>
                </a:cubicBezTo>
                <a:cubicBezTo>
                  <a:pt x="83930" y="384313"/>
                  <a:pt x="81619" y="438318"/>
                  <a:pt x="92765" y="490330"/>
                </a:cubicBezTo>
                <a:cubicBezTo>
                  <a:pt x="95383" y="502547"/>
                  <a:pt x="111465" y="507078"/>
                  <a:pt x="119270" y="516834"/>
                </a:cubicBezTo>
                <a:cubicBezTo>
                  <a:pt x="150675" y="556089"/>
                  <a:pt x="145774" y="545019"/>
                  <a:pt x="145774" y="58309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89383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382540" y="5760928"/>
            <a:ext cx="2305878" cy="547108"/>
          </a:xfrm>
        </p:spPr>
        <p:txBody>
          <a:bodyPr>
            <a:normAutofit/>
          </a:bodyPr>
          <a:lstStyle/>
          <a:p>
            <a:pPr algn="ctr"/>
            <a:r>
              <a:rPr lang="tr-TR" sz="3200" dirty="0" smtClean="0">
                <a:solidFill>
                  <a:schemeClr val="bg1"/>
                </a:solidFill>
                <a:latin typeface="Forte" panose="03060902040502070203" pitchFamily="66" charset="0"/>
              </a:rPr>
              <a:t>1. Soru</a:t>
            </a:r>
            <a:endParaRPr lang="tr-TR" sz="3200" dirty="0">
              <a:solidFill>
                <a:schemeClr val="bg1"/>
              </a:solidFill>
              <a:latin typeface="Forte" panose="03060902040502070203" pitchFamily="66" charset="0"/>
            </a:endParaRPr>
          </a:p>
        </p:txBody>
      </p:sp>
      <p:sp>
        <p:nvSpPr>
          <p:cNvPr id="7" name="16-Nokta Yıldız 6"/>
          <p:cNvSpPr/>
          <p:nvPr/>
        </p:nvSpPr>
        <p:spPr>
          <a:xfrm>
            <a:off x="11257722" y="127137"/>
            <a:ext cx="861391" cy="878233"/>
          </a:xfrm>
          <a:prstGeom prst="star1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15</a:t>
            </a:r>
            <a:endParaRPr lang="tr-TR" sz="2000" b="1" dirty="0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722" y="694229"/>
            <a:ext cx="4721904" cy="5624383"/>
          </a:xfrm>
        </p:spPr>
      </p:pic>
      <p:sp>
        <p:nvSpPr>
          <p:cNvPr id="6" name="Serbest Form 5"/>
          <p:cNvSpPr/>
          <p:nvPr/>
        </p:nvSpPr>
        <p:spPr>
          <a:xfrm>
            <a:off x="3665872" y="5018807"/>
            <a:ext cx="573125" cy="531143"/>
          </a:xfrm>
          <a:custGeom>
            <a:avLst/>
            <a:gdLst>
              <a:gd name="connsiteX0" fmla="*/ 132522 w 530087"/>
              <a:gd name="connsiteY0" fmla="*/ 331304 h 609600"/>
              <a:gd name="connsiteX1" fmla="*/ 106018 w 530087"/>
              <a:gd name="connsiteY1" fmla="*/ 397565 h 609600"/>
              <a:gd name="connsiteX2" fmla="*/ 145774 w 530087"/>
              <a:gd name="connsiteY2" fmla="*/ 556591 h 609600"/>
              <a:gd name="connsiteX3" fmla="*/ 410818 w 530087"/>
              <a:gd name="connsiteY3" fmla="*/ 516834 h 609600"/>
              <a:gd name="connsiteX4" fmla="*/ 450574 w 530087"/>
              <a:gd name="connsiteY4" fmla="*/ 477078 h 609600"/>
              <a:gd name="connsiteX5" fmla="*/ 463826 w 530087"/>
              <a:gd name="connsiteY5" fmla="*/ 437321 h 609600"/>
              <a:gd name="connsiteX6" fmla="*/ 503583 w 530087"/>
              <a:gd name="connsiteY6" fmla="*/ 371061 h 609600"/>
              <a:gd name="connsiteX7" fmla="*/ 490331 w 530087"/>
              <a:gd name="connsiteY7" fmla="*/ 265043 h 609600"/>
              <a:gd name="connsiteX8" fmla="*/ 450574 w 530087"/>
              <a:gd name="connsiteY8" fmla="*/ 198782 h 609600"/>
              <a:gd name="connsiteX9" fmla="*/ 410818 w 530087"/>
              <a:gd name="connsiteY9" fmla="*/ 185530 h 609600"/>
              <a:gd name="connsiteX10" fmla="*/ 384313 w 530087"/>
              <a:gd name="connsiteY10" fmla="*/ 159026 h 609600"/>
              <a:gd name="connsiteX11" fmla="*/ 172279 w 530087"/>
              <a:gd name="connsiteY11" fmla="*/ 159026 h 609600"/>
              <a:gd name="connsiteX12" fmla="*/ 92765 w 530087"/>
              <a:gd name="connsiteY12" fmla="*/ 198782 h 609600"/>
              <a:gd name="connsiteX13" fmla="*/ 79513 w 530087"/>
              <a:gd name="connsiteY13" fmla="*/ 251791 h 609600"/>
              <a:gd name="connsiteX14" fmla="*/ 106018 w 530087"/>
              <a:gd name="connsiteY14" fmla="*/ 477078 h 609600"/>
              <a:gd name="connsiteX15" fmla="*/ 132522 w 530087"/>
              <a:gd name="connsiteY15" fmla="*/ 516834 h 609600"/>
              <a:gd name="connsiteX16" fmla="*/ 198783 w 530087"/>
              <a:gd name="connsiteY16" fmla="*/ 530087 h 609600"/>
              <a:gd name="connsiteX17" fmla="*/ 251792 w 530087"/>
              <a:gd name="connsiteY17" fmla="*/ 543339 h 609600"/>
              <a:gd name="connsiteX18" fmla="*/ 371061 w 530087"/>
              <a:gd name="connsiteY18" fmla="*/ 530087 h 609600"/>
              <a:gd name="connsiteX19" fmla="*/ 424070 w 530087"/>
              <a:gd name="connsiteY19" fmla="*/ 437321 h 609600"/>
              <a:gd name="connsiteX20" fmla="*/ 437322 w 530087"/>
              <a:gd name="connsiteY20" fmla="*/ 397565 h 609600"/>
              <a:gd name="connsiteX21" fmla="*/ 424070 w 530087"/>
              <a:gd name="connsiteY21" fmla="*/ 331304 h 609600"/>
              <a:gd name="connsiteX22" fmla="*/ 397565 w 530087"/>
              <a:gd name="connsiteY22" fmla="*/ 291548 h 609600"/>
              <a:gd name="connsiteX23" fmla="*/ 384313 w 530087"/>
              <a:gd name="connsiteY23" fmla="*/ 251791 h 609600"/>
              <a:gd name="connsiteX24" fmla="*/ 357809 w 530087"/>
              <a:gd name="connsiteY24" fmla="*/ 212034 h 609600"/>
              <a:gd name="connsiteX25" fmla="*/ 344557 w 530087"/>
              <a:gd name="connsiteY25" fmla="*/ 172278 h 609600"/>
              <a:gd name="connsiteX26" fmla="*/ 265044 w 530087"/>
              <a:gd name="connsiteY26" fmla="*/ 145774 h 609600"/>
              <a:gd name="connsiteX27" fmla="*/ 92765 w 530087"/>
              <a:gd name="connsiteY27" fmla="*/ 185530 h 609600"/>
              <a:gd name="connsiteX28" fmla="*/ 79513 w 530087"/>
              <a:gd name="connsiteY28" fmla="*/ 238539 h 609600"/>
              <a:gd name="connsiteX29" fmla="*/ 53009 w 530087"/>
              <a:gd name="connsiteY29" fmla="*/ 318052 h 609600"/>
              <a:gd name="connsiteX30" fmla="*/ 66261 w 530087"/>
              <a:gd name="connsiteY30" fmla="*/ 410817 h 609600"/>
              <a:gd name="connsiteX31" fmla="*/ 132522 w 530087"/>
              <a:gd name="connsiteY31" fmla="*/ 463826 h 609600"/>
              <a:gd name="connsiteX32" fmla="*/ 212035 w 530087"/>
              <a:gd name="connsiteY32" fmla="*/ 503582 h 609600"/>
              <a:gd name="connsiteX33" fmla="*/ 490331 w 530087"/>
              <a:gd name="connsiteY33" fmla="*/ 516834 h 609600"/>
              <a:gd name="connsiteX34" fmla="*/ 477079 w 530087"/>
              <a:gd name="connsiteY34" fmla="*/ 384313 h 609600"/>
              <a:gd name="connsiteX35" fmla="*/ 437322 w 530087"/>
              <a:gd name="connsiteY35" fmla="*/ 357808 h 609600"/>
              <a:gd name="connsiteX36" fmla="*/ 357809 w 530087"/>
              <a:gd name="connsiteY36" fmla="*/ 291548 h 609600"/>
              <a:gd name="connsiteX37" fmla="*/ 331305 w 530087"/>
              <a:gd name="connsiteY37" fmla="*/ 251791 h 609600"/>
              <a:gd name="connsiteX38" fmla="*/ 291548 w 530087"/>
              <a:gd name="connsiteY38" fmla="*/ 225287 h 609600"/>
              <a:gd name="connsiteX39" fmla="*/ 265044 w 530087"/>
              <a:gd name="connsiteY39" fmla="*/ 198782 h 609600"/>
              <a:gd name="connsiteX40" fmla="*/ 251792 w 530087"/>
              <a:gd name="connsiteY40" fmla="*/ 159026 h 609600"/>
              <a:gd name="connsiteX41" fmla="*/ 92765 w 530087"/>
              <a:gd name="connsiteY41" fmla="*/ 132521 h 609600"/>
              <a:gd name="connsiteX42" fmla="*/ 39757 w 530087"/>
              <a:gd name="connsiteY42" fmla="*/ 198782 h 609600"/>
              <a:gd name="connsiteX43" fmla="*/ 13252 w 530087"/>
              <a:gd name="connsiteY43" fmla="*/ 278295 h 609600"/>
              <a:gd name="connsiteX44" fmla="*/ 0 w 530087"/>
              <a:gd name="connsiteY44" fmla="*/ 318052 h 609600"/>
              <a:gd name="connsiteX45" fmla="*/ 39757 w 530087"/>
              <a:gd name="connsiteY45" fmla="*/ 437321 h 609600"/>
              <a:gd name="connsiteX46" fmla="*/ 79513 w 530087"/>
              <a:gd name="connsiteY46" fmla="*/ 463826 h 609600"/>
              <a:gd name="connsiteX47" fmla="*/ 159026 w 530087"/>
              <a:gd name="connsiteY47" fmla="*/ 490330 h 609600"/>
              <a:gd name="connsiteX48" fmla="*/ 384313 w 530087"/>
              <a:gd name="connsiteY48" fmla="*/ 477078 h 609600"/>
              <a:gd name="connsiteX49" fmla="*/ 424070 w 530087"/>
              <a:gd name="connsiteY49" fmla="*/ 450574 h 609600"/>
              <a:gd name="connsiteX50" fmla="*/ 437322 w 530087"/>
              <a:gd name="connsiteY50" fmla="*/ 397565 h 609600"/>
              <a:gd name="connsiteX51" fmla="*/ 424070 w 530087"/>
              <a:gd name="connsiteY51" fmla="*/ 291548 h 609600"/>
              <a:gd name="connsiteX52" fmla="*/ 397565 w 530087"/>
              <a:gd name="connsiteY52" fmla="*/ 212034 h 609600"/>
              <a:gd name="connsiteX53" fmla="*/ 384313 w 530087"/>
              <a:gd name="connsiteY53" fmla="*/ 172278 h 609600"/>
              <a:gd name="connsiteX54" fmla="*/ 278296 w 530087"/>
              <a:gd name="connsiteY54" fmla="*/ 79513 h 609600"/>
              <a:gd name="connsiteX55" fmla="*/ 212035 w 530087"/>
              <a:gd name="connsiteY55" fmla="*/ 66261 h 609600"/>
              <a:gd name="connsiteX56" fmla="*/ 39757 w 530087"/>
              <a:gd name="connsiteY56" fmla="*/ 132521 h 609600"/>
              <a:gd name="connsiteX57" fmla="*/ 26505 w 530087"/>
              <a:gd name="connsiteY57" fmla="*/ 172278 h 609600"/>
              <a:gd name="connsiteX58" fmla="*/ 39757 w 530087"/>
              <a:gd name="connsiteY58" fmla="*/ 331304 h 609600"/>
              <a:gd name="connsiteX59" fmla="*/ 53009 w 530087"/>
              <a:gd name="connsiteY59" fmla="*/ 424069 h 609600"/>
              <a:gd name="connsiteX60" fmla="*/ 132522 w 530087"/>
              <a:gd name="connsiteY60" fmla="*/ 503582 h 609600"/>
              <a:gd name="connsiteX61" fmla="*/ 225287 w 530087"/>
              <a:gd name="connsiteY61" fmla="*/ 583095 h 609600"/>
              <a:gd name="connsiteX62" fmla="*/ 357809 w 530087"/>
              <a:gd name="connsiteY62" fmla="*/ 609600 h 609600"/>
              <a:gd name="connsiteX63" fmla="*/ 477079 w 530087"/>
              <a:gd name="connsiteY63" fmla="*/ 569843 h 609600"/>
              <a:gd name="connsiteX64" fmla="*/ 490331 w 530087"/>
              <a:gd name="connsiteY64" fmla="*/ 516834 h 609600"/>
              <a:gd name="connsiteX65" fmla="*/ 463826 w 530087"/>
              <a:gd name="connsiteY65" fmla="*/ 344556 h 609600"/>
              <a:gd name="connsiteX66" fmla="*/ 410818 w 530087"/>
              <a:gd name="connsiteY66" fmla="*/ 238539 h 609600"/>
              <a:gd name="connsiteX67" fmla="*/ 357809 w 530087"/>
              <a:gd name="connsiteY67" fmla="*/ 145774 h 609600"/>
              <a:gd name="connsiteX68" fmla="*/ 238539 w 530087"/>
              <a:gd name="connsiteY68" fmla="*/ 79513 h 609600"/>
              <a:gd name="connsiteX69" fmla="*/ 159026 w 530087"/>
              <a:gd name="connsiteY69" fmla="*/ 92765 h 609600"/>
              <a:gd name="connsiteX70" fmla="*/ 119270 w 530087"/>
              <a:gd name="connsiteY70" fmla="*/ 172278 h 609600"/>
              <a:gd name="connsiteX71" fmla="*/ 132522 w 530087"/>
              <a:gd name="connsiteY71" fmla="*/ 384313 h 609600"/>
              <a:gd name="connsiteX72" fmla="*/ 172279 w 530087"/>
              <a:gd name="connsiteY72" fmla="*/ 437321 h 609600"/>
              <a:gd name="connsiteX73" fmla="*/ 198783 w 530087"/>
              <a:gd name="connsiteY73" fmla="*/ 477078 h 609600"/>
              <a:gd name="connsiteX74" fmla="*/ 291548 w 530087"/>
              <a:gd name="connsiteY74" fmla="*/ 516834 h 609600"/>
              <a:gd name="connsiteX75" fmla="*/ 477079 w 530087"/>
              <a:gd name="connsiteY75" fmla="*/ 463826 h 609600"/>
              <a:gd name="connsiteX76" fmla="*/ 490331 w 530087"/>
              <a:gd name="connsiteY76" fmla="*/ 424069 h 609600"/>
              <a:gd name="connsiteX77" fmla="*/ 477079 w 530087"/>
              <a:gd name="connsiteY77" fmla="*/ 278295 h 609600"/>
              <a:gd name="connsiteX78" fmla="*/ 424070 w 530087"/>
              <a:gd name="connsiteY78" fmla="*/ 159026 h 609600"/>
              <a:gd name="connsiteX79" fmla="*/ 384313 w 530087"/>
              <a:gd name="connsiteY79" fmla="*/ 119269 h 609600"/>
              <a:gd name="connsiteX80" fmla="*/ 371061 w 530087"/>
              <a:gd name="connsiteY80" fmla="*/ 79513 h 609600"/>
              <a:gd name="connsiteX81" fmla="*/ 278296 w 530087"/>
              <a:gd name="connsiteY81" fmla="*/ 0 h 609600"/>
              <a:gd name="connsiteX82" fmla="*/ 106018 w 530087"/>
              <a:gd name="connsiteY82" fmla="*/ 39756 h 609600"/>
              <a:gd name="connsiteX83" fmla="*/ 66261 w 530087"/>
              <a:gd name="connsiteY83" fmla="*/ 92765 h 609600"/>
              <a:gd name="connsiteX84" fmla="*/ 53009 w 530087"/>
              <a:gd name="connsiteY84" fmla="*/ 159026 h 609600"/>
              <a:gd name="connsiteX85" fmla="*/ 26505 w 530087"/>
              <a:gd name="connsiteY85" fmla="*/ 212034 h 609600"/>
              <a:gd name="connsiteX86" fmla="*/ 39757 w 530087"/>
              <a:gd name="connsiteY86" fmla="*/ 304800 h 609600"/>
              <a:gd name="connsiteX87" fmla="*/ 53009 w 530087"/>
              <a:gd name="connsiteY87" fmla="*/ 371061 h 609600"/>
              <a:gd name="connsiteX88" fmla="*/ 132522 w 530087"/>
              <a:gd name="connsiteY88" fmla="*/ 463826 h 609600"/>
              <a:gd name="connsiteX89" fmla="*/ 172279 w 530087"/>
              <a:gd name="connsiteY89" fmla="*/ 503582 h 609600"/>
              <a:gd name="connsiteX90" fmla="*/ 212035 w 530087"/>
              <a:gd name="connsiteY90" fmla="*/ 543339 h 609600"/>
              <a:gd name="connsiteX91" fmla="*/ 265044 w 530087"/>
              <a:gd name="connsiteY91" fmla="*/ 556591 h 609600"/>
              <a:gd name="connsiteX92" fmla="*/ 384313 w 530087"/>
              <a:gd name="connsiteY92" fmla="*/ 543339 h 609600"/>
              <a:gd name="connsiteX93" fmla="*/ 437322 w 530087"/>
              <a:gd name="connsiteY93" fmla="*/ 463826 h 609600"/>
              <a:gd name="connsiteX94" fmla="*/ 450574 w 530087"/>
              <a:gd name="connsiteY94" fmla="*/ 251791 h 609600"/>
              <a:gd name="connsiteX95" fmla="*/ 397565 w 530087"/>
              <a:gd name="connsiteY95" fmla="*/ 185530 h 609600"/>
              <a:gd name="connsiteX96" fmla="*/ 384313 w 530087"/>
              <a:gd name="connsiteY96" fmla="*/ 145774 h 609600"/>
              <a:gd name="connsiteX97" fmla="*/ 331305 w 530087"/>
              <a:gd name="connsiteY97" fmla="*/ 132521 h 609600"/>
              <a:gd name="connsiteX98" fmla="*/ 238539 w 530087"/>
              <a:gd name="connsiteY98" fmla="*/ 66261 h 609600"/>
              <a:gd name="connsiteX99" fmla="*/ 119270 w 530087"/>
              <a:gd name="connsiteY99" fmla="*/ 92765 h 609600"/>
              <a:gd name="connsiteX100" fmla="*/ 92765 w 530087"/>
              <a:gd name="connsiteY100" fmla="*/ 132521 h 609600"/>
              <a:gd name="connsiteX101" fmla="*/ 66261 w 530087"/>
              <a:gd name="connsiteY101" fmla="*/ 238539 h 609600"/>
              <a:gd name="connsiteX102" fmla="*/ 106018 w 530087"/>
              <a:gd name="connsiteY102" fmla="*/ 463826 h 609600"/>
              <a:gd name="connsiteX103" fmla="*/ 145774 w 530087"/>
              <a:gd name="connsiteY103" fmla="*/ 503582 h 609600"/>
              <a:gd name="connsiteX104" fmla="*/ 172279 w 530087"/>
              <a:gd name="connsiteY104" fmla="*/ 543339 h 609600"/>
              <a:gd name="connsiteX105" fmla="*/ 251792 w 530087"/>
              <a:gd name="connsiteY105" fmla="*/ 569843 h 609600"/>
              <a:gd name="connsiteX106" fmla="*/ 291548 w 530087"/>
              <a:gd name="connsiteY106" fmla="*/ 583095 h 609600"/>
              <a:gd name="connsiteX107" fmla="*/ 477079 w 530087"/>
              <a:gd name="connsiteY107" fmla="*/ 556591 h 609600"/>
              <a:gd name="connsiteX108" fmla="*/ 490331 w 530087"/>
              <a:gd name="connsiteY108" fmla="*/ 516834 h 609600"/>
              <a:gd name="connsiteX109" fmla="*/ 530087 w 530087"/>
              <a:gd name="connsiteY109" fmla="*/ 424069 h 609600"/>
              <a:gd name="connsiteX110" fmla="*/ 503583 w 530087"/>
              <a:gd name="connsiteY110" fmla="*/ 318052 h 609600"/>
              <a:gd name="connsiteX111" fmla="*/ 450574 w 530087"/>
              <a:gd name="connsiteY111" fmla="*/ 265043 h 609600"/>
              <a:gd name="connsiteX112" fmla="*/ 371061 w 530087"/>
              <a:gd name="connsiteY112" fmla="*/ 198782 h 609600"/>
              <a:gd name="connsiteX113" fmla="*/ 331305 w 530087"/>
              <a:gd name="connsiteY113" fmla="*/ 159026 h 609600"/>
              <a:gd name="connsiteX114" fmla="*/ 291548 w 530087"/>
              <a:gd name="connsiteY114" fmla="*/ 145774 h 609600"/>
              <a:gd name="connsiteX115" fmla="*/ 212035 w 530087"/>
              <a:gd name="connsiteY115" fmla="*/ 132521 h 609600"/>
              <a:gd name="connsiteX116" fmla="*/ 159026 w 530087"/>
              <a:gd name="connsiteY116" fmla="*/ 119269 h 609600"/>
              <a:gd name="connsiteX117" fmla="*/ 106018 w 530087"/>
              <a:gd name="connsiteY117" fmla="*/ 132521 h 609600"/>
              <a:gd name="connsiteX118" fmla="*/ 66261 w 530087"/>
              <a:gd name="connsiteY118" fmla="*/ 225287 h 609600"/>
              <a:gd name="connsiteX119" fmla="*/ 79513 w 530087"/>
              <a:gd name="connsiteY119" fmla="*/ 463826 h 609600"/>
              <a:gd name="connsiteX120" fmla="*/ 106018 w 530087"/>
              <a:gd name="connsiteY120" fmla="*/ 503582 h 609600"/>
              <a:gd name="connsiteX121" fmla="*/ 159026 w 530087"/>
              <a:gd name="connsiteY121" fmla="*/ 516834 h 609600"/>
              <a:gd name="connsiteX122" fmla="*/ 397565 w 530087"/>
              <a:gd name="connsiteY122" fmla="*/ 530087 h 609600"/>
              <a:gd name="connsiteX123" fmla="*/ 410818 w 530087"/>
              <a:gd name="connsiteY123" fmla="*/ 490330 h 609600"/>
              <a:gd name="connsiteX124" fmla="*/ 490331 w 530087"/>
              <a:gd name="connsiteY124" fmla="*/ 410817 h 609600"/>
              <a:gd name="connsiteX125" fmla="*/ 477079 w 530087"/>
              <a:gd name="connsiteY125" fmla="*/ 251791 h 609600"/>
              <a:gd name="connsiteX126" fmla="*/ 424070 w 530087"/>
              <a:gd name="connsiteY126" fmla="*/ 198782 h 609600"/>
              <a:gd name="connsiteX127" fmla="*/ 397565 w 530087"/>
              <a:gd name="connsiteY127" fmla="*/ 172278 h 609600"/>
              <a:gd name="connsiteX128" fmla="*/ 371061 w 530087"/>
              <a:gd name="connsiteY128" fmla="*/ 132521 h 609600"/>
              <a:gd name="connsiteX129" fmla="*/ 291548 w 530087"/>
              <a:gd name="connsiteY129" fmla="*/ 106017 h 609600"/>
              <a:gd name="connsiteX130" fmla="*/ 251792 w 530087"/>
              <a:gd name="connsiteY130" fmla="*/ 92765 h 609600"/>
              <a:gd name="connsiteX131" fmla="*/ 172279 w 530087"/>
              <a:gd name="connsiteY131" fmla="*/ 106017 h 609600"/>
              <a:gd name="connsiteX132" fmla="*/ 79513 w 530087"/>
              <a:gd name="connsiteY132" fmla="*/ 132521 h 609600"/>
              <a:gd name="connsiteX133" fmla="*/ 66261 w 530087"/>
              <a:gd name="connsiteY133" fmla="*/ 185530 h 609600"/>
              <a:gd name="connsiteX134" fmla="*/ 79513 w 530087"/>
              <a:gd name="connsiteY134" fmla="*/ 357808 h 609600"/>
              <a:gd name="connsiteX135" fmla="*/ 106018 w 530087"/>
              <a:gd name="connsiteY135" fmla="*/ 397565 h 609600"/>
              <a:gd name="connsiteX136" fmla="*/ 225287 w 530087"/>
              <a:gd name="connsiteY136" fmla="*/ 463826 h 609600"/>
              <a:gd name="connsiteX137" fmla="*/ 251792 w 530087"/>
              <a:gd name="connsiteY137" fmla="*/ 490330 h 609600"/>
              <a:gd name="connsiteX138" fmla="*/ 304800 w 530087"/>
              <a:gd name="connsiteY138" fmla="*/ 503582 h 609600"/>
              <a:gd name="connsiteX139" fmla="*/ 344557 w 530087"/>
              <a:gd name="connsiteY139" fmla="*/ 516834 h 609600"/>
              <a:gd name="connsiteX140" fmla="*/ 463826 w 530087"/>
              <a:gd name="connsiteY140" fmla="*/ 503582 h 609600"/>
              <a:gd name="connsiteX141" fmla="*/ 477079 w 530087"/>
              <a:gd name="connsiteY141" fmla="*/ 463826 h 609600"/>
              <a:gd name="connsiteX142" fmla="*/ 490331 w 530087"/>
              <a:gd name="connsiteY142" fmla="*/ 384313 h 609600"/>
              <a:gd name="connsiteX143" fmla="*/ 437322 w 530087"/>
              <a:gd name="connsiteY143" fmla="*/ 238539 h 609600"/>
              <a:gd name="connsiteX144" fmla="*/ 397565 w 530087"/>
              <a:gd name="connsiteY144" fmla="*/ 185530 h 609600"/>
              <a:gd name="connsiteX145" fmla="*/ 318052 w 530087"/>
              <a:gd name="connsiteY145" fmla="*/ 159026 h 609600"/>
              <a:gd name="connsiteX146" fmla="*/ 278296 w 530087"/>
              <a:gd name="connsiteY146" fmla="*/ 119269 h 609600"/>
              <a:gd name="connsiteX147" fmla="*/ 119270 w 530087"/>
              <a:gd name="connsiteY147" fmla="*/ 172278 h 609600"/>
              <a:gd name="connsiteX148" fmla="*/ 92765 w 530087"/>
              <a:gd name="connsiteY148" fmla="*/ 291548 h 609600"/>
              <a:gd name="connsiteX149" fmla="*/ 79513 w 530087"/>
              <a:gd name="connsiteY149" fmla="*/ 331304 h 609600"/>
              <a:gd name="connsiteX150" fmla="*/ 92765 w 530087"/>
              <a:gd name="connsiteY150" fmla="*/ 490330 h 609600"/>
              <a:gd name="connsiteX151" fmla="*/ 119270 w 530087"/>
              <a:gd name="connsiteY151" fmla="*/ 516834 h 609600"/>
              <a:gd name="connsiteX152" fmla="*/ 145774 w 530087"/>
              <a:gd name="connsiteY152" fmla="*/ 583095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530087" h="609600">
                <a:moveTo>
                  <a:pt x="132522" y="331304"/>
                </a:moveTo>
                <a:cubicBezTo>
                  <a:pt x="123687" y="353391"/>
                  <a:pt x="107713" y="373837"/>
                  <a:pt x="106018" y="397565"/>
                </a:cubicBezTo>
                <a:cubicBezTo>
                  <a:pt x="98755" y="499252"/>
                  <a:pt x="105951" y="496855"/>
                  <a:pt x="145774" y="556591"/>
                </a:cubicBezTo>
                <a:cubicBezTo>
                  <a:pt x="282944" y="548522"/>
                  <a:pt x="330493" y="583771"/>
                  <a:pt x="410818" y="516834"/>
                </a:cubicBezTo>
                <a:cubicBezTo>
                  <a:pt x="425215" y="504836"/>
                  <a:pt x="437322" y="490330"/>
                  <a:pt x="450574" y="477078"/>
                </a:cubicBezTo>
                <a:cubicBezTo>
                  <a:pt x="454991" y="463826"/>
                  <a:pt x="456639" y="449299"/>
                  <a:pt x="463826" y="437321"/>
                </a:cubicBezTo>
                <a:cubicBezTo>
                  <a:pt x="518400" y="346365"/>
                  <a:pt x="466041" y="483686"/>
                  <a:pt x="503583" y="371061"/>
                </a:cubicBezTo>
                <a:cubicBezTo>
                  <a:pt x="499166" y="335722"/>
                  <a:pt x="496702" y="300083"/>
                  <a:pt x="490331" y="265043"/>
                </a:cubicBezTo>
                <a:cubicBezTo>
                  <a:pt x="485225" y="236962"/>
                  <a:pt x="476136" y="214119"/>
                  <a:pt x="450574" y="198782"/>
                </a:cubicBezTo>
                <a:cubicBezTo>
                  <a:pt x="438596" y="191595"/>
                  <a:pt x="424070" y="189947"/>
                  <a:pt x="410818" y="185530"/>
                </a:cubicBezTo>
                <a:cubicBezTo>
                  <a:pt x="401983" y="176695"/>
                  <a:pt x="395027" y="165454"/>
                  <a:pt x="384313" y="159026"/>
                </a:cubicBezTo>
                <a:cubicBezTo>
                  <a:pt x="327103" y="124700"/>
                  <a:pt x="205163" y="156497"/>
                  <a:pt x="172279" y="159026"/>
                </a:cubicBezTo>
                <a:cubicBezTo>
                  <a:pt x="149601" y="166585"/>
                  <a:pt x="107445" y="176763"/>
                  <a:pt x="92765" y="198782"/>
                </a:cubicBezTo>
                <a:cubicBezTo>
                  <a:pt x="82662" y="213936"/>
                  <a:pt x="83930" y="234121"/>
                  <a:pt x="79513" y="251791"/>
                </a:cubicBezTo>
                <a:cubicBezTo>
                  <a:pt x="81608" y="281123"/>
                  <a:pt x="75896" y="416834"/>
                  <a:pt x="106018" y="477078"/>
                </a:cubicBezTo>
                <a:cubicBezTo>
                  <a:pt x="113141" y="491323"/>
                  <a:pt x="118694" y="508932"/>
                  <a:pt x="132522" y="516834"/>
                </a:cubicBezTo>
                <a:cubicBezTo>
                  <a:pt x="152079" y="528009"/>
                  <a:pt x="176795" y="525201"/>
                  <a:pt x="198783" y="530087"/>
                </a:cubicBezTo>
                <a:cubicBezTo>
                  <a:pt x="216563" y="534038"/>
                  <a:pt x="234122" y="538922"/>
                  <a:pt x="251792" y="543339"/>
                </a:cubicBezTo>
                <a:cubicBezTo>
                  <a:pt x="291548" y="538922"/>
                  <a:pt x="333113" y="542736"/>
                  <a:pt x="371061" y="530087"/>
                </a:cubicBezTo>
                <a:cubicBezTo>
                  <a:pt x="415508" y="515271"/>
                  <a:pt x="414231" y="471758"/>
                  <a:pt x="424070" y="437321"/>
                </a:cubicBezTo>
                <a:cubicBezTo>
                  <a:pt x="427907" y="423890"/>
                  <a:pt x="432905" y="410817"/>
                  <a:pt x="437322" y="397565"/>
                </a:cubicBezTo>
                <a:cubicBezTo>
                  <a:pt x="432905" y="375478"/>
                  <a:pt x="431979" y="352394"/>
                  <a:pt x="424070" y="331304"/>
                </a:cubicBezTo>
                <a:cubicBezTo>
                  <a:pt x="418478" y="316391"/>
                  <a:pt x="404688" y="305794"/>
                  <a:pt x="397565" y="291548"/>
                </a:cubicBezTo>
                <a:cubicBezTo>
                  <a:pt x="391318" y="279054"/>
                  <a:pt x="390560" y="264285"/>
                  <a:pt x="384313" y="251791"/>
                </a:cubicBezTo>
                <a:cubicBezTo>
                  <a:pt x="377190" y="237545"/>
                  <a:pt x="364932" y="226280"/>
                  <a:pt x="357809" y="212034"/>
                </a:cubicBezTo>
                <a:cubicBezTo>
                  <a:pt x="351562" y="199540"/>
                  <a:pt x="355924" y="180397"/>
                  <a:pt x="344557" y="172278"/>
                </a:cubicBezTo>
                <a:cubicBezTo>
                  <a:pt x="321823" y="156039"/>
                  <a:pt x="265044" y="145774"/>
                  <a:pt x="265044" y="145774"/>
                </a:cubicBezTo>
                <a:cubicBezTo>
                  <a:pt x="243923" y="147886"/>
                  <a:pt x="123808" y="138966"/>
                  <a:pt x="92765" y="185530"/>
                </a:cubicBezTo>
                <a:cubicBezTo>
                  <a:pt x="82662" y="200684"/>
                  <a:pt x="84747" y="221094"/>
                  <a:pt x="79513" y="238539"/>
                </a:cubicBezTo>
                <a:cubicBezTo>
                  <a:pt x="71485" y="265299"/>
                  <a:pt x="53009" y="318052"/>
                  <a:pt x="53009" y="318052"/>
                </a:cubicBezTo>
                <a:cubicBezTo>
                  <a:pt x="57426" y="348974"/>
                  <a:pt x="57286" y="380899"/>
                  <a:pt x="66261" y="410817"/>
                </a:cubicBezTo>
                <a:cubicBezTo>
                  <a:pt x="82030" y="463382"/>
                  <a:pt x="93866" y="444499"/>
                  <a:pt x="132522" y="463826"/>
                </a:cubicBezTo>
                <a:cubicBezTo>
                  <a:pt x="235284" y="515206"/>
                  <a:pt x="112105" y="470272"/>
                  <a:pt x="212035" y="503582"/>
                </a:cubicBezTo>
                <a:cubicBezTo>
                  <a:pt x="295140" y="558986"/>
                  <a:pt x="350450" y="607345"/>
                  <a:pt x="490331" y="516834"/>
                </a:cubicBezTo>
                <a:cubicBezTo>
                  <a:pt x="527603" y="492717"/>
                  <a:pt x="491118" y="426429"/>
                  <a:pt x="477079" y="384313"/>
                </a:cubicBezTo>
                <a:cubicBezTo>
                  <a:pt x="472042" y="369203"/>
                  <a:pt x="449558" y="368004"/>
                  <a:pt x="437322" y="357808"/>
                </a:cubicBezTo>
                <a:cubicBezTo>
                  <a:pt x="335286" y="272779"/>
                  <a:pt x="456514" y="357351"/>
                  <a:pt x="357809" y="291548"/>
                </a:cubicBezTo>
                <a:cubicBezTo>
                  <a:pt x="348974" y="278296"/>
                  <a:pt x="342567" y="263053"/>
                  <a:pt x="331305" y="251791"/>
                </a:cubicBezTo>
                <a:cubicBezTo>
                  <a:pt x="320043" y="240529"/>
                  <a:pt x="303985" y="235237"/>
                  <a:pt x="291548" y="225287"/>
                </a:cubicBezTo>
                <a:cubicBezTo>
                  <a:pt x="281792" y="217482"/>
                  <a:pt x="273879" y="207617"/>
                  <a:pt x="265044" y="198782"/>
                </a:cubicBezTo>
                <a:cubicBezTo>
                  <a:pt x="260627" y="185530"/>
                  <a:pt x="259541" y="170649"/>
                  <a:pt x="251792" y="159026"/>
                </a:cubicBezTo>
                <a:cubicBezTo>
                  <a:pt x="204866" y="88638"/>
                  <a:pt x="185592" y="122207"/>
                  <a:pt x="92765" y="132521"/>
                </a:cubicBezTo>
                <a:cubicBezTo>
                  <a:pt x="70737" y="154550"/>
                  <a:pt x="53130" y="168692"/>
                  <a:pt x="39757" y="198782"/>
                </a:cubicBezTo>
                <a:cubicBezTo>
                  <a:pt x="28410" y="224312"/>
                  <a:pt x="22087" y="251791"/>
                  <a:pt x="13252" y="278295"/>
                </a:cubicBezTo>
                <a:lnTo>
                  <a:pt x="0" y="318052"/>
                </a:lnTo>
                <a:cubicBezTo>
                  <a:pt x="11101" y="395760"/>
                  <a:pt x="-7268" y="399701"/>
                  <a:pt x="39757" y="437321"/>
                </a:cubicBezTo>
                <a:cubicBezTo>
                  <a:pt x="52194" y="447271"/>
                  <a:pt x="64959" y="457357"/>
                  <a:pt x="79513" y="463826"/>
                </a:cubicBezTo>
                <a:cubicBezTo>
                  <a:pt x="105043" y="475173"/>
                  <a:pt x="159026" y="490330"/>
                  <a:pt x="159026" y="490330"/>
                </a:cubicBezTo>
                <a:cubicBezTo>
                  <a:pt x="234122" y="485913"/>
                  <a:pt x="309920" y="488237"/>
                  <a:pt x="384313" y="477078"/>
                </a:cubicBezTo>
                <a:cubicBezTo>
                  <a:pt x="400064" y="474715"/>
                  <a:pt x="415235" y="463826"/>
                  <a:pt x="424070" y="450574"/>
                </a:cubicBezTo>
                <a:cubicBezTo>
                  <a:pt x="434173" y="435420"/>
                  <a:pt x="432905" y="415235"/>
                  <a:pt x="437322" y="397565"/>
                </a:cubicBezTo>
                <a:cubicBezTo>
                  <a:pt x="432905" y="362226"/>
                  <a:pt x="431532" y="326371"/>
                  <a:pt x="424070" y="291548"/>
                </a:cubicBezTo>
                <a:cubicBezTo>
                  <a:pt x="418216" y="264230"/>
                  <a:pt x="406400" y="238539"/>
                  <a:pt x="397565" y="212034"/>
                </a:cubicBezTo>
                <a:cubicBezTo>
                  <a:pt x="393148" y="198782"/>
                  <a:pt x="392061" y="183901"/>
                  <a:pt x="384313" y="172278"/>
                </a:cubicBezTo>
                <a:cubicBezTo>
                  <a:pt x="356789" y="130992"/>
                  <a:pt x="337762" y="91406"/>
                  <a:pt x="278296" y="79513"/>
                </a:cubicBezTo>
                <a:lnTo>
                  <a:pt x="212035" y="66261"/>
                </a:lnTo>
                <a:cubicBezTo>
                  <a:pt x="91236" y="78341"/>
                  <a:pt x="89383" y="45674"/>
                  <a:pt x="39757" y="132521"/>
                </a:cubicBezTo>
                <a:cubicBezTo>
                  <a:pt x="32826" y="144650"/>
                  <a:pt x="30922" y="159026"/>
                  <a:pt x="26505" y="172278"/>
                </a:cubicBezTo>
                <a:cubicBezTo>
                  <a:pt x="30922" y="225287"/>
                  <a:pt x="34189" y="278404"/>
                  <a:pt x="39757" y="331304"/>
                </a:cubicBezTo>
                <a:cubicBezTo>
                  <a:pt x="43027" y="362368"/>
                  <a:pt x="38200" y="396567"/>
                  <a:pt x="53009" y="424069"/>
                </a:cubicBezTo>
                <a:cubicBezTo>
                  <a:pt x="70780" y="457072"/>
                  <a:pt x="106018" y="477078"/>
                  <a:pt x="132522" y="503582"/>
                </a:cubicBezTo>
                <a:cubicBezTo>
                  <a:pt x="163854" y="534914"/>
                  <a:pt x="185619" y="560427"/>
                  <a:pt x="225287" y="583095"/>
                </a:cubicBezTo>
                <a:cubicBezTo>
                  <a:pt x="256129" y="600719"/>
                  <a:pt x="337408" y="606686"/>
                  <a:pt x="357809" y="609600"/>
                </a:cubicBezTo>
                <a:cubicBezTo>
                  <a:pt x="397533" y="603925"/>
                  <a:pt x="454652" y="614697"/>
                  <a:pt x="477079" y="569843"/>
                </a:cubicBezTo>
                <a:cubicBezTo>
                  <a:pt x="485224" y="553552"/>
                  <a:pt x="485914" y="534504"/>
                  <a:pt x="490331" y="516834"/>
                </a:cubicBezTo>
                <a:cubicBezTo>
                  <a:pt x="481496" y="459408"/>
                  <a:pt x="476430" y="401274"/>
                  <a:pt x="463826" y="344556"/>
                </a:cubicBezTo>
                <a:cubicBezTo>
                  <a:pt x="449594" y="280511"/>
                  <a:pt x="438341" y="286704"/>
                  <a:pt x="410818" y="238539"/>
                </a:cubicBezTo>
                <a:cubicBezTo>
                  <a:pt x="400774" y="220963"/>
                  <a:pt x="376258" y="161916"/>
                  <a:pt x="357809" y="145774"/>
                </a:cubicBezTo>
                <a:cubicBezTo>
                  <a:pt x="301724" y="96700"/>
                  <a:pt x="293145" y="97714"/>
                  <a:pt x="238539" y="79513"/>
                </a:cubicBezTo>
                <a:cubicBezTo>
                  <a:pt x="212035" y="83930"/>
                  <a:pt x="183059" y="80748"/>
                  <a:pt x="159026" y="92765"/>
                </a:cubicBezTo>
                <a:cubicBezTo>
                  <a:pt x="138474" y="103041"/>
                  <a:pt x="125542" y="153462"/>
                  <a:pt x="119270" y="172278"/>
                </a:cubicBezTo>
                <a:cubicBezTo>
                  <a:pt x="123687" y="242956"/>
                  <a:pt x="118634" y="314872"/>
                  <a:pt x="132522" y="384313"/>
                </a:cubicBezTo>
                <a:cubicBezTo>
                  <a:pt x="136854" y="405971"/>
                  <a:pt x="159441" y="419348"/>
                  <a:pt x="172279" y="437321"/>
                </a:cubicBezTo>
                <a:cubicBezTo>
                  <a:pt x="181537" y="450281"/>
                  <a:pt x="187521" y="465816"/>
                  <a:pt x="198783" y="477078"/>
                </a:cubicBezTo>
                <a:cubicBezTo>
                  <a:pt x="229288" y="507584"/>
                  <a:pt x="250996" y="506696"/>
                  <a:pt x="291548" y="516834"/>
                </a:cubicBezTo>
                <a:cubicBezTo>
                  <a:pt x="417643" y="506326"/>
                  <a:pt x="435680" y="546623"/>
                  <a:pt x="477079" y="463826"/>
                </a:cubicBezTo>
                <a:cubicBezTo>
                  <a:pt x="483326" y="451332"/>
                  <a:pt x="485914" y="437321"/>
                  <a:pt x="490331" y="424069"/>
                </a:cubicBezTo>
                <a:cubicBezTo>
                  <a:pt x="485914" y="375478"/>
                  <a:pt x="485558" y="326344"/>
                  <a:pt x="477079" y="278295"/>
                </a:cubicBezTo>
                <a:cubicBezTo>
                  <a:pt x="469317" y="234311"/>
                  <a:pt x="452515" y="193160"/>
                  <a:pt x="424070" y="159026"/>
                </a:cubicBezTo>
                <a:cubicBezTo>
                  <a:pt x="412072" y="144628"/>
                  <a:pt x="397565" y="132521"/>
                  <a:pt x="384313" y="119269"/>
                </a:cubicBezTo>
                <a:cubicBezTo>
                  <a:pt x="379896" y="106017"/>
                  <a:pt x="379180" y="90880"/>
                  <a:pt x="371061" y="79513"/>
                </a:cubicBezTo>
                <a:cubicBezTo>
                  <a:pt x="341847" y="38613"/>
                  <a:pt x="316500" y="25469"/>
                  <a:pt x="278296" y="0"/>
                </a:cubicBezTo>
                <a:cubicBezTo>
                  <a:pt x="225457" y="5871"/>
                  <a:pt x="152300" y="85"/>
                  <a:pt x="106018" y="39756"/>
                </a:cubicBezTo>
                <a:cubicBezTo>
                  <a:pt x="89248" y="54130"/>
                  <a:pt x="79513" y="75095"/>
                  <a:pt x="66261" y="92765"/>
                </a:cubicBezTo>
                <a:cubicBezTo>
                  <a:pt x="61844" y="114852"/>
                  <a:pt x="60132" y="137657"/>
                  <a:pt x="53009" y="159026"/>
                </a:cubicBezTo>
                <a:cubicBezTo>
                  <a:pt x="46762" y="177767"/>
                  <a:pt x="28294" y="192360"/>
                  <a:pt x="26505" y="212034"/>
                </a:cubicBezTo>
                <a:cubicBezTo>
                  <a:pt x="23677" y="243142"/>
                  <a:pt x="34622" y="273989"/>
                  <a:pt x="39757" y="304800"/>
                </a:cubicBezTo>
                <a:cubicBezTo>
                  <a:pt x="43460" y="327018"/>
                  <a:pt x="45100" y="349971"/>
                  <a:pt x="53009" y="371061"/>
                </a:cubicBezTo>
                <a:cubicBezTo>
                  <a:pt x="65118" y="403353"/>
                  <a:pt x="112583" y="443888"/>
                  <a:pt x="132522" y="463826"/>
                </a:cubicBezTo>
                <a:lnTo>
                  <a:pt x="172279" y="503582"/>
                </a:lnTo>
                <a:cubicBezTo>
                  <a:pt x="185531" y="516834"/>
                  <a:pt x="193853" y="538794"/>
                  <a:pt x="212035" y="543339"/>
                </a:cubicBezTo>
                <a:lnTo>
                  <a:pt x="265044" y="556591"/>
                </a:lnTo>
                <a:cubicBezTo>
                  <a:pt x="304800" y="552174"/>
                  <a:pt x="349093" y="562303"/>
                  <a:pt x="384313" y="543339"/>
                </a:cubicBezTo>
                <a:cubicBezTo>
                  <a:pt x="412360" y="528237"/>
                  <a:pt x="437322" y="463826"/>
                  <a:pt x="437322" y="463826"/>
                </a:cubicBezTo>
                <a:cubicBezTo>
                  <a:pt x="470068" y="365585"/>
                  <a:pt x="478994" y="374947"/>
                  <a:pt x="450574" y="251791"/>
                </a:cubicBezTo>
                <a:cubicBezTo>
                  <a:pt x="445558" y="230056"/>
                  <a:pt x="413039" y="201003"/>
                  <a:pt x="397565" y="185530"/>
                </a:cubicBezTo>
                <a:cubicBezTo>
                  <a:pt x="393148" y="172278"/>
                  <a:pt x="395221" y="154500"/>
                  <a:pt x="384313" y="145774"/>
                </a:cubicBezTo>
                <a:cubicBezTo>
                  <a:pt x="370091" y="134396"/>
                  <a:pt x="348046" y="139696"/>
                  <a:pt x="331305" y="132521"/>
                </a:cubicBezTo>
                <a:cubicBezTo>
                  <a:pt x="316232" y="126061"/>
                  <a:pt x="244575" y="70788"/>
                  <a:pt x="238539" y="66261"/>
                </a:cubicBezTo>
                <a:cubicBezTo>
                  <a:pt x="198783" y="75096"/>
                  <a:pt x="156346" y="75913"/>
                  <a:pt x="119270" y="92765"/>
                </a:cubicBezTo>
                <a:cubicBezTo>
                  <a:pt x="104770" y="99356"/>
                  <a:pt x="98208" y="117553"/>
                  <a:pt x="92765" y="132521"/>
                </a:cubicBezTo>
                <a:cubicBezTo>
                  <a:pt x="80316" y="166755"/>
                  <a:pt x="66261" y="238539"/>
                  <a:pt x="66261" y="238539"/>
                </a:cubicBezTo>
                <a:cubicBezTo>
                  <a:pt x="73147" y="328064"/>
                  <a:pt x="56458" y="394442"/>
                  <a:pt x="106018" y="463826"/>
                </a:cubicBezTo>
                <a:cubicBezTo>
                  <a:pt x="116911" y="479076"/>
                  <a:pt x="133776" y="489185"/>
                  <a:pt x="145774" y="503582"/>
                </a:cubicBezTo>
                <a:cubicBezTo>
                  <a:pt x="155970" y="515818"/>
                  <a:pt x="158773" y="534898"/>
                  <a:pt x="172279" y="543339"/>
                </a:cubicBezTo>
                <a:cubicBezTo>
                  <a:pt x="195970" y="558146"/>
                  <a:pt x="225288" y="561008"/>
                  <a:pt x="251792" y="569843"/>
                </a:cubicBezTo>
                <a:lnTo>
                  <a:pt x="291548" y="583095"/>
                </a:lnTo>
                <a:cubicBezTo>
                  <a:pt x="353392" y="574260"/>
                  <a:pt x="417813" y="576346"/>
                  <a:pt x="477079" y="556591"/>
                </a:cubicBezTo>
                <a:cubicBezTo>
                  <a:pt x="490331" y="552174"/>
                  <a:pt x="484828" y="529674"/>
                  <a:pt x="490331" y="516834"/>
                </a:cubicBezTo>
                <a:cubicBezTo>
                  <a:pt x="539458" y="402204"/>
                  <a:pt x="499009" y="517307"/>
                  <a:pt x="530087" y="424069"/>
                </a:cubicBezTo>
                <a:cubicBezTo>
                  <a:pt x="521252" y="388730"/>
                  <a:pt x="519873" y="350633"/>
                  <a:pt x="503583" y="318052"/>
                </a:cubicBezTo>
                <a:cubicBezTo>
                  <a:pt x="492408" y="295701"/>
                  <a:pt x="467029" y="283849"/>
                  <a:pt x="450574" y="265043"/>
                </a:cubicBezTo>
                <a:cubicBezTo>
                  <a:pt x="391109" y="197083"/>
                  <a:pt x="438936" y="221406"/>
                  <a:pt x="371061" y="198782"/>
                </a:cubicBezTo>
                <a:cubicBezTo>
                  <a:pt x="357809" y="185530"/>
                  <a:pt x="346899" y="169422"/>
                  <a:pt x="331305" y="159026"/>
                </a:cubicBezTo>
                <a:cubicBezTo>
                  <a:pt x="319682" y="151277"/>
                  <a:pt x="305184" y="148804"/>
                  <a:pt x="291548" y="145774"/>
                </a:cubicBezTo>
                <a:cubicBezTo>
                  <a:pt x="265318" y="139945"/>
                  <a:pt x="238383" y="137791"/>
                  <a:pt x="212035" y="132521"/>
                </a:cubicBezTo>
                <a:cubicBezTo>
                  <a:pt x="194175" y="128949"/>
                  <a:pt x="176696" y="123686"/>
                  <a:pt x="159026" y="119269"/>
                </a:cubicBezTo>
                <a:cubicBezTo>
                  <a:pt x="141357" y="123686"/>
                  <a:pt x="120010" y="120861"/>
                  <a:pt x="106018" y="132521"/>
                </a:cubicBezTo>
                <a:cubicBezTo>
                  <a:pt x="90900" y="145119"/>
                  <a:pt x="73290" y="204198"/>
                  <a:pt x="66261" y="225287"/>
                </a:cubicBezTo>
                <a:cubicBezTo>
                  <a:pt x="70678" y="304800"/>
                  <a:pt x="68251" y="384991"/>
                  <a:pt x="79513" y="463826"/>
                </a:cubicBezTo>
                <a:cubicBezTo>
                  <a:pt x="81765" y="479593"/>
                  <a:pt x="92766" y="494747"/>
                  <a:pt x="106018" y="503582"/>
                </a:cubicBezTo>
                <a:cubicBezTo>
                  <a:pt x="121172" y="513685"/>
                  <a:pt x="141357" y="512417"/>
                  <a:pt x="159026" y="516834"/>
                </a:cubicBezTo>
                <a:cubicBezTo>
                  <a:pt x="243740" y="573311"/>
                  <a:pt x="225826" y="573022"/>
                  <a:pt x="397565" y="530087"/>
                </a:cubicBezTo>
                <a:cubicBezTo>
                  <a:pt x="411117" y="526699"/>
                  <a:pt x="401875" y="501061"/>
                  <a:pt x="410818" y="490330"/>
                </a:cubicBezTo>
                <a:cubicBezTo>
                  <a:pt x="575197" y="293075"/>
                  <a:pt x="380450" y="575637"/>
                  <a:pt x="490331" y="410817"/>
                </a:cubicBezTo>
                <a:cubicBezTo>
                  <a:pt x="485914" y="357808"/>
                  <a:pt x="492945" y="302562"/>
                  <a:pt x="477079" y="251791"/>
                </a:cubicBezTo>
                <a:cubicBezTo>
                  <a:pt x="469625" y="227940"/>
                  <a:pt x="441740" y="216452"/>
                  <a:pt x="424070" y="198782"/>
                </a:cubicBezTo>
                <a:cubicBezTo>
                  <a:pt x="415235" y="189947"/>
                  <a:pt x="404495" y="182674"/>
                  <a:pt x="397565" y="172278"/>
                </a:cubicBezTo>
                <a:cubicBezTo>
                  <a:pt x="388730" y="159026"/>
                  <a:pt x="384567" y="140962"/>
                  <a:pt x="371061" y="132521"/>
                </a:cubicBezTo>
                <a:cubicBezTo>
                  <a:pt x="347370" y="117714"/>
                  <a:pt x="318052" y="114852"/>
                  <a:pt x="291548" y="106017"/>
                </a:cubicBezTo>
                <a:lnTo>
                  <a:pt x="251792" y="92765"/>
                </a:lnTo>
                <a:cubicBezTo>
                  <a:pt x="225288" y="97182"/>
                  <a:pt x="198627" y="100747"/>
                  <a:pt x="172279" y="106017"/>
                </a:cubicBezTo>
                <a:cubicBezTo>
                  <a:pt x="130678" y="114337"/>
                  <a:pt x="117405" y="119891"/>
                  <a:pt x="79513" y="132521"/>
                </a:cubicBezTo>
                <a:cubicBezTo>
                  <a:pt x="75096" y="150191"/>
                  <a:pt x="66261" y="167317"/>
                  <a:pt x="66261" y="185530"/>
                </a:cubicBezTo>
                <a:cubicBezTo>
                  <a:pt x="66261" y="243126"/>
                  <a:pt x="68899" y="301199"/>
                  <a:pt x="79513" y="357808"/>
                </a:cubicBezTo>
                <a:cubicBezTo>
                  <a:pt x="82448" y="373463"/>
                  <a:pt x="94031" y="387077"/>
                  <a:pt x="106018" y="397565"/>
                </a:cubicBezTo>
                <a:cubicBezTo>
                  <a:pt x="162102" y="446639"/>
                  <a:pt x="170682" y="445624"/>
                  <a:pt x="225287" y="463826"/>
                </a:cubicBezTo>
                <a:cubicBezTo>
                  <a:pt x="234122" y="472661"/>
                  <a:pt x="240617" y="484742"/>
                  <a:pt x="251792" y="490330"/>
                </a:cubicBezTo>
                <a:cubicBezTo>
                  <a:pt x="268082" y="498475"/>
                  <a:pt x="287288" y="498579"/>
                  <a:pt x="304800" y="503582"/>
                </a:cubicBezTo>
                <a:cubicBezTo>
                  <a:pt x="318232" y="507420"/>
                  <a:pt x="331305" y="512417"/>
                  <a:pt x="344557" y="516834"/>
                </a:cubicBezTo>
                <a:cubicBezTo>
                  <a:pt x="384313" y="512417"/>
                  <a:pt x="426686" y="518438"/>
                  <a:pt x="463826" y="503582"/>
                </a:cubicBezTo>
                <a:cubicBezTo>
                  <a:pt x="476796" y="498394"/>
                  <a:pt x="474049" y="477462"/>
                  <a:pt x="477079" y="463826"/>
                </a:cubicBezTo>
                <a:cubicBezTo>
                  <a:pt x="482908" y="437596"/>
                  <a:pt x="485914" y="410817"/>
                  <a:pt x="490331" y="384313"/>
                </a:cubicBezTo>
                <a:cubicBezTo>
                  <a:pt x="472413" y="321600"/>
                  <a:pt x="469599" y="290183"/>
                  <a:pt x="437322" y="238539"/>
                </a:cubicBezTo>
                <a:cubicBezTo>
                  <a:pt x="425616" y="219809"/>
                  <a:pt x="415943" y="197782"/>
                  <a:pt x="397565" y="185530"/>
                </a:cubicBezTo>
                <a:cubicBezTo>
                  <a:pt x="374319" y="170033"/>
                  <a:pt x="318052" y="159026"/>
                  <a:pt x="318052" y="159026"/>
                </a:cubicBezTo>
                <a:cubicBezTo>
                  <a:pt x="304800" y="145774"/>
                  <a:pt x="296819" y="122119"/>
                  <a:pt x="278296" y="119269"/>
                </a:cubicBezTo>
                <a:cubicBezTo>
                  <a:pt x="152699" y="99946"/>
                  <a:pt x="162229" y="107838"/>
                  <a:pt x="119270" y="172278"/>
                </a:cubicBezTo>
                <a:cubicBezTo>
                  <a:pt x="110159" y="217836"/>
                  <a:pt x="105245" y="247870"/>
                  <a:pt x="92765" y="291548"/>
                </a:cubicBezTo>
                <a:cubicBezTo>
                  <a:pt x="88927" y="304979"/>
                  <a:pt x="83930" y="318052"/>
                  <a:pt x="79513" y="331304"/>
                </a:cubicBezTo>
                <a:cubicBezTo>
                  <a:pt x="83930" y="384313"/>
                  <a:pt x="81619" y="438318"/>
                  <a:pt x="92765" y="490330"/>
                </a:cubicBezTo>
                <a:cubicBezTo>
                  <a:pt x="95383" y="502547"/>
                  <a:pt x="111465" y="507078"/>
                  <a:pt x="119270" y="516834"/>
                </a:cubicBezTo>
                <a:cubicBezTo>
                  <a:pt x="150675" y="556089"/>
                  <a:pt x="145774" y="545019"/>
                  <a:pt x="145774" y="58309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801600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382540" y="5760928"/>
            <a:ext cx="2305878" cy="547108"/>
          </a:xfrm>
        </p:spPr>
        <p:txBody>
          <a:bodyPr>
            <a:normAutofit/>
          </a:bodyPr>
          <a:lstStyle/>
          <a:p>
            <a:pPr algn="ctr"/>
            <a:r>
              <a:rPr lang="tr-TR" sz="3200" dirty="0" smtClean="0">
                <a:solidFill>
                  <a:schemeClr val="bg1"/>
                </a:solidFill>
                <a:latin typeface="Forte" panose="03060902040502070203" pitchFamily="66" charset="0"/>
              </a:rPr>
              <a:t>1. Soru</a:t>
            </a:r>
            <a:endParaRPr lang="tr-TR" sz="3200" dirty="0">
              <a:solidFill>
                <a:schemeClr val="bg1"/>
              </a:solidFill>
              <a:latin typeface="Forte" panose="03060902040502070203" pitchFamily="66" charset="0"/>
            </a:endParaRPr>
          </a:p>
        </p:txBody>
      </p:sp>
      <p:sp>
        <p:nvSpPr>
          <p:cNvPr id="7" name="16-Nokta Yıldız 6"/>
          <p:cNvSpPr/>
          <p:nvPr/>
        </p:nvSpPr>
        <p:spPr>
          <a:xfrm>
            <a:off x="11257722" y="127137"/>
            <a:ext cx="861391" cy="878233"/>
          </a:xfrm>
          <a:prstGeom prst="star1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16</a:t>
            </a:r>
            <a:endParaRPr lang="tr-TR" sz="2000" b="1" dirty="0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246" y="566253"/>
            <a:ext cx="4695578" cy="3912982"/>
          </a:xfrm>
        </p:spPr>
      </p:pic>
      <p:pic>
        <p:nvPicPr>
          <p:cNvPr id="9" name="Resim 8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5931" y="1999437"/>
            <a:ext cx="4459548" cy="4475032"/>
          </a:xfrm>
          <a:prstGeom prst="rect">
            <a:avLst/>
          </a:prstGeom>
        </p:spPr>
      </p:pic>
      <p:sp>
        <p:nvSpPr>
          <p:cNvPr id="10" name="Serbest Form 9"/>
          <p:cNvSpPr/>
          <p:nvPr/>
        </p:nvSpPr>
        <p:spPr>
          <a:xfrm>
            <a:off x="8109710" y="4107118"/>
            <a:ext cx="573125" cy="531143"/>
          </a:xfrm>
          <a:custGeom>
            <a:avLst/>
            <a:gdLst>
              <a:gd name="connsiteX0" fmla="*/ 132522 w 530087"/>
              <a:gd name="connsiteY0" fmla="*/ 331304 h 609600"/>
              <a:gd name="connsiteX1" fmla="*/ 106018 w 530087"/>
              <a:gd name="connsiteY1" fmla="*/ 397565 h 609600"/>
              <a:gd name="connsiteX2" fmla="*/ 145774 w 530087"/>
              <a:gd name="connsiteY2" fmla="*/ 556591 h 609600"/>
              <a:gd name="connsiteX3" fmla="*/ 410818 w 530087"/>
              <a:gd name="connsiteY3" fmla="*/ 516834 h 609600"/>
              <a:gd name="connsiteX4" fmla="*/ 450574 w 530087"/>
              <a:gd name="connsiteY4" fmla="*/ 477078 h 609600"/>
              <a:gd name="connsiteX5" fmla="*/ 463826 w 530087"/>
              <a:gd name="connsiteY5" fmla="*/ 437321 h 609600"/>
              <a:gd name="connsiteX6" fmla="*/ 503583 w 530087"/>
              <a:gd name="connsiteY6" fmla="*/ 371061 h 609600"/>
              <a:gd name="connsiteX7" fmla="*/ 490331 w 530087"/>
              <a:gd name="connsiteY7" fmla="*/ 265043 h 609600"/>
              <a:gd name="connsiteX8" fmla="*/ 450574 w 530087"/>
              <a:gd name="connsiteY8" fmla="*/ 198782 h 609600"/>
              <a:gd name="connsiteX9" fmla="*/ 410818 w 530087"/>
              <a:gd name="connsiteY9" fmla="*/ 185530 h 609600"/>
              <a:gd name="connsiteX10" fmla="*/ 384313 w 530087"/>
              <a:gd name="connsiteY10" fmla="*/ 159026 h 609600"/>
              <a:gd name="connsiteX11" fmla="*/ 172279 w 530087"/>
              <a:gd name="connsiteY11" fmla="*/ 159026 h 609600"/>
              <a:gd name="connsiteX12" fmla="*/ 92765 w 530087"/>
              <a:gd name="connsiteY12" fmla="*/ 198782 h 609600"/>
              <a:gd name="connsiteX13" fmla="*/ 79513 w 530087"/>
              <a:gd name="connsiteY13" fmla="*/ 251791 h 609600"/>
              <a:gd name="connsiteX14" fmla="*/ 106018 w 530087"/>
              <a:gd name="connsiteY14" fmla="*/ 477078 h 609600"/>
              <a:gd name="connsiteX15" fmla="*/ 132522 w 530087"/>
              <a:gd name="connsiteY15" fmla="*/ 516834 h 609600"/>
              <a:gd name="connsiteX16" fmla="*/ 198783 w 530087"/>
              <a:gd name="connsiteY16" fmla="*/ 530087 h 609600"/>
              <a:gd name="connsiteX17" fmla="*/ 251792 w 530087"/>
              <a:gd name="connsiteY17" fmla="*/ 543339 h 609600"/>
              <a:gd name="connsiteX18" fmla="*/ 371061 w 530087"/>
              <a:gd name="connsiteY18" fmla="*/ 530087 h 609600"/>
              <a:gd name="connsiteX19" fmla="*/ 424070 w 530087"/>
              <a:gd name="connsiteY19" fmla="*/ 437321 h 609600"/>
              <a:gd name="connsiteX20" fmla="*/ 437322 w 530087"/>
              <a:gd name="connsiteY20" fmla="*/ 397565 h 609600"/>
              <a:gd name="connsiteX21" fmla="*/ 424070 w 530087"/>
              <a:gd name="connsiteY21" fmla="*/ 331304 h 609600"/>
              <a:gd name="connsiteX22" fmla="*/ 397565 w 530087"/>
              <a:gd name="connsiteY22" fmla="*/ 291548 h 609600"/>
              <a:gd name="connsiteX23" fmla="*/ 384313 w 530087"/>
              <a:gd name="connsiteY23" fmla="*/ 251791 h 609600"/>
              <a:gd name="connsiteX24" fmla="*/ 357809 w 530087"/>
              <a:gd name="connsiteY24" fmla="*/ 212034 h 609600"/>
              <a:gd name="connsiteX25" fmla="*/ 344557 w 530087"/>
              <a:gd name="connsiteY25" fmla="*/ 172278 h 609600"/>
              <a:gd name="connsiteX26" fmla="*/ 265044 w 530087"/>
              <a:gd name="connsiteY26" fmla="*/ 145774 h 609600"/>
              <a:gd name="connsiteX27" fmla="*/ 92765 w 530087"/>
              <a:gd name="connsiteY27" fmla="*/ 185530 h 609600"/>
              <a:gd name="connsiteX28" fmla="*/ 79513 w 530087"/>
              <a:gd name="connsiteY28" fmla="*/ 238539 h 609600"/>
              <a:gd name="connsiteX29" fmla="*/ 53009 w 530087"/>
              <a:gd name="connsiteY29" fmla="*/ 318052 h 609600"/>
              <a:gd name="connsiteX30" fmla="*/ 66261 w 530087"/>
              <a:gd name="connsiteY30" fmla="*/ 410817 h 609600"/>
              <a:gd name="connsiteX31" fmla="*/ 132522 w 530087"/>
              <a:gd name="connsiteY31" fmla="*/ 463826 h 609600"/>
              <a:gd name="connsiteX32" fmla="*/ 212035 w 530087"/>
              <a:gd name="connsiteY32" fmla="*/ 503582 h 609600"/>
              <a:gd name="connsiteX33" fmla="*/ 490331 w 530087"/>
              <a:gd name="connsiteY33" fmla="*/ 516834 h 609600"/>
              <a:gd name="connsiteX34" fmla="*/ 477079 w 530087"/>
              <a:gd name="connsiteY34" fmla="*/ 384313 h 609600"/>
              <a:gd name="connsiteX35" fmla="*/ 437322 w 530087"/>
              <a:gd name="connsiteY35" fmla="*/ 357808 h 609600"/>
              <a:gd name="connsiteX36" fmla="*/ 357809 w 530087"/>
              <a:gd name="connsiteY36" fmla="*/ 291548 h 609600"/>
              <a:gd name="connsiteX37" fmla="*/ 331305 w 530087"/>
              <a:gd name="connsiteY37" fmla="*/ 251791 h 609600"/>
              <a:gd name="connsiteX38" fmla="*/ 291548 w 530087"/>
              <a:gd name="connsiteY38" fmla="*/ 225287 h 609600"/>
              <a:gd name="connsiteX39" fmla="*/ 265044 w 530087"/>
              <a:gd name="connsiteY39" fmla="*/ 198782 h 609600"/>
              <a:gd name="connsiteX40" fmla="*/ 251792 w 530087"/>
              <a:gd name="connsiteY40" fmla="*/ 159026 h 609600"/>
              <a:gd name="connsiteX41" fmla="*/ 92765 w 530087"/>
              <a:gd name="connsiteY41" fmla="*/ 132521 h 609600"/>
              <a:gd name="connsiteX42" fmla="*/ 39757 w 530087"/>
              <a:gd name="connsiteY42" fmla="*/ 198782 h 609600"/>
              <a:gd name="connsiteX43" fmla="*/ 13252 w 530087"/>
              <a:gd name="connsiteY43" fmla="*/ 278295 h 609600"/>
              <a:gd name="connsiteX44" fmla="*/ 0 w 530087"/>
              <a:gd name="connsiteY44" fmla="*/ 318052 h 609600"/>
              <a:gd name="connsiteX45" fmla="*/ 39757 w 530087"/>
              <a:gd name="connsiteY45" fmla="*/ 437321 h 609600"/>
              <a:gd name="connsiteX46" fmla="*/ 79513 w 530087"/>
              <a:gd name="connsiteY46" fmla="*/ 463826 h 609600"/>
              <a:gd name="connsiteX47" fmla="*/ 159026 w 530087"/>
              <a:gd name="connsiteY47" fmla="*/ 490330 h 609600"/>
              <a:gd name="connsiteX48" fmla="*/ 384313 w 530087"/>
              <a:gd name="connsiteY48" fmla="*/ 477078 h 609600"/>
              <a:gd name="connsiteX49" fmla="*/ 424070 w 530087"/>
              <a:gd name="connsiteY49" fmla="*/ 450574 h 609600"/>
              <a:gd name="connsiteX50" fmla="*/ 437322 w 530087"/>
              <a:gd name="connsiteY50" fmla="*/ 397565 h 609600"/>
              <a:gd name="connsiteX51" fmla="*/ 424070 w 530087"/>
              <a:gd name="connsiteY51" fmla="*/ 291548 h 609600"/>
              <a:gd name="connsiteX52" fmla="*/ 397565 w 530087"/>
              <a:gd name="connsiteY52" fmla="*/ 212034 h 609600"/>
              <a:gd name="connsiteX53" fmla="*/ 384313 w 530087"/>
              <a:gd name="connsiteY53" fmla="*/ 172278 h 609600"/>
              <a:gd name="connsiteX54" fmla="*/ 278296 w 530087"/>
              <a:gd name="connsiteY54" fmla="*/ 79513 h 609600"/>
              <a:gd name="connsiteX55" fmla="*/ 212035 w 530087"/>
              <a:gd name="connsiteY55" fmla="*/ 66261 h 609600"/>
              <a:gd name="connsiteX56" fmla="*/ 39757 w 530087"/>
              <a:gd name="connsiteY56" fmla="*/ 132521 h 609600"/>
              <a:gd name="connsiteX57" fmla="*/ 26505 w 530087"/>
              <a:gd name="connsiteY57" fmla="*/ 172278 h 609600"/>
              <a:gd name="connsiteX58" fmla="*/ 39757 w 530087"/>
              <a:gd name="connsiteY58" fmla="*/ 331304 h 609600"/>
              <a:gd name="connsiteX59" fmla="*/ 53009 w 530087"/>
              <a:gd name="connsiteY59" fmla="*/ 424069 h 609600"/>
              <a:gd name="connsiteX60" fmla="*/ 132522 w 530087"/>
              <a:gd name="connsiteY60" fmla="*/ 503582 h 609600"/>
              <a:gd name="connsiteX61" fmla="*/ 225287 w 530087"/>
              <a:gd name="connsiteY61" fmla="*/ 583095 h 609600"/>
              <a:gd name="connsiteX62" fmla="*/ 357809 w 530087"/>
              <a:gd name="connsiteY62" fmla="*/ 609600 h 609600"/>
              <a:gd name="connsiteX63" fmla="*/ 477079 w 530087"/>
              <a:gd name="connsiteY63" fmla="*/ 569843 h 609600"/>
              <a:gd name="connsiteX64" fmla="*/ 490331 w 530087"/>
              <a:gd name="connsiteY64" fmla="*/ 516834 h 609600"/>
              <a:gd name="connsiteX65" fmla="*/ 463826 w 530087"/>
              <a:gd name="connsiteY65" fmla="*/ 344556 h 609600"/>
              <a:gd name="connsiteX66" fmla="*/ 410818 w 530087"/>
              <a:gd name="connsiteY66" fmla="*/ 238539 h 609600"/>
              <a:gd name="connsiteX67" fmla="*/ 357809 w 530087"/>
              <a:gd name="connsiteY67" fmla="*/ 145774 h 609600"/>
              <a:gd name="connsiteX68" fmla="*/ 238539 w 530087"/>
              <a:gd name="connsiteY68" fmla="*/ 79513 h 609600"/>
              <a:gd name="connsiteX69" fmla="*/ 159026 w 530087"/>
              <a:gd name="connsiteY69" fmla="*/ 92765 h 609600"/>
              <a:gd name="connsiteX70" fmla="*/ 119270 w 530087"/>
              <a:gd name="connsiteY70" fmla="*/ 172278 h 609600"/>
              <a:gd name="connsiteX71" fmla="*/ 132522 w 530087"/>
              <a:gd name="connsiteY71" fmla="*/ 384313 h 609600"/>
              <a:gd name="connsiteX72" fmla="*/ 172279 w 530087"/>
              <a:gd name="connsiteY72" fmla="*/ 437321 h 609600"/>
              <a:gd name="connsiteX73" fmla="*/ 198783 w 530087"/>
              <a:gd name="connsiteY73" fmla="*/ 477078 h 609600"/>
              <a:gd name="connsiteX74" fmla="*/ 291548 w 530087"/>
              <a:gd name="connsiteY74" fmla="*/ 516834 h 609600"/>
              <a:gd name="connsiteX75" fmla="*/ 477079 w 530087"/>
              <a:gd name="connsiteY75" fmla="*/ 463826 h 609600"/>
              <a:gd name="connsiteX76" fmla="*/ 490331 w 530087"/>
              <a:gd name="connsiteY76" fmla="*/ 424069 h 609600"/>
              <a:gd name="connsiteX77" fmla="*/ 477079 w 530087"/>
              <a:gd name="connsiteY77" fmla="*/ 278295 h 609600"/>
              <a:gd name="connsiteX78" fmla="*/ 424070 w 530087"/>
              <a:gd name="connsiteY78" fmla="*/ 159026 h 609600"/>
              <a:gd name="connsiteX79" fmla="*/ 384313 w 530087"/>
              <a:gd name="connsiteY79" fmla="*/ 119269 h 609600"/>
              <a:gd name="connsiteX80" fmla="*/ 371061 w 530087"/>
              <a:gd name="connsiteY80" fmla="*/ 79513 h 609600"/>
              <a:gd name="connsiteX81" fmla="*/ 278296 w 530087"/>
              <a:gd name="connsiteY81" fmla="*/ 0 h 609600"/>
              <a:gd name="connsiteX82" fmla="*/ 106018 w 530087"/>
              <a:gd name="connsiteY82" fmla="*/ 39756 h 609600"/>
              <a:gd name="connsiteX83" fmla="*/ 66261 w 530087"/>
              <a:gd name="connsiteY83" fmla="*/ 92765 h 609600"/>
              <a:gd name="connsiteX84" fmla="*/ 53009 w 530087"/>
              <a:gd name="connsiteY84" fmla="*/ 159026 h 609600"/>
              <a:gd name="connsiteX85" fmla="*/ 26505 w 530087"/>
              <a:gd name="connsiteY85" fmla="*/ 212034 h 609600"/>
              <a:gd name="connsiteX86" fmla="*/ 39757 w 530087"/>
              <a:gd name="connsiteY86" fmla="*/ 304800 h 609600"/>
              <a:gd name="connsiteX87" fmla="*/ 53009 w 530087"/>
              <a:gd name="connsiteY87" fmla="*/ 371061 h 609600"/>
              <a:gd name="connsiteX88" fmla="*/ 132522 w 530087"/>
              <a:gd name="connsiteY88" fmla="*/ 463826 h 609600"/>
              <a:gd name="connsiteX89" fmla="*/ 172279 w 530087"/>
              <a:gd name="connsiteY89" fmla="*/ 503582 h 609600"/>
              <a:gd name="connsiteX90" fmla="*/ 212035 w 530087"/>
              <a:gd name="connsiteY90" fmla="*/ 543339 h 609600"/>
              <a:gd name="connsiteX91" fmla="*/ 265044 w 530087"/>
              <a:gd name="connsiteY91" fmla="*/ 556591 h 609600"/>
              <a:gd name="connsiteX92" fmla="*/ 384313 w 530087"/>
              <a:gd name="connsiteY92" fmla="*/ 543339 h 609600"/>
              <a:gd name="connsiteX93" fmla="*/ 437322 w 530087"/>
              <a:gd name="connsiteY93" fmla="*/ 463826 h 609600"/>
              <a:gd name="connsiteX94" fmla="*/ 450574 w 530087"/>
              <a:gd name="connsiteY94" fmla="*/ 251791 h 609600"/>
              <a:gd name="connsiteX95" fmla="*/ 397565 w 530087"/>
              <a:gd name="connsiteY95" fmla="*/ 185530 h 609600"/>
              <a:gd name="connsiteX96" fmla="*/ 384313 w 530087"/>
              <a:gd name="connsiteY96" fmla="*/ 145774 h 609600"/>
              <a:gd name="connsiteX97" fmla="*/ 331305 w 530087"/>
              <a:gd name="connsiteY97" fmla="*/ 132521 h 609600"/>
              <a:gd name="connsiteX98" fmla="*/ 238539 w 530087"/>
              <a:gd name="connsiteY98" fmla="*/ 66261 h 609600"/>
              <a:gd name="connsiteX99" fmla="*/ 119270 w 530087"/>
              <a:gd name="connsiteY99" fmla="*/ 92765 h 609600"/>
              <a:gd name="connsiteX100" fmla="*/ 92765 w 530087"/>
              <a:gd name="connsiteY100" fmla="*/ 132521 h 609600"/>
              <a:gd name="connsiteX101" fmla="*/ 66261 w 530087"/>
              <a:gd name="connsiteY101" fmla="*/ 238539 h 609600"/>
              <a:gd name="connsiteX102" fmla="*/ 106018 w 530087"/>
              <a:gd name="connsiteY102" fmla="*/ 463826 h 609600"/>
              <a:gd name="connsiteX103" fmla="*/ 145774 w 530087"/>
              <a:gd name="connsiteY103" fmla="*/ 503582 h 609600"/>
              <a:gd name="connsiteX104" fmla="*/ 172279 w 530087"/>
              <a:gd name="connsiteY104" fmla="*/ 543339 h 609600"/>
              <a:gd name="connsiteX105" fmla="*/ 251792 w 530087"/>
              <a:gd name="connsiteY105" fmla="*/ 569843 h 609600"/>
              <a:gd name="connsiteX106" fmla="*/ 291548 w 530087"/>
              <a:gd name="connsiteY106" fmla="*/ 583095 h 609600"/>
              <a:gd name="connsiteX107" fmla="*/ 477079 w 530087"/>
              <a:gd name="connsiteY107" fmla="*/ 556591 h 609600"/>
              <a:gd name="connsiteX108" fmla="*/ 490331 w 530087"/>
              <a:gd name="connsiteY108" fmla="*/ 516834 h 609600"/>
              <a:gd name="connsiteX109" fmla="*/ 530087 w 530087"/>
              <a:gd name="connsiteY109" fmla="*/ 424069 h 609600"/>
              <a:gd name="connsiteX110" fmla="*/ 503583 w 530087"/>
              <a:gd name="connsiteY110" fmla="*/ 318052 h 609600"/>
              <a:gd name="connsiteX111" fmla="*/ 450574 w 530087"/>
              <a:gd name="connsiteY111" fmla="*/ 265043 h 609600"/>
              <a:gd name="connsiteX112" fmla="*/ 371061 w 530087"/>
              <a:gd name="connsiteY112" fmla="*/ 198782 h 609600"/>
              <a:gd name="connsiteX113" fmla="*/ 331305 w 530087"/>
              <a:gd name="connsiteY113" fmla="*/ 159026 h 609600"/>
              <a:gd name="connsiteX114" fmla="*/ 291548 w 530087"/>
              <a:gd name="connsiteY114" fmla="*/ 145774 h 609600"/>
              <a:gd name="connsiteX115" fmla="*/ 212035 w 530087"/>
              <a:gd name="connsiteY115" fmla="*/ 132521 h 609600"/>
              <a:gd name="connsiteX116" fmla="*/ 159026 w 530087"/>
              <a:gd name="connsiteY116" fmla="*/ 119269 h 609600"/>
              <a:gd name="connsiteX117" fmla="*/ 106018 w 530087"/>
              <a:gd name="connsiteY117" fmla="*/ 132521 h 609600"/>
              <a:gd name="connsiteX118" fmla="*/ 66261 w 530087"/>
              <a:gd name="connsiteY118" fmla="*/ 225287 h 609600"/>
              <a:gd name="connsiteX119" fmla="*/ 79513 w 530087"/>
              <a:gd name="connsiteY119" fmla="*/ 463826 h 609600"/>
              <a:gd name="connsiteX120" fmla="*/ 106018 w 530087"/>
              <a:gd name="connsiteY120" fmla="*/ 503582 h 609600"/>
              <a:gd name="connsiteX121" fmla="*/ 159026 w 530087"/>
              <a:gd name="connsiteY121" fmla="*/ 516834 h 609600"/>
              <a:gd name="connsiteX122" fmla="*/ 397565 w 530087"/>
              <a:gd name="connsiteY122" fmla="*/ 530087 h 609600"/>
              <a:gd name="connsiteX123" fmla="*/ 410818 w 530087"/>
              <a:gd name="connsiteY123" fmla="*/ 490330 h 609600"/>
              <a:gd name="connsiteX124" fmla="*/ 490331 w 530087"/>
              <a:gd name="connsiteY124" fmla="*/ 410817 h 609600"/>
              <a:gd name="connsiteX125" fmla="*/ 477079 w 530087"/>
              <a:gd name="connsiteY125" fmla="*/ 251791 h 609600"/>
              <a:gd name="connsiteX126" fmla="*/ 424070 w 530087"/>
              <a:gd name="connsiteY126" fmla="*/ 198782 h 609600"/>
              <a:gd name="connsiteX127" fmla="*/ 397565 w 530087"/>
              <a:gd name="connsiteY127" fmla="*/ 172278 h 609600"/>
              <a:gd name="connsiteX128" fmla="*/ 371061 w 530087"/>
              <a:gd name="connsiteY128" fmla="*/ 132521 h 609600"/>
              <a:gd name="connsiteX129" fmla="*/ 291548 w 530087"/>
              <a:gd name="connsiteY129" fmla="*/ 106017 h 609600"/>
              <a:gd name="connsiteX130" fmla="*/ 251792 w 530087"/>
              <a:gd name="connsiteY130" fmla="*/ 92765 h 609600"/>
              <a:gd name="connsiteX131" fmla="*/ 172279 w 530087"/>
              <a:gd name="connsiteY131" fmla="*/ 106017 h 609600"/>
              <a:gd name="connsiteX132" fmla="*/ 79513 w 530087"/>
              <a:gd name="connsiteY132" fmla="*/ 132521 h 609600"/>
              <a:gd name="connsiteX133" fmla="*/ 66261 w 530087"/>
              <a:gd name="connsiteY133" fmla="*/ 185530 h 609600"/>
              <a:gd name="connsiteX134" fmla="*/ 79513 w 530087"/>
              <a:gd name="connsiteY134" fmla="*/ 357808 h 609600"/>
              <a:gd name="connsiteX135" fmla="*/ 106018 w 530087"/>
              <a:gd name="connsiteY135" fmla="*/ 397565 h 609600"/>
              <a:gd name="connsiteX136" fmla="*/ 225287 w 530087"/>
              <a:gd name="connsiteY136" fmla="*/ 463826 h 609600"/>
              <a:gd name="connsiteX137" fmla="*/ 251792 w 530087"/>
              <a:gd name="connsiteY137" fmla="*/ 490330 h 609600"/>
              <a:gd name="connsiteX138" fmla="*/ 304800 w 530087"/>
              <a:gd name="connsiteY138" fmla="*/ 503582 h 609600"/>
              <a:gd name="connsiteX139" fmla="*/ 344557 w 530087"/>
              <a:gd name="connsiteY139" fmla="*/ 516834 h 609600"/>
              <a:gd name="connsiteX140" fmla="*/ 463826 w 530087"/>
              <a:gd name="connsiteY140" fmla="*/ 503582 h 609600"/>
              <a:gd name="connsiteX141" fmla="*/ 477079 w 530087"/>
              <a:gd name="connsiteY141" fmla="*/ 463826 h 609600"/>
              <a:gd name="connsiteX142" fmla="*/ 490331 w 530087"/>
              <a:gd name="connsiteY142" fmla="*/ 384313 h 609600"/>
              <a:gd name="connsiteX143" fmla="*/ 437322 w 530087"/>
              <a:gd name="connsiteY143" fmla="*/ 238539 h 609600"/>
              <a:gd name="connsiteX144" fmla="*/ 397565 w 530087"/>
              <a:gd name="connsiteY144" fmla="*/ 185530 h 609600"/>
              <a:gd name="connsiteX145" fmla="*/ 318052 w 530087"/>
              <a:gd name="connsiteY145" fmla="*/ 159026 h 609600"/>
              <a:gd name="connsiteX146" fmla="*/ 278296 w 530087"/>
              <a:gd name="connsiteY146" fmla="*/ 119269 h 609600"/>
              <a:gd name="connsiteX147" fmla="*/ 119270 w 530087"/>
              <a:gd name="connsiteY147" fmla="*/ 172278 h 609600"/>
              <a:gd name="connsiteX148" fmla="*/ 92765 w 530087"/>
              <a:gd name="connsiteY148" fmla="*/ 291548 h 609600"/>
              <a:gd name="connsiteX149" fmla="*/ 79513 w 530087"/>
              <a:gd name="connsiteY149" fmla="*/ 331304 h 609600"/>
              <a:gd name="connsiteX150" fmla="*/ 92765 w 530087"/>
              <a:gd name="connsiteY150" fmla="*/ 490330 h 609600"/>
              <a:gd name="connsiteX151" fmla="*/ 119270 w 530087"/>
              <a:gd name="connsiteY151" fmla="*/ 516834 h 609600"/>
              <a:gd name="connsiteX152" fmla="*/ 145774 w 530087"/>
              <a:gd name="connsiteY152" fmla="*/ 583095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530087" h="609600">
                <a:moveTo>
                  <a:pt x="132522" y="331304"/>
                </a:moveTo>
                <a:cubicBezTo>
                  <a:pt x="123687" y="353391"/>
                  <a:pt x="107713" y="373837"/>
                  <a:pt x="106018" y="397565"/>
                </a:cubicBezTo>
                <a:cubicBezTo>
                  <a:pt x="98755" y="499252"/>
                  <a:pt x="105951" y="496855"/>
                  <a:pt x="145774" y="556591"/>
                </a:cubicBezTo>
                <a:cubicBezTo>
                  <a:pt x="282944" y="548522"/>
                  <a:pt x="330493" y="583771"/>
                  <a:pt x="410818" y="516834"/>
                </a:cubicBezTo>
                <a:cubicBezTo>
                  <a:pt x="425215" y="504836"/>
                  <a:pt x="437322" y="490330"/>
                  <a:pt x="450574" y="477078"/>
                </a:cubicBezTo>
                <a:cubicBezTo>
                  <a:pt x="454991" y="463826"/>
                  <a:pt x="456639" y="449299"/>
                  <a:pt x="463826" y="437321"/>
                </a:cubicBezTo>
                <a:cubicBezTo>
                  <a:pt x="518400" y="346365"/>
                  <a:pt x="466041" y="483686"/>
                  <a:pt x="503583" y="371061"/>
                </a:cubicBezTo>
                <a:cubicBezTo>
                  <a:pt x="499166" y="335722"/>
                  <a:pt x="496702" y="300083"/>
                  <a:pt x="490331" y="265043"/>
                </a:cubicBezTo>
                <a:cubicBezTo>
                  <a:pt x="485225" y="236962"/>
                  <a:pt x="476136" y="214119"/>
                  <a:pt x="450574" y="198782"/>
                </a:cubicBezTo>
                <a:cubicBezTo>
                  <a:pt x="438596" y="191595"/>
                  <a:pt x="424070" y="189947"/>
                  <a:pt x="410818" y="185530"/>
                </a:cubicBezTo>
                <a:cubicBezTo>
                  <a:pt x="401983" y="176695"/>
                  <a:pt x="395027" y="165454"/>
                  <a:pt x="384313" y="159026"/>
                </a:cubicBezTo>
                <a:cubicBezTo>
                  <a:pt x="327103" y="124700"/>
                  <a:pt x="205163" y="156497"/>
                  <a:pt x="172279" y="159026"/>
                </a:cubicBezTo>
                <a:cubicBezTo>
                  <a:pt x="149601" y="166585"/>
                  <a:pt x="107445" y="176763"/>
                  <a:pt x="92765" y="198782"/>
                </a:cubicBezTo>
                <a:cubicBezTo>
                  <a:pt x="82662" y="213936"/>
                  <a:pt x="83930" y="234121"/>
                  <a:pt x="79513" y="251791"/>
                </a:cubicBezTo>
                <a:cubicBezTo>
                  <a:pt x="81608" y="281123"/>
                  <a:pt x="75896" y="416834"/>
                  <a:pt x="106018" y="477078"/>
                </a:cubicBezTo>
                <a:cubicBezTo>
                  <a:pt x="113141" y="491323"/>
                  <a:pt x="118694" y="508932"/>
                  <a:pt x="132522" y="516834"/>
                </a:cubicBezTo>
                <a:cubicBezTo>
                  <a:pt x="152079" y="528009"/>
                  <a:pt x="176795" y="525201"/>
                  <a:pt x="198783" y="530087"/>
                </a:cubicBezTo>
                <a:cubicBezTo>
                  <a:pt x="216563" y="534038"/>
                  <a:pt x="234122" y="538922"/>
                  <a:pt x="251792" y="543339"/>
                </a:cubicBezTo>
                <a:cubicBezTo>
                  <a:pt x="291548" y="538922"/>
                  <a:pt x="333113" y="542736"/>
                  <a:pt x="371061" y="530087"/>
                </a:cubicBezTo>
                <a:cubicBezTo>
                  <a:pt x="415508" y="515271"/>
                  <a:pt x="414231" y="471758"/>
                  <a:pt x="424070" y="437321"/>
                </a:cubicBezTo>
                <a:cubicBezTo>
                  <a:pt x="427907" y="423890"/>
                  <a:pt x="432905" y="410817"/>
                  <a:pt x="437322" y="397565"/>
                </a:cubicBezTo>
                <a:cubicBezTo>
                  <a:pt x="432905" y="375478"/>
                  <a:pt x="431979" y="352394"/>
                  <a:pt x="424070" y="331304"/>
                </a:cubicBezTo>
                <a:cubicBezTo>
                  <a:pt x="418478" y="316391"/>
                  <a:pt x="404688" y="305794"/>
                  <a:pt x="397565" y="291548"/>
                </a:cubicBezTo>
                <a:cubicBezTo>
                  <a:pt x="391318" y="279054"/>
                  <a:pt x="390560" y="264285"/>
                  <a:pt x="384313" y="251791"/>
                </a:cubicBezTo>
                <a:cubicBezTo>
                  <a:pt x="377190" y="237545"/>
                  <a:pt x="364932" y="226280"/>
                  <a:pt x="357809" y="212034"/>
                </a:cubicBezTo>
                <a:cubicBezTo>
                  <a:pt x="351562" y="199540"/>
                  <a:pt x="355924" y="180397"/>
                  <a:pt x="344557" y="172278"/>
                </a:cubicBezTo>
                <a:cubicBezTo>
                  <a:pt x="321823" y="156039"/>
                  <a:pt x="265044" y="145774"/>
                  <a:pt x="265044" y="145774"/>
                </a:cubicBezTo>
                <a:cubicBezTo>
                  <a:pt x="243923" y="147886"/>
                  <a:pt x="123808" y="138966"/>
                  <a:pt x="92765" y="185530"/>
                </a:cubicBezTo>
                <a:cubicBezTo>
                  <a:pt x="82662" y="200684"/>
                  <a:pt x="84747" y="221094"/>
                  <a:pt x="79513" y="238539"/>
                </a:cubicBezTo>
                <a:cubicBezTo>
                  <a:pt x="71485" y="265299"/>
                  <a:pt x="53009" y="318052"/>
                  <a:pt x="53009" y="318052"/>
                </a:cubicBezTo>
                <a:cubicBezTo>
                  <a:pt x="57426" y="348974"/>
                  <a:pt x="57286" y="380899"/>
                  <a:pt x="66261" y="410817"/>
                </a:cubicBezTo>
                <a:cubicBezTo>
                  <a:pt x="82030" y="463382"/>
                  <a:pt x="93866" y="444499"/>
                  <a:pt x="132522" y="463826"/>
                </a:cubicBezTo>
                <a:cubicBezTo>
                  <a:pt x="235284" y="515206"/>
                  <a:pt x="112105" y="470272"/>
                  <a:pt x="212035" y="503582"/>
                </a:cubicBezTo>
                <a:cubicBezTo>
                  <a:pt x="295140" y="558986"/>
                  <a:pt x="350450" y="607345"/>
                  <a:pt x="490331" y="516834"/>
                </a:cubicBezTo>
                <a:cubicBezTo>
                  <a:pt x="527603" y="492717"/>
                  <a:pt x="491118" y="426429"/>
                  <a:pt x="477079" y="384313"/>
                </a:cubicBezTo>
                <a:cubicBezTo>
                  <a:pt x="472042" y="369203"/>
                  <a:pt x="449558" y="368004"/>
                  <a:pt x="437322" y="357808"/>
                </a:cubicBezTo>
                <a:cubicBezTo>
                  <a:pt x="335286" y="272779"/>
                  <a:pt x="456514" y="357351"/>
                  <a:pt x="357809" y="291548"/>
                </a:cubicBezTo>
                <a:cubicBezTo>
                  <a:pt x="348974" y="278296"/>
                  <a:pt x="342567" y="263053"/>
                  <a:pt x="331305" y="251791"/>
                </a:cubicBezTo>
                <a:cubicBezTo>
                  <a:pt x="320043" y="240529"/>
                  <a:pt x="303985" y="235237"/>
                  <a:pt x="291548" y="225287"/>
                </a:cubicBezTo>
                <a:cubicBezTo>
                  <a:pt x="281792" y="217482"/>
                  <a:pt x="273879" y="207617"/>
                  <a:pt x="265044" y="198782"/>
                </a:cubicBezTo>
                <a:cubicBezTo>
                  <a:pt x="260627" y="185530"/>
                  <a:pt x="259541" y="170649"/>
                  <a:pt x="251792" y="159026"/>
                </a:cubicBezTo>
                <a:cubicBezTo>
                  <a:pt x="204866" y="88638"/>
                  <a:pt x="185592" y="122207"/>
                  <a:pt x="92765" y="132521"/>
                </a:cubicBezTo>
                <a:cubicBezTo>
                  <a:pt x="70737" y="154550"/>
                  <a:pt x="53130" y="168692"/>
                  <a:pt x="39757" y="198782"/>
                </a:cubicBezTo>
                <a:cubicBezTo>
                  <a:pt x="28410" y="224312"/>
                  <a:pt x="22087" y="251791"/>
                  <a:pt x="13252" y="278295"/>
                </a:cubicBezTo>
                <a:lnTo>
                  <a:pt x="0" y="318052"/>
                </a:lnTo>
                <a:cubicBezTo>
                  <a:pt x="11101" y="395760"/>
                  <a:pt x="-7268" y="399701"/>
                  <a:pt x="39757" y="437321"/>
                </a:cubicBezTo>
                <a:cubicBezTo>
                  <a:pt x="52194" y="447271"/>
                  <a:pt x="64959" y="457357"/>
                  <a:pt x="79513" y="463826"/>
                </a:cubicBezTo>
                <a:cubicBezTo>
                  <a:pt x="105043" y="475173"/>
                  <a:pt x="159026" y="490330"/>
                  <a:pt x="159026" y="490330"/>
                </a:cubicBezTo>
                <a:cubicBezTo>
                  <a:pt x="234122" y="485913"/>
                  <a:pt x="309920" y="488237"/>
                  <a:pt x="384313" y="477078"/>
                </a:cubicBezTo>
                <a:cubicBezTo>
                  <a:pt x="400064" y="474715"/>
                  <a:pt x="415235" y="463826"/>
                  <a:pt x="424070" y="450574"/>
                </a:cubicBezTo>
                <a:cubicBezTo>
                  <a:pt x="434173" y="435420"/>
                  <a:pt x="432905" y="415235"/>
                  <a:pt x="437322" y="397565"/>
                </a:cubicBezTo>
                <a:cubicBezTo>
                  <a:pt x="432905" y="362226"/>
                  <a:pt x="431532" y="326371"/>
                  <a:pt x="424070" y="291548"/>
                </a:cubicBezTo>
                <a:cubicBezTo>
                  <a:pt x="418216" y="264230"/>
                  <a:pt x="406400" y="238539"/>
                  <a:pt x="397565" y="212034"/>
                </a:cubicBezTo>
                <a:cubicBezTo>
                  <a:pt x="393148" y="198782"/>
                  <a:pt x="392061" y="183901"/>
                  <a:pt x="384313" y="172278"/>
                </a:cubicBezTo>
                <a:cubicBezTo>
                  <a:pt x="356789" y="130992"/>
                  <a:pt x="337762" y="91406"/>
                  <a:pt x="278296" y="79513"/>
                </a:cubicBezTo>
                <a:lnTo>
                  <a:pt x="212035" y="66261"/>
                </a:lnTo>
                <a:cubicBezTo>
                  <a:pt x="91236" y="78341"/>
                  <a:pt x="89383" y="45674"/>
                  <a:pt x="39757" y="132521"/>
                </a:cubicBezTo>
                <a:cubicBezTo>
                  <a:pt x="32826" y="144650"/>
                  <a:pt x="30922" y="159026"/>
                  <a:pt x="26505" y="172278"/>
                </a:cubicBezTo>
                <a:cubicBezTo>
                  <a:pt x="30922" y="225287"/>
                  <a:pt x="34189" y="278404"/>
                  <a:pt x="39757" y="331304"/>
                </a:cubicBezTo>
                <a:cubicBezTo>
                  <a:pt x="43027" y="362368"/>
                  <a:pt x="38200" y="396567"/>
                  <a:pt x="53009" y="424069"/>
                </a:cubicBezTo>
                <a:cubicBezTo>
                  <a:pt x="70780" y="457072"/>
                  <a:pt x="106018" y="477078"/>
                  <a:pt x="132522" y="503582"/>
                </a:cubicBezTo>
                <a:cubicBezTo>
                  <a:pt x="163854" y="534914"/>
                  <a:pt x="185619" y="560427"/>
                  <a:pt x="225287" y="583095"/>
                </a:cubicBezTo>
                <a:cubicBezTo>
                  <a:pt x="256129" y="600719"/>
                  <a:pt x="337408" y="606686"/>
                  <a:pt x="357809" y="609600"/>
                </a:cubicBezTo>
                <a:cubicBezTo>
                  <a:pt x="397533" y="603925"/>
                  <a:pt x="454652" y="614697"/>
                  <a:pt x="477079" y="569843"/>
                </a:cubicBezTo>
                <a:cubicBezTo>
                  <a:pt x="485224" y="553552"/>
                  <a:pt x="485914" y="534504"/>
                  <a:pt x="490331" y="516834"/>
                </a:cubicBezTo>
                <a:cubicBezTo>
                  <a:pt x="481496" y="459408"/>
                  <a:pt x="476430" y="401274"/>
                  <a:pt x="463826" y="344556"/>
                </a:cubicBezTo>
                <a:cubicBezTo>
                  <a:pt x="449594" y="280511"/>
                  <a:pt x="438341" y="286704"/>
                  <a:pt x="410818" y="238539"/>
                </a:cubicBezTo>
                <a:cubicBezTo>
                  <a:pt x="400774" y="220963"/>
                  <a:pt x="376258" y="161916"/>
                  <a:pt x="357809" y="145774"/>
                </a:cubicBezTo>
                <a:cubicBezTo>
                  <a:pt x="301724" y="96700"/>
                  <a:pt x="293145" y="97714"/>
                  <a:pt x="238539" y="79513"/>
                </a:cubicBezTo>
                <a:cubicBezTo>
                  <a:pt x="212035" y="83930"/>
                  <a:pt x="183059" y="80748"/>
                  <a:pt x="159026" y="92765"/>
                </a:cubicBezTo>
                <a:cubicBezTo>
                  <a:pt x="138474" y="103041"/>
                  <a:pt x="125542" y="153462"/>
                  <a:pt x="119270" y="172278"/>
                </a:cubicBezTo>
                <a:cubicBezTo>
                  <a:pt x="123687" y="242956"/>
                  <a:pt x="118634" y="314872"/>
                  <a:pt x="132522" y="384313"/>
                </a:cubicBezTo>
                <a:cubicBezTo>
                  <a:pt x="136854" y="405971"/>
                  <a:pt x="159441" y="419348"/>
                  <a:pt x="172279" y="437321"/>
                </a:cubicBezTo>
                <a:cubicBezTo>
                  <a:pt x="181537" y="450281"/>
                  <a:pt x="187521" y="465816"/>
                  <a:pt x="198783" y="477078"/>
                </a:cubicBezTo>
                <a:cubicBezTo>
                  <a:pt x="229288" y="507584"/>
                  <a:pt x="250996" y="506696"/>
                  <a:pt x="291548" y="516834"/>
                </a:cubicBezTo>
                <a:cubicBezTo>
                  <a:pt x="417643" y="506326"/>
                  <a:pt x="435680" y="546623"/>
                  <a:pt x="477079" y="463826"/>
                </a:cubicBezTo>
                <a:cubicBezTo>
                  <a:pt x="483326" y="451332"/>
                  <a:pt x="485914" y="437321"/>
                  <a:pt x="490331" y="424069"/>
                </a:cubicBezTo>
                <a:cubicBezTo>
                  <a:pt x="485914" y="375478"/>
                  <a:pt x="485558" y="326344"/>
                  <a:pt x="477079" y="278295"/>
                </a:cubicBezTo>
                <a:cubicBezTo>
                  <a:pt x="469317" y="234311"/>
                  <a:pt x="452515" y="193160"/>
                  <a:pt x="424070" y="159026"/>
                </a:cubicBezTo>
                <a:cubicBezTo>
                  <a:pt x="412072" y="144628"/>
                  <a:pt x="397565" y="132521"/>
                  <a:pt x="384313" y="119269"/>
                </a:cubicBezTo>
                <a:cubicBezTo>
                  <a:pt x="379896" y="106017"/>
                  <a:pt x="379180" y="90880"/>
                  <a:pt x="371061" y="79513"/>
                </a:cubicBezTo>
                <a:cubicBezTo>
                  <a:pt x="341847" y="38613"/>
                  <a:pt x="316500" y="25469"/>
                  <a:pt x="278296" y="0"/>
                </a:cubicBezTo>
                <a:cubicBezTo>
                  <a:pt x="225457" y="5871"/>
                  <a:pt x="152300" y="85"/>
                  <a:pt x="106018" y="39756"/>
                </a:cubicBezTo>
                <a:cubicBezTo>
                  <a:pt x="89248" y="54130"/>
                  <a:pt x="79513" y="75095"/>
                  <a:pt x="66261" y="92765"/>
                </a:cubicBezTo>
                <a:cubicBezTo>
                  <a:pt x="61844" y="114852"/>
                  <a:pt x="60132" y="137657"/>
                  <a:pt x="53009" y="159026"/>
                </a:cubicBezTo>
                <a:cubicBezTo>
                  <a:pt x="46762" y="177767"/>
                  <a:pt x="28294" y="192360"/>
                  <a:pt x="26505" y="212034"/>
                </a:cubicBezTo>
                <a:cubicBezTo>
                  <a:pt x="23677" y="243142"/>
                  <a:pt x="34622" y="273989"/>
                  <a:pt x="39757" y="304800"/>
                </a:cubicBezTo>
                <a:cubicBezTo>
                  <a:pt x="43460" y="327018"/>
                  <a:pt x="45100" y="349971"/>
                  <a:pt x="53009" y="371061"/>
                </a:cubicBezTo>
                <a:cubicBezTo>
                  <a:pt x="65118" y="403353"/>
                  <a:pt x="112583" y="443888"/>
                  <a:pt x="132522" y="463826"/>
                </a:cubicBezTo>
                <a:lnTo>
                  <a:pt x="172279" y="503582"/>
                </a:lnTo>
                <a:cubicBezTo>
                  <a:pt x="185531" y="516834"/>
                  <a:pt x="193853" y="538794"/>
                  <a:pt x="212035" y="543339"/>
                </a:cubicBezTo>
                <a:lnTo>
                  <a:pt x="265044" y="556591"/>
                </a:lnTo>
                <a:cubicBezTo>
                  <a:pt x="304800" y="552174"/>
                  <a:pt x="349093" y="562303"/>
                  <a:pt x="384313" y="543339"/>
                </a:cubicBezTo>
                <a:cubicBezTo>
                  <a:pt x="412360" y="528237"/>
                  <a:pt x="437322" y="463826"/>
                  <a:pt x="437322" y="463826"/>
                </a:cubicBezTo>
                <a:cubicBezTo>
                  <a:pt x="470068" y="365585"/>
                  <a:pt x="478994" y="374947"/>
                  <a:pt x="450574" y="251791"/>
                </a:cubicBezTo>
                <a:cubicBezTo>
                  <a:pt x="445558" y="230056"/>
                  <a:pt x="413039" y="201003"/>
                  <a:pt x="397565" y="185530"/>
                </a:cubicBezTo>
                <a:cubicBezTo>
                  <a:pt x="393148" y="172278"/>
                  <a:pt x="395221" y="154500"/>
                  <a:pt x="384313" y="145774"/>
                </a:cubicBezTo>
                <a:cubicBezTo>
                  <a:pt x="370091" y="134396"/>
                  <a:pt x="348046" y="139696"/>
                  <a:pt x="331305" y="132521"/>
                </a:cubicBezTo>
                <a:cubicBezTo>
                  <a:pt x="316232" y="126061"/>
                  <a:pt x="244575" y="70788"/>
                  <a:pt x="238539" y="66261"/>
                </a:cubicBezTo>
                <a:cubicBezTo>
                  <a:pt x="198783" y="75096"/>
                  <a:pt x="156346" y="75913"/>
                  <a:pt x="119270" y="92765"/>
                </a:cubicBezTo>
                <a:cubicBezTo>
                  <a:pt x="104770" y="99356"/>
                  <a:pt x="98208" y="117553"/>
                  <a:pt x="92765" y="132521"/>
                </a:cubicBezTo>
                <a:cubicBezTo>
                  <a:pt x="80316" y="166755"/>
                  <a:pt x="66261" y="238539"/>
                  <a:pt x="66261" y="238539"/>
                </a:cubicBezTo>
                <a:cubicBezTo>
                  <a:pt x="73147" y="328064"/>
                  <a:pt x="56458" y="394442"/>
                  <a:pt x="106018" y="463826"/>
                </a:cubicBezTo>
                <a:cubicBezTo>
                  <a:pt x="116911" y="479076"/>
                  <a:pt x="133776" y="489185"/>
                  <a:pt x="145774" y="503582"/>
                </a:cubicBezTo>
                <a:cubicBezTo>
                  <a:pt x="155970" y="515818"/>
                  <a:pt x="158773" y="534898"/>
                  <a:pt x="172279" y="543339"/>
                </a:cubicBezTo>
                <a:cubicBezTo>
                  <a:pt x="195970" y="558146"/>
                  <a:pt x="225288" y="561008"/>
                  <a:pt x="251792" y="569843"/>
                </a:cubicBezTo>
                <a:lnTo>
                  <a:pt x="291548" y="583095"/>
                </a:lnTo>
                <a:cubicBezTo>
                  <a:pt x="353392" y="574260"/>
                  <a:pt x="417813" y="576346"/>
                  <a:pt x="477079" y="556591"/>
                </a:cubicBezTo>
                <a:cubicBezTo>
                  <a:pt x="490331" y="552174"/>
                  <a:pt x="484828" y="529674"/>
                  <a:pt x="490331" y="516834"/>
                </a:cubicBezTo>
                <a:cubicBezTo>
                  <a:pt x="539458" y="402204"/>
                  <a:pt x="499009" y="517307"/>
                  <a:pt x="530087" y="424069"/>
                </a:cubicBezTo>
                <a:cubicBezTo>
                  <a:pt x="521252" y="388730"/>
                  <a:pt x="519873" y="350633"/>
                  <a:pt x="503583" y="318052"/>
                </a:cubicBezTo>
                <a:cubicBezTo>
                  <a:pt x="492408" y="295701"/>
                  <a:pt x="467029" y="283849"/>
                  <a:pt x="450574" y="265043"/>
                </a:cubicBezTo>
                <a:cubicBezTo>
                  <a:pt x="391109" y="197083"/>
                  <a:pt x="438936" y="221406"/>
                  <a:pt x="371061" y="198782"/>
                </a:cubicBezTo>
                <a:cubicBezTo>
                  <a:pt x="357809" y="185530"/>
                  <a:pt x="346899" y="169422"/>
                  <a:pt x="331305" y="159026"/>
                </a:cubicBezTo>
                <a:cubicBezTo>
                  <a:pt x="319682" y="151277"/>
                  <a:pt x="305184" y="148804"/>
                  <a:pt x="291548" y="145774"/>
                </a:cubicBezTo>
                <a:cubicBezTo>
                  <a:pt x="265318" y="139945"/>
                  <a:pt x="238383" y="137791"/>
                  <a:pt x="212035" y="132521"/>
                </a:cubicBezTo>
                <a:cubicBezTo>
                  <a:pt x="194175" y="128949"/>
                  <a:pt x="176696" y="123686"/>
                  <a:pt x="159026" y="119269"/>
                </a:cubicBezTo>
                <a:cubicBezTo>
                  <a:pt x="141357" y="123686"/>
                  <a:pt x="120010" y="120861"/>
                  <a:pt x="106018" y="132521"/>
                </a:cubicBezTo>
                <a:cubicBezTo>
                  <a:pt x="90900" y="145119"/>
                  <a:pt x="73290" y="204198"/>
                  <a:pt x="66261" y="225287"/>
                </a:cubicBezTo>
                <a:cubicBezTo>
                  <a:pt x="70678" y="304800"/>
                  <a:pt x="68251" y="384991"/>
                  <a:pt x="79513" y="463826"/>
                </a:cubicBezTo>
                <a:cubicBezTo>
                  <a:pt x="81765" y="479593"/>
                  <a:pt x="92766" y="494747"/>
                  <a:pt x="106018" y="503582"/>
                </a:cubicBezTo>
                <a:cubicBezTo>
                  <a:pt x="121172" y="513685"/>
                  <a:pt x="141357" y="512417"/>
                  <a:pt x="159026" y="516834"/>
                </a:cubicBezTo>
                <a:cubicBezTo>
                  <a:pt x="243740" y="573311"/>
                  <a:pt x="225826" y="573022"/>
                  <a:pt x="397565" y="530087"/>
                </a:cubicBezTo>
                <a:cubicBezTo>
                  <a:pt x="411117" y="526699"/>
                  <a:pt x="401875" y="501061"/>
                  <a:pt x="410818" y="490330"/>
                </a:cubicBezTo>
                <a:cubicBezTo>
                  <a:pt x="575197" y="293075"/>
                  <a:pt x="380450" y="575637"/>
                  <a:pt x="490331" y="410817"/>
                </a:cubicBezTo>
                <a:cubicBezTo>
                  <a:pt x="485914" y="357808"/>
                  <a:pt x="492945" y="302562"/>
                  <a:pt x="477079" y="251791"/>
                </a:cubicBezTo>
                <a:cubicBezTo>
                  <a:pt x="469625" y="227940"/>
                  <a:pt x="441740" y="216452"/>
                  <a:pt x="424070" y="198782"/>
                </a:cubicBezTo>
                <a:cubicBezTo>
                  <a:pt x="415235" y="189947"/>
                  <a:pt x="404495" y="182674"/>
                  <a:pt x="397565" y="172278"/>
                </a:cubicBezTo>
                <a:cubicBezTo>
                  <a:pt x="388730" y="159026"/>
                  <a:pt x="384567" y="140962"/>
                  <a:pt x="371061" y="132521"/>
                </a:cubicBezTo>
                <a:cubicBezTo>
                  <a:pt x="347370" y="117714"/>
                  <a:pt x="318052" y="114852"/>
                  <a:pt x="291548" y="106017"/>
                </a:cubicBezTo>
                <a:lnTo>
                  <a:pt x="251792" y="92765"/>
                </a:lnTo>
                <a:cubicBezTo>
                  <a:pt x="225288" y="97182"/>
                  <a:pt x="198627" y="100747"/>
                  <a:pt x="172279" y="106017"/>
                </a:cubicBezTo>
                <a:cubicBezTo>
                  <a:pt x="130678" y="114337"/>
                  <a:pt x="117405" y="119891"/>
                  <a:pt x="79513" y="132521"/>
                </a:cubicBezTo>
                <a:cubicBezTo>
                  <a:pt x="75096" y="150191"/>
                  <a:pt x="66261" y="167317"/>
                  <a:pt x="66261" y="185530"/>
                </a:cubicBezTo>
                <a:cubicBezTo>
                  <a:pt x="66261" y="243126"/>
                  <a:pt x="68899" y="301199"/>
                  <a:pt x="79513" y="357808"/>
                </a:cubicBezTo>
                <a:cubicBezTo>
                  <a:pt x="82448" y="373463"/>
                  <a:pt x="94031" y="387077"/>
                  <a:pt x="106018" y="397565"/>
                </a:cubicBezTo>
                <a:cubicBezTo>
                  <a:pt x="162102" y="446639"/>
                  <a:pt x="170682" y="445624"/>
                  <a:pt x="225287" y="463826"/>
                </a:cubicBezTo>
                <a:cubicBezTo>
                  <a:pt x="234122" y="472661"/>
                  <a:pt x="240617" y="484742"/>
                  <a:pt x="251792" y="490330"/>
                </a:cubicBezTo>
                <a:cubicBezTo>
                  <a:pt x="268082" y="498475"/>
                  <a:pt x="287288" y="498579"/>
                  <a:pt x="304800" y="503582"/>
                </a:cubicBezTo>
                <a:cubicBezTo>
                  <a:pt x="318232" y="507420"/>
                  <a:pt x="331305" y="512417"/>
                  <a:pt x="344557" y="516834"/>
                </a:cubicBezTo>
                <a:cubicBezTo>
                  <a:pt x="384313" y="512417"/>
                  <a:pt x="426686" y="518438"/>
                  <a:pt x="463826" y="503582"/>
                </a:cubicBezTo>
                <a:cubicBezTo>
                  <a:pt x="476796" y="498394"/>
                  <a:pt x="474049" y="477462"/>
                  <a:pt x="477079" y="463826"/>
                </a:cubicBezTo>
                <a:cubicBezTo>
                  <a:pt x="482908" y="437596"/>
                  <a:pt x="485914" y="410817"/>
                  <a:pt x="490331" y="384313"/>
                </a:cubicBezTo>
                <a:cubicBezTo>
                  <a:pt x="472413" y="321600"/>
                  <a:pt x="469599" y="290183"/>
                  <a:pt x="437322" y="238539"/>
                </a:cubicBezTo>
                <a:cubicBezTo>
                  <a:pt x="425616" y="219809"/>
                  <a:pt x="415943" y="197782"/>
                  <a:pt x="397565" y="185530"/>
                </a:cubicBezTo>
                <a:cubicBezTo>
                  <a:pt x="374319" y="170033"/>
                  <a:pt x="318052" y="159026"/>
                  <a:pt x="318052" y="159026"/>
                </a:cubicBezTo>
                <a:cubicBezTo>
                  <a:pt x="304800" y="145774"/>
                  <a:pt x="296819" y="122119"/>
                  <a:pt x="278296" y="119269"/>
                </a:cubicBezTo>
                <a:cubicBezTo>
                  <a:pt x="152699" y="99946"/>
                  <a:pt x="162229" y="107838"/>
                  <a:pt x="119270" y="172278"/>
                </a:cubicBezTo>
                <a:cubicBezTo>
                  <a:pt x="110159" y="217836"/>
                  <a:pt x="105245" y="247870"/>
                  <a:pt x="92765" y="291548"/>
                </a:cubicBezTo>
                <a:cubicBezTo>
                  <a:pt x="88927" y="304979"/>
                  <a:pt x="83930" y="318052"/>
                  <a:pt x="79513" y="331304"/>
                </a:cubicBezTo>
                <a:cubicBezTo>
                  <a:pt x="83930" y="384313"/>
                  <a:pt x="81619" y="438318"/>
                  <a:pt x="92765" y="490330"/>
                </a:cubicBezTo>
                <a:cubicBezTo>
                  <a:pt x="95383" y="502547"/>
                  <a:pt x="111465" y="507078"/>
                  <a:pt x="119270" y="516834"/>
                </a:cubicBezTo>
                <a:cubicBezTo>
                  <a:pt x="150675" y="556089"/>
                  <a:pt x="145774" y="545019"/>
                  <a:pt x="145774" y="58309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948093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382540" y="5760928"/>
            <a:ext cx="2305878" cy="547108"/>
          </a:xfrm>
        </p:spPr>
        <p:txBody>
          <a:bodyPr>
            <a:normAutofit/>
          </a:bodyPr>
          <a:lstStyle/>
          <a:p>
            <a:pPr algn="ctr"/>
            <a:r>
              <a:rPr lang="tr-TR" sz="3200" dirty="0" smtClean="0">
                <a:solidFill>
                  <a:schemeClr val="bg1"/>
                </a:solidFill>
                <a:latin typeface="Forte" panose="03060902040502070203" pitchFamily="66" charset="0"/>
              </a:rPr>
              <a:t>1. Soru</a:t>
            </a:r>
            <a:endParaRPr lang="tr-TR" sz="3200" dirty="0">
              <a:solidFill>
                <a:schemeClr val="bg1"/>
              </a:solidFill>
              <a:latin typeface="Forte" panose="03060902040502070203" pitchFamily="66" charset="0"/>
            </a:endParaRPr>
          </a:p>
        </p:txBody>
      </p:sp>
      <p:sp>
        <p:nvSpPr>
          <p:cNvPr id="7" name="16-Nokta Yıldız 6"/>
          <p:cNvSpPr/>
          <p:nvPr/>
        </p:nvSpPr>
        <p:spPr>
          <a:xfrm>
            <a:off x="11257722" y="127137"/>
            <a:ext cx="861391" cy="878233"/>
          </a:xfrm>
          <a:prstGeom prst="star1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17</a:t>
            </a:r>
            <a:endParaRPr lang="tr-TR" sz="2000" b="1" dirty="0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361" y="1005370"/>
            <a:ext cx="5581701" cy="3789038"/>
          </a:xfrm>
        </p:spPr>
      </p:pic>
      <p:sp>
        <p:nvSpPr>
          <p:cNvPr id="8" name="Serbest Form 7"/>
          <p:cNvSpPr/>
          <p:nvPr/>
        </p:nvSpPr>
        <p:spPr>
          <a:xfrm>
            <a:off x="3081361" y="4160126"/>
            <a:ext cx="573125" cy="531143"/>
          </a:xfrm>
          <a:custGeom>
            <a:avLst/>
            <a:gdLst>
              <a:gd name="connsiteX0" fmla="*/ 132522 w 530087"/>
              <a:gd name="connsiteY0" fmla="*/ 331304 h 609600"/>
              <a:gd name="connsiteX1" fmla="*/ 106018 w 530087"/>
              <a:gd name="connsiteY1" fmla="*/ 397565 h 609600"/>
              <a:gd name="connsiteX2" fmla="*/ 145774 w 530087"/>
              <a:gd name="connsiteY2" fmla="*/ 556591 h 609600"/>
              <a:gd name="connsiteX3" fmla="*/ 410818 w 530087"/>
              <a:gd name="connsiteY3" fmla="*/ 516834 h 609600"/>
              <a:gd name="connsiteX4" fmla="*/ 450574 w 530087"/>
              <a:gd name="connsiteY4" fmla="*/ 477078 h 609600"/>
              <a:gd name="connsiteX5" fmla="*/ 463826 w 530087"/>
              <a:gd name="connsiteY5" fmla="*/ 437321 h 609600"/>
              <a:gd name="connsiteX6" fmla="*/ 503583 w 530087"/>
              <a:gd name="connsiteY6" fmla="*/ 371061 h 609600"/>
              <a:gd name="connsiteX7" fmla="*/ 490331 w 530087"/>
              <a:gd name="connsiteY7" fmla="*/ 265043 h 609600"/>
              <a:gd name="connsiteX8" fmla="*/ 450574 w 530087"/>
              <a:gd name="connsiteY8" fmla="*/ 198782 h 609600"/>
              <a:gd name="connsiteX9" fmla="*/ 410818 w 530087"/>
              <a:gd name="connsiteY9" fmla="*/ 185530 h 609600"/>
              <a:gd name="connsiteX10" fmla="*/ 384313 w 530087"/>
              <a:gd name="connsiteY10" fmla="*/ 159026 h 609600"/>
              <a:gd name="connsiteX11" fmla="*/ 172279 w 530087"/>
              <a:gd name="connsiteY11" fmla="*/ 159026 h 609600"/>
              <a:gd name="connsiteX12" fmla="*/ 92765 w 530087"/>
              <a:gd name="connsiteY12" fmla="*/ 198782 h 609600"/>
              <a:gd name="connsiteX13" fmla="*/ 79513 w 530087"/>
              <a:gd name="connsiteY13" fmla="*/ 251791 h 609600"/>
              <a:gd name="connsiteX14" fmla="*/ 106018 w 530087"/>
              <a:gd name="connsiteY14" fmla="*/ 477078 h 609600"/>
              <a:gd name="connsiteX15" fmla="*/ 132522 w 530087"/>
              <a:gd name="connsiteY15" fmla="*/ 516834 h 609600"/>
              <a:gd name="connsiteX16" fmla="*/ 198783 w 530087"/>
              <a:gd name="connsiteY16" fmla="*/ 530087 h 609600"/>
              <a:gd name="connsiteX17" fmla="*/ 251792 w 530087"/>
              <a:gd name="connsiteY17" fmla="*/ 543339 h 609600"/>
              <a:gd name="connsiteX18" fmla="*/ 371061 w 530087"/>
              <a:gd name="connsiteY18" fmla="*/ 530087 h 609600"/>
              <a:gd name="connsiteX19" fmla="*/ 424070 w 530087"/>
              <a:gd name="connsiteY19" fmla="*/ 437321 h 609600"/>
              <a:gd name="connsiteX20" fmla="*/ 437322 w 530087"/>
              <a:gd name="connsiteY20" fmla="*/ 397565 h 609600"/>
              <a:gd name="connsiteX21" fmla="*/ 424070 w 530087"/>
              <a:gd name="connsiteY21" fmla="*/ 331304 h 609600"/>
              <a:gd name="connsiteX22" fmla="*/ 397565 w 530087"/>
              <a:gd name="connsiteY22" fmla="*/ 291548 h 609600"/>
              <a:gd name="connsiteX23" fmla="*/ 384313 w 530087"/>
              <a:gd name="connsiteY23" fmla="*/ 251791 h 609600"/>
              <a:gd name="connsiteX24" fmla="*/ 357809 w 530087"/>
              <a:gd name="connsiteY24" fmla="*/ 212034 h 609600"/>
              <a:gd name="connsiteX25" fmla="*/ 344557 w 530087"/>
              <a:gd name="connsiteY25" fmla="*/ 172278 h 609600"/>
              <a:gd name="connsiteX26" fmla="*/ 265044 w 530087"/>
              <a:gd name="connsiteY26" fmla="*/ 145774 h 609600"/>
              <a:gd name="connsiteX27" fmla="*/ 92765 w 530087"/>
              <a:gd name="connsiteY27" fmla="*/ 185530 h 609600"/>
              <a:gd name="connsiteX28" fmla="*/ 79513 w 530087"/>
              <a:gd name="connsiteY28" fmla="*/ 238539 h 609600"/>
              <a:gd name="connsiteX29" fmla="*/ 53009 w 530087"/>
              <a:gd name="connsiteY29" fmla="*/ 318052 h 609600"/>
              <a:gd name="connsiteX30" fmla="*/ 66261 w 530087"/>
              <a:gd name="connsiteY30" fmla="*/ 410817 h 609600"/>
              <a:gd name="connsiteX31" fmla="*/ 132522 w 530087"/>
              <a:gd name="connsiteY31" fmla="*/ 463826 h 609600"/>
              <a:gd name="connsiteX32" fmla="*/ 212035 w 530087"/>
              <a:gd name="connsiteY32" fmla="*/ 503582 h 609600"/>
              <a:gd name="connsiteX33" fmla="*/ 490331 w 530087"/>
              <a:gd name="connsiteY33" fmla="*/ 516834 h 609600"/>
              <a:gd name="connsiteX34" fmla="*/ 477079 w 530087"/>
              <a:gd name="connsiteY34" fmla="*/ 384313 h 609600"/>
              <a:gd name="connsiteX35" fmla="*/ 437322 w 530087"/>
              <a:gd name="connsiteY35" fmla="*/ 357808 h 609600"/>
              <a:gd name="connsiteX36" fmla="*/ 357809 w 530087"/>
              <a:gd name="connsiteY36" fmla="*/ 291548 h 609600"/>
              <a:gd name="connsiteX37" fmla="*/ 331305 w 530087"/>
              <a:gd name="connsiteY37" fmla="*/ 251791 h 609600"/>
              <a:gd name="connsiteX38" fmla="*/ 291548 w 530087"/>
              <a:gd name="connsiteY38" fmla="*/ 225287 h 609600"/>
              <a:gd name="connsiteX39" fmla="*/ 265044 w 530087"/>
              <a:gd name="connsiteY39" fmla="*/ 198782 h 609600"/>
              <a:gd name="connsiteX40" fmla="*/ 251792 w 530087"/>
              <a:gd name="connsiteY40" fmla="*/ 159026 h 609600"/>
              <a:gd name="connsiteX41" fmla="*/ 92765 w 530087"/>
              <a:gd name="connsiteY41" fmla="*/ 132521 h 609600"/>
              <a:gd name="connsiteX42" fmla="*/ 39757 w 530087"/>
              <a:gd name="connsiteY42" fmla="*/ 198782 h 609600"/>
              <a:gd name="connsiteX43" fmla="*/ 13252 w 530087"/>
              <a:gd name="connsiteY43" fmla="*/ 278295 h 609600"/>
              <a:gd name="connsiteX44" fmla="*/ 0 w 530087"/>
              <a:gd name="connsiteY44" fmla="*/ 318052 h 609600"/>
              <a:gd name="connsiteX45" fmla="*/ 39757 w 530087"/>
              <a:gd name="connsiteY45" fmla="*/ 437321 h 609600"/>
              <a:gd name="connsiteX46" fmla="*/ 79513 w 530087"/>
              <a:gd name="connsiteY46" fmla="*/ 463826 h 609600"/>
              <a:gd name="connsiteX47" fmla="*/ 159026 w 530087"/>
              <a:gd name="connsiteY47" fmla="*/ 490330 h 609600"/>
              <a:gd name="connsiteX48" fmla="*/ 384313 w 530087"/>
              <a:gd name="connsiteY48" fmla="*/ 477078 h 609600"/>
              <a:gd name="connsiteX49" fmla="*/ 424070 w 530087"/>
              <a:gd name="connsiteY49" fmla="*/ 450574 h 609600"/>
              <a:gd name="connsiteX50" fmla="*/ 437322 w 530087"/>
              <a:gd name="connsiteY50" fmla="*/ 397565 h 609600"/>
              <a:gd name="connsiteX51" fmla="*/ 424070 w 530087"/>
              <a:gd name="connsiteY51" fmla="*/ 291548 h 609600"/>
              <a:gd name="connsiteX52" fmla="*/ 397565 w 530087"/>
              <a:gd name="connsiteY52" fmla="*/ 212034 h 609600"/>
              <a:gd name="connsiteX53" fmla="*/ 384313 w 530087"/>
              <a:gd name="connsiteY53" fmla="*/ 172278 h 609600"/>
              <a:gd name="connsiteX54" fmla="*/ 278296 w 530087"/>
              <a:gd name="connsiteY54" fmla="*/ 79513 h 609600"/>
              <a:gd name="connsiteX55" fmla="*/ 212035 w 530087"/>
              <a:gd name="connsiteY55" fmla="*/ 66261 h 609600"/>
              <a:gd name="connsiteX56" fmla="*/ 39757 w 530087"/>
              <a:gd name="connsiteY56" fmla="*/ 132521 h 609600"/>
              <a:gd name="connsiteX57" fmla="*/ 26505 w 530087"/>
              <a:gd name="connsiteY57" fmla="*/ 172278 h 609600"/>
              <a:gd name="connsiteX58" fmla="*/ 39757 w 530087"/>
              <a:gd name="connsiteY58" fmla="*/ 331304 h 609600"/>
              <a:gd name="connsiteX59" fmla="*/ 53009 w 530087"/>
              <a:gd name="connsiteY59" fmla="*/ 424069 h 609600"/>
              <a:gd name="connsiteX60" fmla="*/ 132522 w 530087"/>
              <a:gd name="connsiteY60" fmla="*/ 503582 h 609600"/>
              <a:gd name="connsiteX61" fmla="*/ 225287 w 530087"/>
              <a:gd name="connsiteY61" fmla="*/ 583095 h 609600"/>
              <a:gd name="connsiteX62" fmla="*/ 357809 w 530087"/>
              <a:gd name="connsiteY62" fmla="*/ 609600 h 609600"/>
              <a:gd name="connsiteX63" fmla="*/ 477079 w 530087"/>
              <a:gd name="connsiteY63" fmla="*/ 569843 h 609600"/>
              <a:gd name="connsiteX64" fmla="*/ 490331 w 530087"/>
              <a:gd name="connsiteY64" fmla="*/ 516834 h 609600"/>
              <a:gd name="connsiteX65" fmla="*/ 463826 w 530087"/>
              <a:gd name="connsiteY65" fmla="*/ 344556 h 609600"/>
              <a:gd name="connsiteX66" fmla="*/ 410818 w 530087"/>
              <a:gd name="connsiteY66" fmla="*/ 238539 h 609600"/>
              <a:gd name="connsiteX67" fmla="*/ 357809 w 530087"/>
              <a:gd name="connsiteY67" fmla="*/ 145774 h 609600"/>
              <a:gd name="connsiteX68" fmla="*/ 238539 w 530087"/>
              <a:gd name="connsiteY68" fmla="*/ 79513 h 609600"/>
              <a:gd name="connsiteX69" fmla="*/ 159026 w 530087"/>
              <a:gd name="connsiteY69" fmla="*/ 92765 h 609600"/>
              <a:gd name="connsiteX70" fmla="*/ 119270 w 530087"/>
              <a:gd name="connsiteY70" fmla="*/ 172278 h 609600"/>
              <a:gd name="connsiteX71" fmla="*/ 132522 w 530087"/>
              <a:gd name="connsiteY71" fmla="*/ 384313 h 609600"/>
              <a:gd name="connsiteX72" fmla="*/ 172279 w 530087"/>
              <a:gd name="connsiteY72" fmla="*/ 437321 h 609600"/>
              <a:gd name="connsiteX73" fmla="*/ 198783 w 530087"/>
              <a:gd name="connsiteY73" fmla="*/ 477078 h 609600"/>
              <a:gd name="connsiteX74" fmla="*/ 291548 w 530087"/>
              <a:gd name="connsiteY74" fmla="*/ 516834 h 609600"/>
              <a:gd name="connsiteX75" fmla="*/ 477079 w 530087"/>
              <a:gd name="connsiteY75" fmla="*/ 463826 h 609600"/>
              <a:gd name="connsiteX76" fmla="*/ 490331 w 530087"/>
              <a:gd name="connsiteY76" fmla="*/ 424069 h 609600"/>
              <a:gd name="connsiteX77" fmla="*/ 477079 w 530087"/>
              <a:gd name="connsiteY77" fmla="*/ 278295 h 609600"/>
              <a:gd name="connsiteX78" fmla="*/ 424070 w 530087"/>
              <a:gd name="connsiteY78" fmla="*/ 159026 h 609600"/>
              <a:gd name="connsiteX79" fmla="*/ 384313 w 530087"/>
              <a:gd name="connsiteY79" fmla="*/ 119269 h 609600"/>
              <a:gd name="connsiteX80" fmla="*/ 371061 w 530087"/>
              <a:gd name="connsiteY80" fmla="*/ 79513 h 609600"/>
              <a:gd name="connsiteX81" fmla="*/ 278296 w 530087"/>
              <a:gd name="connsiteY81" fmla="*/ 0 h 609600"/>
              <a:gd name="connsiteX82" fmla="*/ 106018 w 530087"/>
              <a:gd name="connsiteY82" fmla="*/ 39756 h 609600"/>
              <a:gd name="connsiteX83" fmla="*/ 66261 w 530087"/>
              <a:gd name="connsiteY83" fmla="*/ 92765 h 609600"/>
              <a:gd name="connsiteX84" fmla="*/ 53009 w 530087"/>
              <a:gd name="connsiteY84" fmla="*/ 159026 h 609600"/>
              <a:gd name="connsiteX85" fmla="*/ 26505 w 530087"/>
              <a:gd name="connsiteY85" fmla="*/ 212034 h 609600"/>
              <a:gd name="connsiteX86" fmla="*/ 39757 w 530087"/>
              <a:gd name="connsiteY86" fmla="*/ 304800 h 609600"/>
              <a:gd name="connsiteX87" fmla="*/ 53009 w 530087"/>
              <a:gd name="connsiteY87" fmla="*/ 371061 h 609600"/>
              <a:gd name="connsiteX88" fmla="*/ 132522 w 530087"/>
              <a:gd name="connsiteY88" fmla="*/ 463826 h 609600"/>
              <a:gd name="connsiteX89" fmla="*/ 172279 w 530087"/>
              <a:gd name="connsiteY89" fmla="*/ 503582 h 609600"/>
              <a:gd name="connsiteX90" fmla="*/ 212035 w 530087"/>
              <a:gd name="connsiteY90" fmla="*/ 543339 h 609600"/>
              <a:gd name="connsiteX91" fmla="*/ 265044 w 530087"/>
              <a:gd name="connsiteY91" fmla="*/ 556591 h 609600"/>
              <a:gd name="connsiteX92" fmla="*/ 384313 w 530087"/>
              <a:gd name="connsiteY92" fmla="*/ 543339 h 609600"/>
              <a:gd name="connsiteX93" fmla="*/ 437322 w 530087"/>
              <a:gd name="connsiteY93" fmla="*/ 463826 h 609600"/>
              <a:gd name="connsiteX94" fmla="*/ 450574 w 530087"/>
              <a:gd name="connsiteY94" fmla="*/ 251791 h 609600"/>
              <a:gd name="connsiteX95" fmla="*/ 397565 w 530087"/>
              <a:gd name="connsiteY95" fmla="*/ 185530 h 609600"/>
              <a:gd name="connsiteX96" fmla="*/ 384313 w 530087"/>
              <a:gd name="connsiteY96" fmla="*/ 145774 h 609600"/>
              <a:gd name="connsiteX97" fmla="*/ 331305 w 530087"/>
              <a:gd name="connsiteY97" fmla="*/ 132521 h 609600"/>
              <a:gd name="connsiteX98" fmla="*/ 238539 w 530087"/>
              <a:gd name="connsiteY98" fmla="*/ 66261 h 609600"/>
              <a:gd name="connsiteX99" fmla="*/ 119270 w 530087"/>
              <a:gd name="connsiteY99" fmla="*/ 92765 h 609600"/>
              <a:gd name="connsiteX100" fmla="*/ 92765 w 530087"/>
              <a:gd name="connsiteY100" fmla="*/ 132521 h 609600"/>
              <a:gd name="connsiteX101" fmla="*/ 66261 w 530087"/>
              <a:gd name="connsiteY101" fmla="*/ 238539 h 609600"/>
              <a:gd name="connsiteX102" fmla="*/ 106018 w 530087"/>
              <a:gd name="connsiteY102" fmla="*/ 463826 h 609600"/>
              <a:gd name="connsiteX103" fmla="*/ 145774 w 530087"/>
              <a:gd name="connsiteY103" fmla="*/ 503582 h 609600"/>
              <a:gd name="connsiteX104" fmla="*/ 172279 w 530087"/>
              <a:gd name="connsiteY104" fmla="*/ 543339 h 609600"/>
              <a:gd name="connsiteX105" fmla="*/ 251792 w 530087"/>
              <a:gd name="connsiteY105" fmla="*/ 569843 h 609600"/>
              <a:gd name="connsiteX106" fmla="*/ 291548 w 530087"/>
              <a:gd name="connsiteY106" fmla="*/ 583095 h 609600"/>
              <a:gd name="connsiteX107" fmla="*/ 477079 w 530087"/>
              <a:gd name="connsiteY107" fmla="*/ 556591 h 609600"/>
              <a:gd name="connsiteX108" fmla="*/ 490331 w 530087"/>
              <a:gd name="connsiteY108" fmla="*/ 516834 h 609600"/>
              <a:gd name="connsiteX109" fmla="*/ 530087 w 530087"/>
              <a:gd name="connsiteY109" fmla="*/ 424069 h 609600"/>
              <a:gd name="connsiteX110" fmla="*/ 503583 w 530087"/>
              <a:gd name="connsiteY110" fmla="*/ 318052 h 609600"/>
              <a:gd name="connsiteX111" fmla="*/ 450574 w 530087"/>
              <a:gd name="connsiteY111" fmla="*/ 265043 h 609600"/>
              <a:gd name="connsiteX112" fmla="*/ 371061 w 530087"/>
              <a:gd name="connsiteY112" fmla="*/ 198782 h 609600"/>
              <a:gd name="connsiteX113" fmla="*/ 331305 w 530087"/>
              <a:gd name="connsiteY113" fmla="*/ 159026 h 609600"/>
              <a:gd name="connsiteX114" fmla="*/ 291548 w 530087"/>
              <a:gd name="connsiteY114" fmla="*/ 145774 h 609600"/>
              <a:gd name="connsiteX115" fmla="*/ 212035 w 530087"/>
              <a:gd name="connsiteY115" fmla="*/ 132521 h 609600"/>
              <a:gd name="connsiteX116" fmla="*/ 159026 w 530087"/>
              <a:gd name="connsiteY116" fmla="*/ 119269 h 609600"/>
              <a:gd name="connsiteX117" fmla="*/ 106018 w 530087"/>
              <a:gd name="connsiteY117" fmla="*/ 132521 h 609600"/>
              <a:gd name="connsiteX118" fmla="*/ 66261 w 530087"/>
              <a:gd name="connsiteY118" fmla="*/ 225287 h 609600"/>
              <a:gd name="connsiteX119" fmla="*/ 79513 w 530087"/>
              <a:gd name="connsiteY119" fmla="*/ 463826 h 609600"/>
              <a:gd name="connsiteX120" fmla="*/ 106018 w 530087"/>
              <a:gd name="connsiteY120" fmla="*/ 503582 h 609600"/>
              <a:gd name="connsiteX121" fmla="*/ 159026 w 530087"/>
              <a:gd name="connsiteY121" fmla="*/ 516834 h 609600"/>
              <a:gd name="connsiteX122" fmla="*/ 397565 w 530087"/>
              <a:gd name="connsiteY122" fmla="*/ 530087 h 609600"/>
              <a:gd name="connsiteX123" fmla="*/ 410818 w 530087"/>
              <a:gd name="connsiteY123" fmla="*/ 490330 h 609600"/>
              <a:gd name="connsiteX124" fmla="*/ 490331 w 530087"/>
              <a:gd name="connsiteY124" fmla="*/ 410817 h 609600"/>
              <a:gd name="connsiteX125" fmla="*/ 477079 w 530087"/>
              <a:gd name="connsiteY125" fmla="*/ 251791 h 609600"/>
              <a:gd name="connsiteX126" fmla="*/ 424070 w 530087"/>
              <a:gd name="connsiteY126" fmla="*/ 198782 h 609600"/>
              <a:gd name="connsiteX127" fmla="*/ 397565 w 530087"/>
              <a:gd name="connsiteY127" fmla="*/ 172278 h 609600"/>
              <a:gd name="connsiteX128" fmla="*/ 371061 w 530087"/>
              <a:gd name="connsiteY128" fmla="*/ 132521 h 609600"/>
              <a:gd name="connsiteX129" fmla="*/ 291548 w 530087"/>
              <a:gd name="connsiteY129" fmla="*/ 106017 h 609600"/>
              <a:gd name="connsiteX130" fmla="*/ 251792 w 530087"/>
              <a:gd name="connsiteY130" fmla="*/ 92765 h 609600"/>
              <a:gd name="connsiteX131" fmla="*/ 172279 w 530087"/>
              <a:gd name="connsiteY131" fmla="*/ 106017 h 609600"/>
              <a:gd name="connsiteX132" fmla="*/ 79513 w 530087"/>
              <a:gd name="connsiteY132" fmla="*/ 132521 h 609600"/>
              <a:gd name="connsiteX133" fmla="*/ 66261 w 530087"/>
              <a:gd name="connsiteY133" fmla="*/ 185530 h 609600"/>
              <a:gd name="connsiteX134" fmla="*/ 79513 w 530087"/>
              <a:gd name="connsiteY134" fmla="*/ 357808 h 609600"/>
              <a:gd name="connsiteX135" fmla="*/ 106018 w 530087"/>
              <a:gd name="connsiteY135" fmla="*/ 397565 h 609600"/>
              <a:gd name="connsiteX136" fmla="*/ 225287 w 530087"/>
              <a:gd name="connsiteY136" fmla="*/ 463826 h 609600"/>
              <a:gd name="connsiteX137" fmla="*/ 251792 w 530087"/>
              <a:gd name="connsiteY137" fmla="*/ 490330 h 609600"/>
              <a:gd name="connsiteX138" fmla="*/ 304800 w 530087"/>
              <a:gd name="connsiteY138" fmla="*/ 503582 h 609600"/>
              <a:gd name="connsiteX139" fmla="*/ 344557 w 530087"/>
              <a:gd name="connsiteY139" fmla="*/ 516834 h 609600"/>
              <a:gd name="connsiteX140" fmla="*/ 463826 w 530087"/>
              <a:gd name="connsiteY140" fmla="*/ 503582 h 609600"/>
              <a:gd name="connsiteX141" fmla="*/ 477079 w 530087"/>
              <a:gd name="connsiteY141" fmla="*/ 463826 h 609600"/>
              <a:gd name="connsiteX142" fmla="*/ 490331 w 530087"/>
              <a:gd name="connsiteY142" fmla="*/ 384313 h 609600"/>
              <a:gd name="connsiteX143" fmla="*/ 437322 w 530087"/>
              <a:gd name="connsiteY143" fmla="*/ 238539 h 609600"/>
              <a:gd name="connsiteX144" fmla="*/ 397565 w 530087"/>
              <a:gd name="connsiteY144" fmla="*/ 185530 h 609600"/>
              <a:gd name="connsiteX145" fmla="*/ 318052 w 530087"/>
              <a:gd name="connsiteY145" fmla="*/ 159026 h 609600"/>
              <a:gd name="connsiteX146" fmla="*/ 278296 w 530087"/>
              <a:gd name="connsiteY146" fmla="*/ 119269 h 609600"/>
              <a:gd name="connsiteX147" fmla="*/ 119270 w 530087"/>
              <a:gd name="connsiteY147" fmla="*/ 172278 h 609600"/>
              <a:gd name="connsiteX148" fmla="*/ 92765 w 530087"/>
              <a:gd name="connsiteY148" fmla="*/ 291548 h 609600"/>
              <a:gd name="connsiteX149" fmla="*/ 79513 w 530087"/>
              <a:gd name="connsiteY149" fmla="*/ 331304 h 609600"/>
              <a:gd name="connsiteX150" fmla="*/ 92765 w 530087"/>
              <a:gd name="connsiteY150" fmla="*/ 490330 h 609600"/>
              <a:gd name="connsiteX151" fmla="*/ 119270 w 530087"/>
              <a:gd name="connsiteY151" fmla="*/ 516834 h 609600"/>
              <a:gd name="connsiteX152" fmla="*/ 145774 w 530087"/>
              <a:gd name="connsiteY152" fmla="*/ 583095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530087" h="609600">
                <a:moveTo>
                  <a:pt x="132522" y="331304"/>
                </a:moveTo>
                <a:cubicBezTo>
                  <a:pt x="123687" y="353391"/>
                  <a:pt x="107713" y="373837"/>
                  <a:pt x="106018" y="397565"/>
                </a:cubicBezTo>
                <a:cubicBezTo>
                  <a:pt x="98755" y="499252"/>
                  <a:pt x="105951" y="496855"/>
                  <a:pt x="145774" y="556591"/>
                </a:cubicBezTo>
                <a:cubicBezTo>
                  <a:pt x="282944" y="548522"/>
                  <a:pt x="330493" y="583771"/>
                  <a:pt x="410818" y="516834"/>
                </a:cubicBezTo>
                <a:cubicBezTo>
                  <a:pt x="425215" y="504836"/>
                  <a:pt x="437322" y="490330"/>
                  <a:pt x="450574" y="477078"/>
                </a:cubicBezTo>
                <a:cubicBezTo>
                  <a:pt x="454991" y="463826"/>
                  <a:pt x="456639" y="449299"/>
                  <a:pt x="463826" y="437321"/>
                </a:cubicBezTo>
                <a:cubicBezTo>
                  <a:pt x="518400" y="346365"/>
                  <a:pt x="466041" y="483686"/>
                  <a:pt x="503583" y="371061"/>
                </a:cubicBezTo>
                <a:cubicBezTo>
                  <a:pt x="499166" y="335722"/>
                  <a:pt x="496702" y="300083"/>
                  <a:pt x="490331" y="265043"/>
                </a:cubicBezTo>
                <a:cubicBezTo>
                  <a:pt x="485225" y="236962"/>
                  <a:pt x="476136" y="214119"/>
                  <a:pt x="450574" y="198782"/>
                </a:cubicBezTo>
                <a:cubicBezTo>
                  <a:pt x="438596" y="191595"/>
                  <a:pt x="424070" y="189947"/>
                  <a:pt x="410818" y="185530"/>
                </a:cubicBezTo>
                <a:cubicBezTo>
                  <a:pt x="401983" y="176695"/>
                  <a:pt x="395027" y="165454"/>
                  <a:pt x="384313" y="159026"/>
                </a:cubicBezTo>
                <a:cubicBezTo>
                  <a:pt x="327103" y="124700"/>
                  <a:pt x="205163" y="156497"/>
                  <a:pt x="172279" y="159026"/>
                </a:cubicBezTo>
                <a:cubicBezTo>
                  <a:pt x="149601" y="166585"/>
                  <a:pt x="107445" y="176763"/>
                  <a:pt x="92765" y="198782"/>
                </a:cubicBezTo>
                <a:cubicBezTo>
                  <a:pt x="82662" y="213936"/>
                  <a:pt x="83930" y="234121"/>
                  <a:pt x="79513" y="251791"/>
                </a:cubicBezTo>
                <a:cubicBezTo>
                  <a:pt x="81608" y="281123"/>
                  <a:pt x="75896" y="416834"/>
                  <a:pt x="106018" y="477078"/>
                </a:cubicBezTo>
                <a:cubicBezTo>
                  <a:pt x="113141" y="491323"/>
                  <a:pt x="118694" y="508932"/>
                  <a:pt x="132522" y="516834"/>
                </a:cubicBezTo>
                <a:cubicBezTo>
                  <a:pt x="152079" y="528009"/>
                  <a:pt x="176795" y="525201"/>
                  <a:pt x="198783" y="530087"/>
                </a:cubicBezTo>
                <a:cubicBezTo>
                  <a:pt x="216563" y="534038"/>
                  <a:pt x="234122" y="538922"/>
                  <a:pt x="251792" y="543339"/>
                </a:cubicBezTo>
                <a:cubicBezTo>
                  <a:pt x="291548" y="538922"/>
                  <a:pt x="333113" y="542736"/>
                  <a:pt x="371061" y="530087"/>
                </a:cubicBezTo>
                <a:cubicBezTo>
                  <a:pt x="415508" y="515271"/>
                  <a:pt x="414231" y="471758"/>
                  <a:pt x="424070" y="437321"/>
                </a:cubicBezTo>
                <a:cubicBezTo>
                  <a:pt x="427907" y="423890"/>
                  <a:pt x="432905" y="410817"/>
                  <a:pt x="437322" y="397565"/>
                </a:cubicBezTo>
                <a:cubicBezTo>
                  <a:pt x="432905" y="375478"/>
                  <a:pt x="431979" y="352394"/>
                  <a:pt x="424070" y="331304"/>
                </a:cubicBezTo>
                <a:cubicBezTo>
                  <a:pt x="418478" y="316391"/>
                  <a:pt x="404688" y="305794"/>
                  <a:pt x="397565" y="291548"/>
                </a:cubicBezTo>
                <a:cubicBezTo>
                  <a:pt x="391318" y="279054"/>
                  <a:pt x="390560" y="264285"/>
                  <a:pt x="384313" y="251791"/>
                </a:cubicBezTo>
                <a:cubicBezTo>
                  <a:pt x="377190" y="237545"/>
                  <a:pt x="364932" y="226280"/>
                  <a:pt x="357809" y="212034"/>
                </a:cubicBezTo>
                <a:cubicBezTo>
                  <a:pt x="351562" y="199540"/>
                  <a:pt x="355924" y="180397"/>
                  <a:pt x="344557" y="172278"/>
                </a:cubicBezTo>
                <a:cubicBezTo>
                  <a:pt x="321823" y="156039"/>
                  <a:pt x="265044" y="145774"/>
                  <a:pt x="265044" y="145774"/>
                </a:cubicBezTo>
                <a:cubicBezTo>
                  <a:pt x="243923" y="147886"/>
                  <a:pt x="123808" y="138966"/>
                  <a:pt x="92765" y="185530"/>
                </a:cubicBezTo>
                <a:cubicBezTo>
                  <a:pt x="82662" y="200684"/>
                  <a:pt x="84747" y="221094"/>
                  <a:pt x="79513" y="238539"/>
                </a:cubicBezTo>
                <a:cubicBezTo>
                  <a:pt x="71485" y="265299"/>
                  <a:pt x="53009" y="318052"/>
                  <a:pt x="53009" y="318052"/>
                </a:cubicBezTo>
                <a:cubicBezTo>
                  <a:pt x="57426" y="348974"/>
                  <a:pt x="57286" y="380899"/>
                  <a:pt x="66261" y="410817"/>
                </a:cubicBezTo>
                <a:cubicBezTo>
                  <a:pt x="82030" y="463382"/>
                  <a:pt x="93866" y="444499"/>
                  <a:pt x="132522" y="463826"/>
                </a:cubicBezTo>
                <a:cubicBezTo>
                  <a:pt x="235284" y="515206"/>
                  <a:pt x="112105" y="470272"/>
                  <a:pt x="212035" y="503582"/>
                </a:cubicBezTo>
                <a:cubicBezTo>
                  <a:pt x="295140" y="558986"/>
                  <a:pt x="350450" y="607345"/>
                  <a:pt x="490331" y="516834"/>
                </a:cubicBezTo>
                <a:cubicBezTo>
                  <a:pt x="527603" y="492717"/>
                  <a:pt x="491118" y="426429"/>
                  <a:pt x="477079" y="384313"/>
                </a:cubicBezTo>
                <a:cubicBezTo>
                  <a:pt x="472042" y="369203"/>
                  <a:pt x="449558" y="368004"/>
                  <a:pt x="437322" y="357808"/>
                </a:cubicBezTo>
                <a:cubicBezTo>
                  <a:pt x="335286" y="272779"/>
                  <a:pt x="456514" y="357351"/>
                  <a:pt x="357809" y="291548"/>
                </a:cubicBezTo>
                <a:cubicBezTo>
                  <a:pt x="348974" y="278296"/>
                  <a:pt x="342567" y="263053"/>
                  <a:pt x="331305" y="251791"/>
                </a:cubicBezTo>
                <a:cubicBezTo>
                  <a:pt x="320043" y="240529"/>
                  <a:pt x="303985" y="235237"/>
                  <a:pt x="291548" y="225287"/>
                </a:cubicBezTo>
                <a:cubicBezTo>
                  <a:pt x="281792" y="217482"/>
                  <a:pt x="273879" y="207617"/>
                  <a:pt x="265044" y="198782"/>
                </a:cubicBezTo>
                <a:cubicBezTo>
                  <a:pt x="260627" y="185530"/>
                  <a:pt x="259541" y="170649"/>
                  <a:pt x="251792" y="159026"/>
                </a:cubicBezTo>
                <a:cubicBezTo>
                  <a:pt x="204866" y="88638"/>
                  <a:pt x="185592" y="122207"/>
                  <a:pt x="92765" y="132521"/>
                </a:cubicBezTo>
                <a:cubicBezTo>
                  <a:pt x="70737" y="154550"/>
                  <a:pt x="53130" y="168692"/>
                  <a:pt x="39757" y="198782"/>
                </a:cubicBezTo>
                <a:cubicBezTo>
                  <a:pt x="28410" y="224312"/>
                  <a:pt x="22087" y="251791"/>
                  <a:pt x="13252" y="278295"/>
                </a:cubicBezTo>
                <a:lnTo>
                  <a:pt x="0" y="318052"/>
                </a:lnTo>
                <a:cubicBezTo>
                  <a:pt x="11101" y="395760"/>
                  <a:pt x="-7268" y="399701"/>
                  <a:pt x="39757" y="437321"/>
                </a:cubicBezTo>
                <a:cubicBezTo>
                  <a:pt x="52194" y="447271"/>
                  <a:pt x="64959" y="457357"/>
                  <a:pt x="79513" y="463826"/>
                </a:cubicBezTo>
                <a:cubicBezTo>
                  <a:pt x="105043" y="475173"/>
                  <a:pt x="159026" y="490330"/>
                  <a:pt x="159026" y="490330"/>
                </a:cubicBezTo>
                <a:cubicBezTo>
                  <a:pt x="234122" y="485913"/>
                  <a:pt x="309920" y="488237"/>
                  <a:pt x="384313" y="477078"/>
                </a:cubicBezTo>
                <a:cubicBezTo>
                  <a:pt x="400064" y="474715"/>
                  <a:pt x="415235" y="463826"/>
                  <a:pt x="424070" y="450574"/>
                </a:cubicBezTo>
                <a:cubicBezTo>
                  <a:pt x="434173" y="435420"/>
                  <a:pt x="432905" y="415235"/>
                  <a:pt x="437322" y="397565"/>
                </a:cubicBezTo>
                <a:cubicBezTo>
                  <a:pt x="432905" y="362226"/>
                  <a:pt x="431532" y="326371"/>
                  <a:pt x="424070" y="291548"/>
                </a:cubicBezTo>
                <a:cubicBezTo>
                  <a:pt x="418216" y="264230"/>
                  <a:pt x="406400" y="238539"/>
                  <a:pt x="397565" y="212034"/>
                </a:cubicBezTo>
                <a:cubicBezTo>
                  <a:pt x="393148" y="198782"/>
                  <a:pt x="392061" y="183901"/>
                  <a:pt x="384313" y="172278"/>
                </a:cubicBezTo>
                <a:cubicBezTo>
                  <a:pt x="356789" y="130992"/>
                  <a:pt x="337762" y="91406"/>
                  <a:pt x="278296" y="79513"/>
                </a:cubicBezTo>
                <a:lnTo>
                  <a:pt x="212035" y="66261"/>
                </a:lnTo>
                <a:cubicBezTo>
                  <a:pt x="91236" y="78341"/>
                  <a:pt x="89383" y="45674"/>
                  <a:pt x="39757" y="132521"/>
                </a:cubicBezTo>
                <a:cubicBezTo>
                  <a:pt x="32826" y="144650"/>
                  <a:pt x="30922" y="159026"/>
                  <a:pt x="26505" y="172278"/>
                </a:cubicBezTo>
                <a:cubicBezTo>
                  <a:pt x="30922" y="225287"/>
                  <a:pt x="34189" y="278404"/>
                  <a:pt x="39757" y="331304"/>
                </a:cubicBezTo>
                <a:cubicBezTo>
                  <a:pt x="43027" y="362368"/>
                  <a:pt x="38200" y="396567"/>
                  <a:pt x="53009" y="424069"/>
                </a:cubicBezTo>
                <a:cubicBezTo>
                  <a:pt x="70780" y="457072"/>
                  <a:pt x="106018" y="477078"/>
                  <a:pt x="132522" y="503582"/>
                </a:cubicBezTo>
                <a:cubicBezTo>
                  <a:pt x="163854" y="534914"/>
                  <a:pt x="185619" y="560427"/>
                  <a:pt x="225287" y="583095"/>
                </a:cubicBezTo>
                <a:cubicBezTo>
                  <a:pt x="256129" y="600719"/>
                  <a:pt x="337408" y="606686"/>
                  <a:pt x="357809" y="609600"/>
                </a:cubicBezTo>
                <a:cubicBezTo>
                  <a:pt x="397533" y="603925"/>
                  <a:pt x="454652" y="614697"/>
                  <a:pt x="477079" y="569843"/>
                </a:cubicBezTo>
                <a:cubicBezTo>
                  <a:pt x="485224" y="553552"/>
                  <a:pt x="485914" y="534504"/>
                  <a:pt x="490331" y="516834"/>
                </a:cubicBezTo>
                <a:cubicBezTo>
                  <a:pt x="481496" y="459408"/>
                  <a:pt x="476430" y="401274"/>
                  <a:pt x="463826" y="344556"/>
                </a:cubicBezTo>
                <a:cubicBezTo>
                  <a:pt x="449594" y="280511"/>
                  <a:pt x="438341" y="286704"/>
                  <a:pt x="410818" y="238539"/>
                </a:cubicBezTo>
                <a:cubicBezTo>
                  <a:pt x="400774" y="220963"/>
                  <a:pt x="376258" y="161916"/>
                  <a:pt x="357809" y="145774"/>
                </a:cubicBezTo>
                <a:cubicBezTo>
                  <a:pt x="301724" y="96700"/>
                  <a:pt x="293145" y="97714"/>
                  <a:pt x="238539" y="79513"/>
                </a:cubicBezTo>
                <a:cubicBezTo>
                  <a:pt x="212035" y="83930"/>
                  <a:pt x="183059" y="80748"/>
                  <a:pt x="159026" y="92765"/>
                </a:cubicBezTo>
                <a:cubicBezTo>
                  <a:pt x="138474" y="103041"/>
                  <a:pt x="125542" y="153462"/>
                  <a:pt x="119270" y="172278"/>
                </a:cubicBezTo>
                <a:cubicBezTo>
                  <a:pt x="123687" y="242956"/>
                  <a:pt x="118634" y="314872"/>
                  <a:pt x="132522" y="384313"/>
                </a:cubicBezTo>
                <a:cubicBezTo>
                  <a:pt x="136854" y="405971"/>
                  <a:pt x="159441" y="419348"/>
                  <a:pt x="172279" y="437321"/>
                </a:cubicBezTo>
                <a:cubicBezTo>
                  <a:pt x="181537" y="450281"/>
                  <a:pt x="187521" y="465816"/>
                  <a:pt x="198783" y="477078"/>
                </a:cubicBezTo>
                <a:cubicBezTo>
                  <a:pt x="229288" y="507584"/>
                  <a:pt x="250996" y="506696"/>
                  <a:pt x="291548" y="516834"/>
                </a:cubicBezTo>
                <a:cubicBezTo>
                  <a:pt x="417643" y="506326"/>
                  <a:pt x="435680" y="546623"/>
                  <a:pt x="477079" y="463826"/>
                </a:cubicBezTo>
                <a:cubicBezTo>
                  <a:pt x="483326" y="451332"/>
                  <a:pt x="485914" y="437321"/>
                  <a:pt x="490331" y="424069"/>
                </a:cubicBezTo>
                <a:cubicBezTo>
                  <a:pt x="485914" y="375478"/>
                  <a:pt x="485558" y="326344"/>
                  <a:pt x="477079" y="278295"/>
                </a:cubicBezTo>
                <a:cubicBezTo>
                  <a:pt x="469317" y="234311"/>
                  <a:pt x="452515" y="193160"/>
                  <a:pt x="424070" y="159026"/>
                </a:cubicBezTo>
                <a:cubicBezTo>
                  <a:pt x="412072" y="144628"/>
                  <a:pt x="397565" y="132521"/>
                  <a:pt x="384313" y="119269"/>
                </a:cubicBezTo>
                <a:cubicBezTo>
                  <a:pt x="379896" y="106017"/>
                  <a:pt x="379180" y="90880"/>
                  <a:pt x="371061" y="79513"/>
                </a:cubicBezTo>
                <a:cubicBezTo>
                  <a:pt x="341847" y="38613"/>
                  <a:pt x="316500" y="25469"/>
                  <a:pt x="278296" y="0"/>
                </a:cubicBezTo>
                <a:cubicBezTo>
                  <a:pt x="225457" y="5871"/>
                  <a:pt x="152300" y="85"/>
                  <a:pt x="106018" y="39756"/>
                </a:cubicBezTo>
                <a:cubicBezTo>
                  <a:pt x="89248" y="54130"/>
                  <a:pt x="79513" y="75095"/>
                  <a:pt x="66261" y="92765"/>
                </a:cubicBezTo>
                <a:cubicBezTo>
                  <a:pt x="61844" y="114852"/>
                  <a:pt x="60132" y="137657"/>
                  <a:pt x="53009" y="159026"/>
                </a:cubicBezTo>
                <a:cubicBezTo>
                  <a:pt x="46762" y="177767"/>
                  <a:pt x="28294" y="192360"/>
                  <a:pt x="26505" y="212034"/>
                </a:cubicBezTo>
                <a:cubicBezTo>
                  <a:pt x="23677" y="243142"/>
                  <a:pt x="34622" y="273989"/>
                  <a:pt x="39757" y="304800"/>
                </a:cubicBezTo>
                <a:cubicBezTo>
                  <a:pt x="43460" y="327018"/>
                  <a:pt x="45100" y="349971"/>
                  <a:pt x="53009" y="371061"/>
                </a:cubicBezTo>
                <a:cubicBezTo>
                  <a:pt x="65118" y="403353"/>
                  <a:pt x="112583" y="443888"/>
                  <a:pt x="132522" y="463826"/>
                </a:cubicBezTo>
                <a:lnTo>
                  <a:pt x="172279" y="503582"/>
                </a:lnTo>
                <a:cubicBezTo>
                  <a:pt x="185531" y="516834"/>
                  <a:pt x="193853" y="538794"/>
                  <a:pt x="212035" y="543339"/>
                </a:cubicBezTo>
                <a:lnTo>
                  <a:pt x="265044" y="556591"/>
                </a:lnTo>
                <a:cubicBezTo>
                  <a:pt x="304800" y="552174"/>
                  <a:pt x="349093" y="562303"/>
                  <a:pt x="384313" y="543339"/>
                </a:cubicBezTo>
                <a:cubicBezTo>
                  <a:pt x="412360" y="528237"/>
                  <a:pt x="437322" y="463826"/>
                  <a:pt x="437322" y="463826"/>
                </a:cubicBezTo>
                <a:cubicBezTo>
                  <a:pt x="470068" y="365585"/>
                  <a:pt x="478994" y="374947"/>
                  <a:pt x="450574" y="251791"/>
                </a:cubicBezTo>
                <a:cubicBezTo>
                  <a:pt x="445558" y="230056"/>
                  <a:pt x="413039" y="201003"/>
                  <a:pt x="397565" y="185530"/>
                </a:cubicBezTo>
                <a:cubicBezTo>
                  <a:pt x="393148" y="172278"/>
                  <a:pt x="395221" y="154500"/>
                  <a:pt x="384313" y="145774"/>
                </a:cubicBezTo>
                <a:cubicBezTo>
                  <a:pt x="370091" y="134396"/>
                  <a:pt x="348046" y="139696"/>
                  <a:pt x="331305" y="132521"/>
                </a:cubicBezTo>
                <a:cubicBezTo>
                  <a:pt x="316232" y="126061"/>
                  <a:pt x="244575" y="70788"/>
                  <a:pt x="238539" y="66261"/>
                </a:cubicBezTo>
                <a:cubicBezTo>
                  <a:pt x="198783" y="75096"/>
                  <a:pt x="156346" y="75913"/>
                  <a:pt x="119270" y="92765"/>
                </a:cubicBezTo>
                <a:cubicBezTo>
                  <a:pt x="104770" y="99356"/>
                  <a:pt x="98208" y="117553"/>
                  <a:pt x="92765" y="132521"/>
                </a:cubicBezTo>
                <a:cubicBezTo>
                  <a:pt x="80316" y="166755"/>
                  <a:pt x="66261" y="238539"/>
                  <a:pt x="66261" y="238539"/>
                </a:cubicBezTo>
                <a:cubicBezTo>
                  <a:pt x="73147" y="328064"/>
                  <a:pt x="56458" y="394442"/>
                  <a:pt x="106018" y="463826"/>
                </a:cubicBezTo>
                <a:cubicBezTo>
                  <a:pt x="116911" y="479076"/>
                  <a:pt x="133776" y="489185"/>
                  <a:pt x="145774" y="503582"/>
                </a:cubicBezTo>
                <a:cubicBezTo>
                  <a:pt x="155970" y="515818"/>
                  <a:pt x="158773" y="534898"/>
                  <a:pt x="172279" y="543339"/>
                </a:cubicBezTo>
                <a:cubicBezTo>
                  <a:pt x="195970" y="558146"/>
                  <a:pt x="225288" y="561008"/>
                  <a:pt x="251792" y="569843"/>
                </a:cubicBezTo>
                <a:lnTo>
                  <a:pt x="291548" y="583095"/>
                </a:lnTo>
                <a:cubicBezTo>
                  <a:pt x="353392" y="574260"/>
                  <a:pt x="417813" y="576346"/>
                  <a:pt x="477079" y="556591"/>
                </a:cubicBezTo>
                <a:cubicBezTo>
                  <a:pt x="490331" y="552174"/>
                  <a:pt x="484828" y="529674"/>
                  <a:pt x="490331" y="516834"/>
                </a:cubicBezTo>
                <a:cubicBezTo>
                  <a:pt x="539458" y="402204"/>
                  <a:pt x="499009" y="517307"/>
                  <a:pt x="530087" y="424069"/>
                </a:cubicBezTo>
                <a:cubicBezTo>
                  <a:pt x="521252" y="388730"/>
                  <a:pt x="519873" y="350633"/>
                  <a:pt x="503583" y="318052"/>
                </a:cubicBezTo>
                <a:cubicBezTo>
                  <a:pt x="492408" y="295701"/>
                  <a:pt x="467029" y="283849"/>
                  <a:pt x="450574" y="265043"/>
                </a:cubicBezTo>
                <a:cubicBezTo>
                  <a:pt x="391109" y="197083"/>
                  <a:pt x="438936" y="221406"/>
                  <a:pt x="371061" y="198782"/>
                </a:cubicBezTo>
                <a:cubicBezTo>
                  <a:pt x="357809" y="185530"/>
                  <a:pt x="346899" y="169422"/>
                  <a:pt x="331305" y="159026"/>
                </a:cubicBezTo>
                <a:cubicBezTo>
                  <a:pt x="319682" y="151277"/>
                  <a:pt x="305184" y="148804"/>
                  <a:pt x="291548" y="145774"/>
                </a:cubicBezTo>
                <a:cubicBezTo>
                  <a:pt x="265318" y="139945"/>
                  <a:pt x="238383" y="137791"/>
                  <a:pt x="212035" y="132521"/>
                </a:cubicBezTo>
                <a:cubicBezTo>
                  <a:pt x="194175" y="128949"/>
                  <a:pt x="176696" y="123686"/>
                  <a:pt x="159026" y="119269"/>
                </a:cubicBezTo>
                <a:cubicBezTo>
                  <a:pt x="141357" y="123686"/>
                  <a:pt x="120010" y="120861"/>
                  <a:pt x="106018" y="132521"/>
                </a:cubicBezTo>
                <a:cubicBezTo>
                  <a:pt x="90900" y="145119"/>
                  <a:pt x="73290" y="204198"/>
                  <a:pt x="66261" y="225287"/>
                </a:cubicBezTo>
                <a:cubicBezTo>
                  <a:pt x="70678" y="304800"/>
                  <a:pt x="68251" y="384991"/>
                  <a:pt x="79513" y="463826"/>
                </a:cubicBezTo>
                <a:cubicBezTo>
                  <a:pt x="81765" y="479593"/>
                  <a:pt x="92766" y="494747"/>
                  <a:pt x="106018" y="503582"/>
                </a:cubicBezTo>
                <a:cubicBezTo>
                  <a:pt x="121172" y="513685"/>
                  <a:pt x="141357" y="512417"/>
                  <a:pt x="159026" y="516834"/>
                </a:cubicBezTo>
                <a:cubicBezTo>
                  <a:pt x="243740" y="573311"/>
                  <a:pt x="225826" y="573022"/>
                  <a:pt x="397565" y="530087"/>
                </a:cubicBezTo>
                <a:cubicBezTo>
                  <a:pt x="411117" y="526699"/>
                  <a:pt x="401875" y="501061"/>
                  <a:pt x="410818" y="490330"/>
                </a:cubicBezTo>
                <a:cubicBezTo>
                  <a:pt x="575197" y="293075"/>
                  <a:pt x="380450" y="575637"/>
                  <a:pt x="490331" y="410817"/>
                </a:cubicBezTo>
                <a:cubicBezTo>
                  <a:pt x="485914" y="357808"/>
                  <a:pt x="492945" y="302562"/>
                  <a:pt x="477079" y="251791"/>
                </a:cubicBezTo>
                <a:cubicBezTo>
                  <a:pt x="469625" y="227940"/>
                  <a:pt x="441740" y="216452"/>
                  <a:pt x="424070" y="198782"/>
                </a:cubicBezTo>
                <a:cubicBezTo>
                  <a:pt x="415235" y="189947"/>
                  <a:pt x="404495" y="182674"/>
                  <a:pt x="397565" y="172278"/>
                </a:cubicBezTo>
                <a:cubicBezTo>
                  <a:pt x="388730" y="159026"/>
                  <a:pt x="384567" y="140962"/>
                  <a:pt x="371061" y="132521"/>
                </a:cubicBezTo>
                <a:cubicBezTo>
                  <a:pt x="347370" y="117714"/>
                  <a:pt x="318052" y="114852"/>
                  <a:pt x="291548" y="106017"/>
                </a:cubicBezTo>
                <a:lnTo>
                  <a:pt x="251792" y="92765"/>
                </a:lnTo>
                <a:cubicBezTo>
                  <a:pt x="225288" y="97182"/>
                  <a:pt x="198627" y="100747"/>
                  <a:pt x="172279" y="106017"/>
                </a:cubicBezTo>
                <a:cubicBezTo>
                  <a:pt x="130678" y="114337"/>
                  <a:pt x="117405" y="119891"/>
                  <a:pt x="79513" y="132521"/>
                </a:cubicBezTo>
                <a:cubicBezTo>
                  <a:pt x="75096" y="150191"/>
                  <a:pt x="66261" y="167317"/>
                  <a:pt x="66261" y="185530"/>
                </a:cubicBezTo>
                <a:cubicBezTo>
                  <a:pt x="66261" y="243126"/>
                  <a:pt x="68899" y="301199"/>
                  <a:pt x="79513" y="357808"/>
                </a:cubicBezTo>
                <a:cubicBezTo>
                  <a:pt x="82448" y="373463"/>
                  <a:pt x="94031" y="387077"/>
                  <a:pt x="106018" y="397565"/>
                </a:cubicBezTo>
                <a:cubicBezTo>
                  <a:pt x="162102" y="446639"/>
                  <a:pt x="170682" y="445624"/>
                  <a:pt x="225287" y="463826"/>
                </a:cubicBezTo>
                <a:cubicBezTo>
                  <a:pt x="234122" y="472661"/>
                  <a:pt x="240617" y="484742"/>
                  <a:pt x="251792" y="490330"/>
                </a:cubicBezTo>
                <a:cubicBezTo>
                  <a:pt x="268082" y="498475"/>
                  <a:pt x="287288" y="498579"/>
                  <a:pt x="304800" y="503582"/>
                </a:cubicBezTo>
                <a:cubicBezTo>
                  <a:pt x="318232" y="507420"/>
                  <a:pt x="331305" y="512417"/>
                  <a:pt x="344557" y="516834"/>
                </a:cubicBezTo>
                <a:cubicBezTo>
                  <a:pt x="384313" y="512417"/>
                  <a:pt x="426686" y="518438"/>
                  <a:pt x="463826" y="503582"/>
                </a:cubicBezTo>
                <a:cubicBezTo>
                  <a:pt x="476796" y="498394"/>
                  <a:pt x="474049" y="477462"/>
                  <a:pt x="477079" y="463826"/>
                </a:cubicBezTo>
                <a:cubicBezTo>
                  <a:pt x="482908" y="437596"/>
                  <a:pt x="485914" y="410817"/>
                  <a:pt x="490331" y="384313"/>
                </a:cubicBezTo>
                <a:cubicBezTo>
                  <a:pt x="472413" y="321600"/>
                  <a:pt x="469599" y="290183"/>
                  <a:pt x="437322" y="238539"/>
                </a:cubicBezTo>
                <a:cubicBezTo>
                  <a:pt x="425616" y="219809"/>
                  <a:pt x="415943" y="197782"/>
                  <a:pt x="397565" y="185530"/>
                </a:cubicBezTo>
                <a:cubicBezTo>
                  <a:pt x="374319" y="170033"/>
                  <a:pt x="318052" y="159026"/>
                  <a:pt x="318052" y="159026"/>
                </a:cubicBezTo>
                <a:cubicBezTo>
                  <a:pt x="304800" y="145774"/>
                  <a:pt x="296819" y="122119"/>
                  <a:pt x="278296" y="119269"/>
                </a:cubicBezTo>
                <a:cubicBezTo>
                  <a:pt x="152699" y="99946"/>
                  <a:pt x="162229" y="107838"/>
                  <a:pt x="119270" y="172278"/>
                </a:cubicBezTo>
                <a:cubicBezTo>
                  <a:pt x="110159" y="217836"/>
                  <a:pt x="105245" y="247870"/>
                  <a:pt x="92765" y="291548"/>
                </a:cubicBezTo>
                <a:cubicBezTo>
                  <a:pt x="88927" y="304979"/>
                  <a:pt x="83930" y="318052"/>
                  <a:pt x="79513" y="331304"/>
                </a:cubicBezTo>
                <a:cubicBezTo>
                  <a:pt x="83930" y="384313"/>
                  <a:pt x="81619" y="438318"/>
                  <a:pt x="92765" y="490330"/>
                </a:cubicBezTo>
                <a:cubicBezTo>
                  <a:pt x="95383" y="502547"/>
                  <a:pt x="111465" y="507078"/>
                  <a:pt x="119270" y="516834"/>
                </a:cubicBezTo>
                <a:cubicBezTo>
                  <a:pt x="150675" y="556089"/>
                  <a:pt x="145774" y="545019"/>
                  <a:pt x="145774" y="58309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876912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382540" y="5760928"/>
            <a:ext cx="2305878" cy="547108"/>
          </a:xfrm>
        </p:spPr>
        <p:txBody>
          <a:bodyPr>
            <a:normAutofit/>
          </a:bodyPr>
          <a:lstStyle/>
          <a:p>
            <a:pPr algn="ctr"/>
            <a:r>
              <a:rPr lang="tr-TR" sz="3200" dirty="0" smtClean="0">
                <a:solidFill>
                  <a:schemeClr val="bg1"/>
                </a:solidFill>
                <a:latin typeface="Forte" panose="03060902040502070203" pitchFamily="66" charset="0"/>
              </a:rPr>
              <a:t>1. Soru</a:t>
            </a:r>
            <a:endParaRPr lang="tr-TR" sz="3200" dirty="0">
              <a:solidFill>
                <a:schemeClr val="bg1"/>
              </a:solidFill>
              <a:latin typeface="Forte" panose="03060902040502070203" pitchFamily="66" charset="0"/>
            </a:endParaRPr>
          </a:p>
        </p:txBody>
      </p:sp>
      <p:sp>
        <p:nvSpPr>
          <p:cNvPr id="7" name="16-Nokta Yıldız 6"/>
          <p:cNvSpPr/>
          <p:nvPr/>
        </p:nvSpPr>
        <p:spPr>
          <a:xfrm>
            <a:off x="11257722" y="127137"/>
            <a:ext cx="861391" cy="878233"/>
          </a:xfrm>
          <a:prstGeom prst="star1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18</a:t>
            </a:r>
            <a:endParaRPr lang="tr-TR" sz="2000" b="1" dirty="0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8556" y="1005370"/>
            <a:ext cx="5744941" cy="3918871"/>
          </a:xfrm>
        </p:spPr>
      </p:pic>
      <p:sp>
        <p:nvSpPr>
          <p:cNvPr id="6" name="Serbest Form 5"/>
          <p:cNvSpPr/>
          <p:nvPr/>
        </p:nvSpPr>
        <p:spPr>
          <a:xfrm>
            <a:off x="3198556" y="2583118"/>
            <a:ext cx="573125" cy="531143"/>
          </a:xfrm>
          <a:custGeom>
            <a:avLst/>
            <a:gdLst>
              <a:gd name="connsiteX0" fmla="*/ 132522 w 530087"/>
              <a:gd name="connsiteY0" fmla="*/ 331304 h 609600"/>
              <a:gd name="connsiteX1" fmla="*/ 106018 w 530087"/>
              <a:gd name="connsiteY1" fmla="*/ 397565 h 609600"/>
              <a:gd name="connsiteX2" fmla="*/ 145774 w 530087"/>
              <a:gd name="connsiteY2" fmla="*/ 556591 h 609600"/>
              <a:gd name="connsiteX3" fmla="*/ 410818 w 530087"/>
              <a:gd name="connsiteY3" fmla="*/ 516834 h 609600"/>
              <a:gd name="connsiteX4" fmla="*/ 450574 w 530087"/>
              <a:gd name="connsiteY4" fmla="*/ 477078 h 609600"/>
              <a:gd name="connsiteX5" fmla="*/ 463826 w 530087"/>
              <a:gd name="connsiteY5" fmla="*/ 437321 h 609600"/>
              <a:gd name="connsiteX6" fmla="*/ 503583 w 530087"/>
              <a:gd name="connsiteY6" fmla="*/ 371061 h 609600"/>
              <a:gd name="connsiteX7" fmla="*/ 490331 w 530087"/>
              <a:gd name="connsiteY7" fmla="*/ 265043 h 609600"/>
              <a:gd name="connsiteX8" fmla="*/ 450574 w 530087"/>
              <a:gd name="connsiteY8" fmla="*/ 198782 h 609600"/>
              <a:gd name="connsiteX9" fmla="*/ 410818 w 530087"/>
              <a:gd name="connsiteY9" fmla="*/ 185530 h 609600"/>
              <a:gd name="connsiteX10" fmla="*/ 384313 w 530087"/>
              <a:gd name="connsiteY10" fmla="*/ 159026 h 609600"/>
              <a:gd name="connsiteX11" fmla="*/ 172279 w 530087"/>
              <a:gd name="connsiteY11" fmla="*/ 159026 h 609600"/>
              <a:gd name="connsiteX12" fmla="*/ 92765 w 530087"/>
              <a:gd name="connsiteY12" fmla="*/ 198782 h 609600"/>
              <a:gd name="connsiteX13" fmla="*/ 79513 w 530087"/>
              <a:gd name="connsiteY13" fmla="*/ 251791 h 609600"/>
              <a:gd name="connsiteX14" fmla="*/ 106018 w 530087"/>
              <a:gd name="connsiteY14" fmla="*/ 477078 h 609600"/>
              <a:gd name="connsiteX15" fmla="*/ 132522 w 530087"/>
              <a:gd name="connsiteY15" fmla="*/ 516834 h 609600"/>
              <a:gd name="connsiteX16" fmla="*/ 198783 w 530087"/>
              <a:gd name="connsiteY16" fmla="*/ 530087 h 609600"/>
              <a:gd name="connsiteX17" fmla="*/ 251792 w 530087"/>
              <a:gd name="connsiteY17" fmla="*/ 543339 h 609600"/>
              <a:gd name="connsiteX18" fmla="*/ 371061 w 530087"/>
              <a:gd name="connsiteY18" fmla="*/ 530087 h 609600"/>
              <a:gd name="connsiteX19" fmla="*/ 424070 w 530087"/>
              <a:gd name="connsiteY19" fmla="*/ 437321 h 609600"/>
              <a:gd name="connsiteX20" fmla="*/ 437322 w 530087"/>
              <a:gd name="connsiteY20" fmla="*/ 397565 h 609600"/>
              <a:gd name="connsiteX21" fmla="*/ 424070 w 530087"/>
              <a:gd name="connsiteY21" fmla="*/ 331304 h 609600"/>
              <a:gd name="connsiteX22" fmla="*/ 397565 w 530087"/>
              <a:gd name="connsiteY22" fmla="*/ 291548 h 609600"/>
              <a:gd name="connsiteX23" fmla="*/ 384313 w 530087"/>
              <a:gd name="connsiteY23" fmla="*/ 251791 h 609600"/>
              <a:gd name="connsiteX24" fmla="*/ 357809 w 530087"/>
              <a:gd name="connsiteY24" fmla="*/ 212034 h 609600"/>
              <a:gd name="connsiteX25" fmla="*/ 344557 w 530087"/>
              <a:gd name="connsiteY25" fmla="*/ 172278 h 609600"/>
              <a:gd name="connsiteX26" fmla="*/ 265044 w 530087"/>
              <a:gd name="connsiteY26" fmla="*/ 145774 h 609600"/>
              <a:gd name="connsiteX27" fmla="*/ 92765 w 530087"/>
              <a:gd name="connsiteY27" fmla="*/ 185530 h 609600"/>
              <a:gd name="connsiteX28" fmla="*/ 79513 w 530087"/>
              <a:gd name="connsiteY28" fmla="*/ 238539 h 609600"/>
              <a:gd name="connsiteX29" fmla="*/ 53009 w 530087"/>
              <a:gd name="connsiteY29" fmla="*/ 318052 h 609600"/>
              <a:gd name="connsiteX30" fmla="*/ 66261 w 530087"/>
              <a:gd name="connsiteY30" fmla="*/ 410817 h 609600"/>
              <a:gd name="connsiteX31" fmla="*/ 132522 w 530087"/>
              <a:gd name="connsiteY31" fmla="*/ 463826 h 609600"/>
              <a:gd name="connsiteX32" fmla="*/ 212035 w 530087"/>
              <a:gd name="connsiteY32" fmla="*/ 503582 h 609600"/>
              <a:gd name="connsiteX33" fmla="*/ 490331 w 530087"/>
              <a:gd name="connsiteY33" fmla="*/ 516834 h 609600"/>
              <a:gd name="connsiteX34" fmla="*/ 477079 w 530087"/>
              <a:gd name="connsiteY34" fmla="*/ 384313 h 609600"/>
              <a:gd name="connsiteX35" fmla="*/ 437322 w 530087"/>
              <a:gd name="connsiteY35" fmla="*/ 357808 h 609600"/>
              <a:gd name="connsiteX36" fmla="*/ 357809 w 530087"/>
              <a:gd name="connsiteY36" fmla="*/ 291548 h 609600"/>
              <a:gd name="connsiteX37" fmla="*/ 331305 w 530087"/>
              <a:gd name="connsiteY37" fmla="*/ 251791 h 609600"/>
              <a:gd name="connsiteX38" fmla="*/ 291548 w 530087"/>
              <a:gd name="connsiteY38" fmla="*/ 225287 h 609600"/>
              <a:gd name="connsiteX39" fmla="*/ 265044 w 530087"/>
              <a:gd name="connsiteY39" fmla="*/ 198782 h 609600"/>
              <a:gd name="connsiteX40" fmla="*/ 251792 w 530087"/>
              <a:gd name="connsiteY40" fmla="*/ 159026 h 609600"/>
              <a:gd name="connsiteX41" fmla="*/ 92765 w 530087"/>
              <a:gd name="connsiteY41" fmla="*/ 132521 h 609600"/>
              <a:gd name="connsiteX42" fmla="*/ 39757 w 530087"/>
              <a:gd name="connsiteY42" fmla="*/ 198782 h 609600"/>
              <a:gd name="connsiteX43" fmla="*/ 13252 w 530087"/>
              <a:gd name="connsiteY43" fmla="*/ 278295 h 609600"/>
              <a:gd name="connsiteX44" fmla="*/ 0 w 530087"/>
              <a:gd name="connsiteY44" fmla="*/ 318052 h 609600"/>
              <a:gd name="connsiteX45" fmla="*/ 39757 w 530087"/>
              <a:gd name="connsiteY45" fmla="*/ 437321 h 609600"/>
              <a:gd name="connsiteX46" fmla="*/ 79513 w 530087"/>
              <a:gd name="connsiteY46" fmla="*/ 463826 h 609600"/>
              <a:gd name="connsiteX47" fmla="*/ 159026 w 530087"/>
              <a:gd name="connsiteY47" fmla="*/ 490330 h 609600"/>
              <a:gd name="connsiteX48" fmla="*/ 384313 w 530087"/>
              <a:gd name="connsiteY48" fmla="*/ 477078 h 609600"/>
              <a:gd name="connsiteX49" fmla="*/ 424070 w 530087"/>
              <a:gd name="connsiteY49" fmla="*/ 450574 h 609600"/>
              <a:gd name="connsiteX50" fmla="*/ 437322 w 530087"/>
              <a:gd name="connsiteY50" fmla="*/ 397565 h 609600"/>
              <a:gd name="connsiteX51" fmla="*/ 424070 w 530087"/>
              <a:gd name="connsiteY51" fmla="*/ 291548 h 609600"/>
              <a:gd name="connsiteX52" fmla="*/ 397565 w 530087"/>
              <a:gd name="connsiteY52" fmla="*/ 212034 h 609600"/>
              <a:gd name="connsiteX53" fmla="*/ 384313 w 530087"/>
              <a:gd name="connsiteY53" fmla="*/ 172278 h 609600"/>
              <a:gd name="connsiteX54" fmla="*/ 278296 w 530087"/>
              <a:gd name="connsiteY54" fmla="*/ 79513 h 609600"/>
              <a:gd name="connsiteX55" fmla="*/ 212035 w 530087"/>
              <a:gd name="connsiteY55" fmla="*/ 66261 h 609600"/>
              <a:gd name="connsiteX56" fmla="*/ 39757 w 530087"/>
              <a:gd name="connsiteY56" fmla="*/ 132521 h 609600"/>
              <a:gd name="connsiteX57" fmla="*/ 26505 w 530087"/>
              <a:gd name="connsiteY57" fmla="*/ 172278 h 609600"/>
              <a:gd name="connsiteX58" fmla="*/ 39757 w 530087"/>
              <a:gd name="connsiteY58" fmla="*/ 331304 h 609600"/>
              <a:gd name="connsiteX59" fmla="*/ 53009 w 530087"/>
              <a:gd name="connsiteY59" fmla="*/ 424069 h 609600"/>
              <a:gd name="connsiteX60" fmla="*/ 132522 w 530087"/>
              <a:gd name="connsiteY60" fmla="*/ 503582 h 609600"/>
              <a:gd name="connsiteX61" fmla="*/ 225287 w 530087"/>
              <a:gd name="connsiteY61" fmla="*/ 583095 h 609600"/>
              <a:gd name="connsiteX62" fmla="*/ 357809 w 530087"/>
              <a:gd name="connsiteY62" fmla="*/ 609600 h 609600"/>
              <a:gd name="connsiteX63" fmla="*/ 477079 w 530087"/>
              <a:gd name="connsiteY63" fmla="*/ 569843 h 609600"/>
              <a:gd name="connsiteX64" fmla="*/ 490331 w 530087"/>
              <a:gd name="connsiteY64" fmla="*/ 516834 h 609600"/>
              <a:gd name="connsiteX65" fmla="*/ 463826 w 530087"/>
              <a:gd name="connsiteY65" fmla="*/ 344556 h 609600"/>
              <a:gd name="connsiteX66" fmla="*/ 410818 w 530087"/>
              <a:gd name="connsiteY66" fmla="*/ 238539 h 609600"/>
              <a:gd name="connsiteX67" fmla="*/ 357809 w 530087"/>
              <a:gd name="connsiteY67" fmla="*/ 145774 h 609600"/>
              <a:gd name="connsiteX68" fmla="*/ 238539 w 530087"/>
              <a:gd name="connsiteY68" fmla="*/ 79513 h 609600"/>
              <a:gd name="connsiteX69" fmla="*/ 159026 w 530087"/>
              <a:gd name="connsiteY69" fmla="*/ 92765 h 609600"/>
              <a:gd name="connsiteX70" fmla="*/ 119270 w 530087"/>
              <a:gd name="connsiteY70" fmla="*/ 172278 h 609600"/>
              <a:gd name="connsiteX71" fmla="*/ 132522 w 530087"/>
              <a:gd name="connsiteY71" fmla="*/ 384313 h 609600"/>
              <a:gd name="connsiteX72" fmla="*/ 172279 w 530087"/>
              <a:gd name="connsiteY72" fmla="*/ 437321 h 609600"/>
              <a:gd name="connsiteX73" fmla="*/ 198783 w 530087"/>
              <a:gd name="connsiteY73" fmla="*/ 477078 h 609600"/>
              <a:gd name="connsiteX74" fmla="*/ 291548 w 530087"/>
              <a:gd name="connsiteY74" fmla="*/ 516834 h 609600"/>
              <a:gd name="connsiteX75" fmla="*/ 477079 w 530087"/>
              <a:gd name="connsiteY75" fmla="*/ 463826 h 609600"/>
              <a:gd name="connsiteX76" fmla="*/ 490331 w 530087"/>
              <a:gd name="connsiteY76" fmla="*/ 424069 h 609600"/>
              <a:gd name="connsiteX77" fmla="*/ 477079 w 530087"/>
              <a:gd name="connsiteY77" fmla="*/ 278295 h 609600"/>
              <a:gd name="connsiteX78" fmla="*/ 424070 w 530087"/>
              <a:gd name="connsiteY78" fmla="*/ 159026 h 609600"/>
              <a:gd name="connsiteX79" fmla="*/ 384313 w 530087"/>
              <a:gd name="connsiteY79" fmla="*/ 119269 h 609600"/>
              <a:gd name="connsiteX80" fmla="*/ 371061 w 530087"/>
              <a:gd name="connsiteY80" fmla="*/ 79513 h 609600"/>
              <a:gd name="connsiteX81" fmla="*/ 278296 w 530087"/>
              <a:gd name="connsiteY81" fmla="*/ 0 h 609600"/>
              <a:gd name="connsiteX82" fmla="*/ 106018 w 530087"/>
              <a:gd name="connsiteY82" fmla="*/ 39756 h 609600"/>
              <a:gd name="connsiteX83" fmla="*/ 66261 w 530087"/>
              <a:gd name="connsiteY83" fmla="*/ 92765 h 609600"/>
              <a:gd name="connsiteX84" fmla="*/ 53009 w 530087"/>
              <a:gd name="connsiteY84" fmla="*/ 159026 h 609600"/>
              <a:gd name="connsiteX85" fmla="*/ 26505 w 530087"/>
              <a:gd name="connsiteY85" fmla="*/ 212034 h 609600"/>
              <a:gd name="connsiteX86" fmla="*/ 39757 w 530087"/>
              <a:gd name="connsiteY86" fmla="*/ 304800 h 609600"/>
              <a:gd name="connsiteX87" fmla="*/ 53009 w 530087"/>
              <a:gd name="connsiteY87" fmla="*/ 371061 h 609600"/>
              <a:gd name="connsiteX88" fmla="*/ 132522 w 530087"/>
              <a:gd name="connsiteY88" fmla="*/ 463826 h 609600"/>
              <a:gd name="connsiteX89" fmla="*/ 172279 w 530087"/>
              <a:gd name="connsiteY89" fmla="*/ 503582 h 609600"/>
              <a:gd name="connsiteX90" fmla="*/ 212035 w 530087"/>
              <a:gd name="connsiteY90" fmla="*/ 543339 h 609600"/>
              <a:gd name="connsiteX91" fmla="*/ 265044 w 530087"/>
              <a:gd name="connsiteY91" fmla="*/ 556591 h 609600"/>
              <a:gd name="connsiteX92" fmla="*/ 384313 w 530087"/>
              <a:gd name="connsiteY92" fmla="*/ 543339 h 609600"/>
              <a:gd name="connsiteX93" fmla="*/ 437322 w 530087"/>
              <a:gd name="connsiteY93" fmla="*/ 463826 h 609600"/>
              <a:gd name="connsiteX94" fmla="*/ 450574 w 530087"/>
              <a:gd name="connsiteY94" fmla="*/ 251791 h 609600"/>
              <a:gd name="connsiteX95" fmla="*/ 397565 w 530087"/>
              <a:gd name="connsiteY95" fmla="*/ 185530 h 609600"/>
              <a:gd name="connsiteX96" fmla="*/ 384313 w 530087"/>
              <a:gd name="connsiteY96" fmla="*/ 145774 h 609600"/>
              <a:gd name="connsiteX97" fmla="*/ 331305 w 530087"/>
              <a:gd name="connsiteY97" fmla="*/ 132521 h 609600"/>
              <a:gd name="connsiteX98" fmla="*/ 238539 w 530087"/>
              <a:gd name="connsiteY98" fmla="*/ 66261 h 609600"/>
              <a:gd name="connsiteX99" fmla="*/ 119270 w 530087"/>
              <a:gd name="connsiteY99" fmla="*/ 92765 h 609600"/>
              <a:gd name="connsiteX100" fmla="*/ 92765 w 530087"/>
              <a:gd name="connsiteY100" fmla="*/ 132521 h 609600"/>
              <a:gd name="connsiteX101" fmla="*/ 66261 w 530087"/>
              <a:gd name="connsiteY101" fmla="*/ 238539 h 609600"/>
              <a:gd name="connsiteX102" fmla="*/ 106018 w 530087"/>
              <a:gd name="connsiteY102" fmla="*/ 463826 h 609600"/>
              <a:gd name="connsiteX103" fmla="*/ 145774 w 530087"/>
              <a:gd name="connsiteY103" fmla="*/ 503582 h 609600"/>
              <a:gd name="connsiteX104" fmla="*/ 172279 w 530087"/>
              <a:gd name="connsiteY104" fmla="*/ 543339 h 609600"/>
              <a:gd name="connsiteX105" fmla="*/ 251792 w 530087"/>
              <a:gd name="connsiteY105" fmla="*/ 569843 h 609600"/>
              <a:gd name="connsiteX106" fmla="*/ 291548 w 530087"/>
              <a:gd name="connsiteY106" fmla="*/ 583095 h 609600"/>
              <a:gd name="connsiteX107" fmla="*/ 477079 w 530087"/>
              <a:gd name="connsiteY107" fmla="*/ 556591 h 609600"/>
              <a:gd name="connsiteX108" fmla="*/ 490331 w 530087"/>
              <a:gd name="connsiteY108" fmla="*/ 516834 h 609600"/>
              <a:gd name="connsiteX109" fmla="*/ 530087 w 530087"/>
              <a:gd name="connsiteY109" fmla="*/ 424069 h 609600"/>
              <a:gd name="connsiteX110" fmla="*/ 503583 w 530087"/>
              <a:gd name="connsiteY110" fmla="*/ 318052 h 609600"/>
              <a:gd name="connsiteX111" fmla="*/ 450574 w 530087"/>
              <a:gd name="connsiteY111" fmla="*/ 265043 h 609600"/>
              <a:gd name="connsiteX112" fmla="*/ 371061 w 530087"/>
              <a:gd name="connsiteY112" fmla="*/ 198782 h 609600"/>
              <a:gd name="connsiteX113" fmla="*/ 331305 w 530087"/>
              <a:gd name="connsiteY113" fmla="*/ 159026 h 609600"/>
              <a:gd name="connsiteX114" fmla="*/ 291548 w 530087"/>
              <a:gd name="connsiteY114" fmla="*/ 145774 h 609600"/>
              <a:gd name="connsiteX115" fmla="*/ 212035 w 530087"/>
              <a:gd name="connsiteY115" fmla="*/ 132521 h 609600"/>
              <a:gd name="connsiteX116" fmla="*/ 159026 w 530087"/>
              <a:gd name="connsiteY116" fmla="*/ 119269 h 609600"/>
              <a:gd name="connsiteX117" fmla="*/ 106018 w 530087"/>
              <a:gd name="connsiteY117" fmla="*/ 132521 h 609600"/>
              <a:gd name="connsiteX118" fmla="*/ 66261 w 530087"/>
              <a:gd name="connsiteY118" fmla="*/ 225287 h 609600"/>
              <a:gd name="connsiteX119" fmla="*/ 79513 w 530087"/>
              <a:gd name="connsiteY119" fmla="*/ 463826 h 609600"/>
              <a:gd name="connsiteX120" fmla="*/ 106018 w 530087"/>
              <a:gd name="connsiteY120" fmla="*/ 503582 h 609600"/>
              <a:gd name="connsiteX121" fmla="*/ 159026 w 530087"/>
              <a:gd name="connsiteY121" fmla="*/ 516834 h 609600"/>
              <a:gd name="connsiteX122" fmla="*/ 397565 w 530087"/>
              <a:gd name="connsiteY122" fmla="*/ 530087 h 609600"/>
              <a:gd name="connsiteX123" fmla="*/ 410818 w 530087"/>
              <a:gd name="connsiteY123" fmla="*/ 490330 h 609600"/>
              <a:gd name="connsiteX124" fmla="*/ 490331 w 530087"/>
              <a:gd name="connsiteY124" fmla="*/ 410817 h 609600"/>
              <a:gd name="connsiteX125" fmla="*/ 477079 w 530087"/>
              <a:gd name="connsiteY125" fmla="*/ 251791 h 609600"/>
              <a:gd name="connsiteX126" fmla="*/ 424070 w 530087"/>
              <a:gd name="connsiteY126" fmla="*/ 198782 h 609600"/>
              <a:gd name="connsiteX127" fmla="*/ 397565 w 530087"/>
              <a:gd name="connsiteY127" fmla="*/ 172278 h 609600"/>
              <a:gd name="connsiteX128" fmla="*/ 371061 w 530087"/>
              <a:gd name="connsiteY128" fmla="*/ 132521 h 609600"/>
              <a:gd name="connsiteX129" fmla="*/ 291548 w 530087"/>
              <a:gd name="connsiteY129" fmla="*/ 106017 h 609600"/>
              <a:gd name="connsiteX130" fmla="*/ 251792 w 530087"/>
              <a:gd name="connsiteY130" fmla="*/ 92765 h 609600"/>
              <a:gd name="connsiteX131" fmla="*/ 172279 w 530087"/>
              <a:gd name="connsiteY131" fmla="*/ 106017 h 609600"/>
              <a:gd name="connsiteX132" fmla="*/ 79513 w 530087"/>
              <a:gd name="connsiteY132" fmla="*/ 132521 h 609600"/>
              <a:gd name="connsiteX133" fmla="*/ 66261 w 530087"/>
              <a:gd name="connsiteY133" fmla="*/ 185530 h 609600"/>
              <a:gd name="connsiteX134" fmla="*/ 79513 w 530087"/>
              <a:gd name="connsiteY134" fmla="*/ 357808 h 609600"/>
              <a:gd name="connsiteX135" fmla="*/ 106018 w 530087"/>
              <a:gd name="connsiteY135" fmla="*/ 397565 h 609600"/>
              <a:gd name="connsiteX136" fmla="*/ 225287 w 530087"/>
              <a:gd name="connsiteY136" fmla="*/ 463826 h 609600"/>
              <a:gd name="connsiteX137" fmla="*/ 251792 w 530087"/>
              <a:gd name="connsiteY137" fmla="*/ 490330 h 609600"/>
              <a:gd name="connsiteX138" fmla="*/ 304800 w 530087"/>
              <a:gd name="connsiteY138" fmla="*/ 503582 h 609600"/>
              <a:gd name="connsiteX139" fmla="*/ 344557 w 530087"/>
              <a:gd name="connsiteY139" fmla="*/ 516834 h 609600"/>
              <a:gd name="connsiteX140" fmla="*/ 463826 w 530087"/>
              <a:gd name="connsiteY140" fmla="*/ 503582 h 609600"/>
              <a:gd name="connsiteX141" fmla="*/ 477079 w 530087"/>
              <a:gd name="connsiteY141" fmla="*/ 463826 h 609600"/>
              <a:gd name="connsiteX142" fmla="*/ 490331 w 530087"/>
              <a:gd name="connsiteY142" fmla="*/ 384313 h 609600"/>
              <a:gd name="connsiteX143" fmla="*/ 437322 w 530087"/>
              <a:gd name="connsiteY143" fmla="*/ 238539 h 609600"/>
              <a:gd name="connsiteX144" fmla="*/ 397565 w 530087"/>
              <a:gd name="connsiteY144" fmla="*/ 185530 h 609600"/>
              <a:gd name="connsiteX145" fmla="*/ 318052 w 530087"/>
              <a:gd name="connsiteY145" fmla="*/ 159026 h 609600"/>
              <a:gd name="connsiteX146" fmla="*/ 278296 w 530087"/>
              <a:gd name="connsiteY146" fmla="*/ 119269 h 609600"/>
              <a:gd name="connsiteX147" fmla="*/ 119270 w 530087"/>
              <a:gd name="connsiteY147" fmla="*/ 172278 h 609600"/>
              <a:gd name="connsiteX148" fmla="*/ 92765 w 530087"/>
              <a:gd name="connsiteY148" fmla="*/ 291548 h 609600"/>
              <a:gd name="connsiteX149" fmla="*/ 79513 w 530087"/>
              <a:gd name="connsiteY149" fmla="*/ 331304 h 609600"/>
              <a:gd name="connsiteX150" fmla="*/ 92765 w 530087"/>
              <a:gd name="connsiteY150" fmla="*/ 490330 h 609600"/>
              <a:gd name="connsiteX151" fmla="*/ 119270 w 530087"/>
              <a:gd name="connsiteY151" fmla="*/ 516834 h 609600"/>
              <a:gd name="connsiteX152" fmla="*/ 145774 w 530087"/>
              <a:gd name="connsiteY152" fmla="*/ 583095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530087" h="609600">
                <a:moveTo>
                  <a:pt x="132522" y="331304"/>
                </a:moveTo>
                <a:cubicBezTo>
                  <a:pt x="123687" y="353391"/>
                  <a:pt x="107713" y="373837"/>
                  <a:pt x="106018" y="397565"/>
                </a:cubicBezTo>
                <a:cubicBezTo>
                  <a:pt x="98755" y="499252"/>
                  <a:pt x="105951" y="496855"/>
                  <a:pt x="145774" y="556591"/>
                </a:cubicBezTo>
                <a:cubicBezTo>
                  <a:pt x="282944" y="548522"/>
                  <a:pt x="330493" y="583771"/>
                  <a:pt x="410818" y="516834"/>
                </a:cubicBezTo>
                <a:cubicBezTo>
                  <a:pt x="425215" y="504836"/>
                  <a:pt x="437322" y="490330"/>
                  <a:pt x="450574" y="477078"/>
                </a:cubicBezTo>
                <a:cubicBezTo>
                  <a:pt x="454991" y="463826"/>
                  <a:pt x="456639" y="449299"/>
                  <a:pt x="463826" y="437321"/>
                </a:cubicBezTo>
                <a:cubicBezTo>
                  <a:pt x="518400" y="346365"/>
                  <a:pt x="466041" y="483686"/>
                  <a:pt x="503583" y="371061"/>
                </a:cubicBezTo>
                <a:cubicBezTo>
                  <a:pt x="499166" y="335722"/>
                  <a:pt x="496702" y="300083"/>
                  <a:pt x="490331" y="265043"/>
                </a:cubicBezTo>
                <a:cubicBezTo>
                  <a:pt x="485225" y="236962"/>
                  <a:pt x="476136" y="214119"/>
                  <a:pt x="450574" y="198782"/>
                </a:cubicBezTo>
                <a:cubicBezTo>
                  <a:pt x="438596" y="191595"/>
                  <a:pt x="424070" y="189947"/>
                  <a:pt x="410818" y="185530"/>
                </a:cubicBezTo>
                <a:cubicBezTo>
                  <a:pt x="401983" y="176695"/>
                  <a:pt x="395027" y="165454"/>
                  <a:pt x="384313" y="159026"/>
                </a:cubicBezTo>
                <a:cubicBezTo>
                  <a:pt x="327103" y="124700"/>
                  <a:pt x="205163" y="156497"/>
                  <a:pt x="172279" y="159026"/>
                </a:cubicBezTo>
                <a:cubicBezTo>
                  <a:pt x="149601" y="166585"/>
                  <a:pt x="107445" y="176763"/>
                  <a:pt x="92765" y="198782"/>
                </a:cubicBezTo>
                <a:cubicBezTo>
                  <a:pt x="82662" y="213936"/>
                  <a:pt x="83930" y="234121"/>
                  <a:pt x="79513" y="251791"/>
                </a:cubicBezTo>
                <a:cubicBezTo>
                  <a:pt x="81608" y="281123"/>
                  <a:pt x="75896" y="416834"/>
                  <a:pt x="106018" y="477078"/>
                </a:cubicBezTo>
                <a:cubicBezTo>
                  <a:pt x="113141" y="491323"/>
                  <a:pt x="118694" y="508932"/>
                  <a:pt x="132522" y="516834"/>
                </a:cubicBezTo>
                <a:cubicBezTo>
                  <a:pt x="152079" y="528009"/>
                  <a:pt x="176795" y="525201"/>
                  <a:pt x="198783" y="530087"/>
                </a:cubicBezTo>
                <a:cubicBezTo>
                  <a:pt x="216563" y="534038"/>
                  <a:pt x="234122" y="538922"/>
                  <a:pt x="251792" y="543339"/>
                </a:cubicBezTo>
                <a:cubicBezTo>
                  <a:pt x="291548" y="538922"/>
                  <a:pt x="333113" y="542736"/>
                  <a:pt x="371061" y="530087"/>
                </a:cubicBezTo>
                <a:cubicBezTo>
                  <a:pt x="415508" y="515271"/>
                  <a:pt x="414231" y="471758"/>
                  <a:pt x="424070" y="437321"/>
                </a:cubicBezTo>
                <a:cubicBezTo>
                  <a:pt x="427907" y="423890"/>
                  <a:pt x="432905" y="410817"/>
                  <a:pt x="437322" y="397565"/>
                </a:cubicBezTo>
                <a:cubicBezTo>
                  <a:pt x="432905" y="375478"/>
                  <a:pt x="431979" y="352394"/>
                  <a:pt x="424070" y="331304"/>
                </a:cubicBezTo>
                <a:cubicBezTo>
                  <a:pt x="418478" y="316391"/>
                  <a:pt x="404688" y="305794"/>
                  <a:pt x="397565" y="291548"/>
                </a:cubicBezTo>
                <a:cubicBezTo>
                  <a:pt x="391318" y="279054"/>
                  <a:pt x="390560" y="264285"/>
                  <a:pt x="384313" y="251791"/>
                </a:cubicBezTo>
                <a:cubicBezTo>
                  <a:pt x="377190" y="237545"/>
                  <a:pt x="364932" y="226280"/>
                  <a:pt x="357809" y="212034"/>
                </a:cubicBezTo>
                <a:cubicBezTo>
                  <a:pt x="351562" y="199540"/>
                  <a:pt x="355924" y="180397"/>
                  <a:pt x="344557" y="172278"/>
                </a:cubicBezTo>
                <a:cubicBezTo>
                  <a:pt x="321823" y="156039"/>
                  <a:pt x="265044" y="145774"/>
                  <a:pt x="265044" y="145774"/>
                </a:cubicBezTo>
                <a:cubicBezTo>
                  <a:pt x="243923" y="147886"/>
                  <a:pt x="123808" y="138966"/>
                  <a:pt x="92765" y="185530"/>
                </a:cubicBezTo>
                <a:cubicBezTo>
                  <a:pt x="82662" y="200684"/>
                  <a:pt x="84747" y="221094"/>
                  <a:pt x="79513" y="238539"/>
                </a:cubicBezTo>
                <a:cubicBezTo>
                  <a:pt x="71485" y="265299"/>
                  <a:pt x="53009" y="318052"/>
                  <a:pt x="53009" y="318052"/>
                </a:cubicBezTo>
                <a:cubicBezTo>
                  <a:pt x="57426" y="348974"/>
                  <a:pt x="57286" y="380899"/>
                  <a:pt x="66261" y="410817"/>
                </a:cubicBezTo>
                <a:cubicBezTo>
                  <a:pt x="82030" y="463382"/>
                  <a:pt x="93866" y="444499"/>
                  <a:pt x="132522" y="463826"/>
                </a:cubicBezTo>
                <a:cubicBezTo>
                  <a:pt x="235284" y="515206"/>
                  <a:pt x="112105" y="470272"/>
                  <a:pt x="212035" y="503582"/>
                </a:cubicBezTo>
                <a:cubicBezTo>
                  <a:pt x="295140" y="558986"/>
                  <a:pt x="350450" y="607345"/>
                  <a:pt x="490331" y="516834"/>
                </a:cubicBezTo>
                <a:cubicBezTo>
                  <a:pt x="527603" y="492717"/>
                  <a:pt x="491118" y="426429"/>
                  <a:pt x="477079" y="384313"/>
                </a:cubicBezTo>
                <a:cubicBezTo>
                  <a:pt x="472042" y="369203"/>
                  <a:pt x="449558" y="368004"/>
                  <a:pt x="437322" y="357808"/>
                </a:cubicBezTo>
                <a:cubicBezTo>
                  <a:pt x="335286" y="272779"/>
                  <a:pt x="456514" y="357351"/>
                  <a:pt x="357809" y="291548"/>
                </a:cubicBezTo>
                <a:cubicBezTo>
                  <a:pt x="348974" y="278296"/>
                  <a:pt x="342567" y="263053"/>
                  <a:pt x="331305" y="251791"/>
                </a:cubicBezTo>
                <a:cubicBezTo>
                  <a:pt x="320043" y="240529"/>
                  <a:pt x="303985" y="235237"/>
                  <a:pt x="291548" y="225287"/>
                </a:cubicBezTo>
                <a:cubicBezTo>
                  <a:pt x="281792" y="217482"/>
                  <a:pt x="273879" y="207617"/>
                  <a:pt x="265044" y="198782"/>
                </a:cubicBezTo>
                <a:cubicBezTo>
                  <a:pt x="260627" y="185530"/>
                  <a:pt x="259541" y="170649"/>
                  <a:pt x="251792" y="159026"/>
                </a:cubicBezTo>
                <a:cubicBezTo>
                  <a:pt x="204866" y="88638"/>
                  <a:pt x="185592" y="122207"/>
                  <a:pt x="92765" y="132521"/>
                </a:cubicBezTo>
                <a:cubicBezTo>
                  <a:pt x="70737" y="154550"/>
                  <a:pt x="53130" y="168692"/>
                  <a:pt x="39757" y="198782"/>
                </a:cubicBezTo>
                <a:cubicBezTo>
                  <a:pt x="28410" y="224312"/>
                  <a:pt x="22087" y="251791"/>
                  <a:pt x="13252" y="278295"/>
                </a:cubicBezTo>
                <a:lnTo>
                  <a:pt x="0" y="318052"/>
                </a:lnTo>
                <a:cubicBezTo>
                  <a:pt x="11101" y="395760"/>
                  <a:pt x="-7268" y="399701"/>
                  <a:pt x="39757" y="437321"/>
                </a:cubicBezTo>
                <a:cubicBezTo>
                  <a:pt x="52194" y="447271"/>
                  <a:pt x="64959" y="457357"/>
                  <a:pt x="79513" y="463826"/>
                </a:cubicBezTo>
                <a:cubicBezTo>
                  <a:pt x="105043" y="475173"/>
                  <a:pt x="159026" y="490330"/>
                  <a:pt x="159026" y="490330"/>
                </a:cubicBezTo>
                <a:cubicBezTo>
                  <a:pt x="234122" y="485913"/>
                  <a:pt x="309920" y="488237"/>
                  <a:pt x="384313" y="477078"/>
                </a:cubicBezTo>
                <a:cubicBezTo>
                  <a:pt x="400064" y="474715"/>
                  <a:pt x="415235" y="463826"/>
                  <a:pt x="424070" y="450574"/>
                </a:cubicBezTo>
                <a:cubicBezTo>
                  <a:pt x="434173" y="435420"/>
                  <a:pt x="432905" y="415235"/>
                  <a:pt x="437322" y="397565"/>
                </a:cubicBezTo>
                <a:cubicBezTo>
                  <a:pt x="432905" y="362226"/>
                  <a:pt x="431532" y="326371"/>
                  <a:pt x="424070" y="291548"/>
                </a:cubicBezTo>
                <a:cubicBezTo>
                  <a:pt x="418216" y="264230"/>
                  <a:pt x="406400" y="238539"/>
                  <a:pt x="397565" y="212034"/>
                </a:cubicBezTo>
                <a:cubicBezTo>
                  <a:pt x="393148" y="198782"/>
                  <a:pt x="392061" y="183901"/>
                  <a:pt x="384313" y="172278"/>
                </a:cubicBezTo>
                <a:cubicBezTo>
                  <a:pt x="356789" y="130992"/>
                  <a:pt x="337762" y="91406"/>
                  <a:pt x="278296" y="79513"/>
                </a:cubicBezTo>
                <a:lnTo>
                  <a:pt x="212035" y="66261"/>
                </a:lnTo>
                <a:cubicBezTo>
                  <a:pt x="91236" y="78341"/>
                  <a:pt x="89383" y="45674"/>
                  <a:pt x="39757" y="132521"/>
                </a:cubicBezTo>
                <a:cubicBezTo>
                  <a:pt x="32826" y="144650"/>
                  <a:pt x="30922" y="159026"/>
                  <a:pt x="26505" y="172278"/>
                </a:cubicBezTo>
                <a:cubicBezTo>
                  <a:pt x="30922" y="225287"/>
                  <a:pt x="34189" y="278404"/>
                  <a:pt x="39757" y="331304"/>
                </a:cubicBezTo>
                <a:cubicBezTo>
                  <a:pt x="43027" y="362368"/>
                  <a:pt x="38200" y="396567"/>
                  <a:pt x="53009" y="424069"/>
                </a:cubicBezTo>
                <a:cubicBezTo>
                  <a:pt x="70780" y="457072"/>
                  <a:pt x="106018" y="477078"/>
                  <a:pt x="132522" y="503582"/>
                </a:cubicBezTo>
                <a:cubicBezTo>
                  <a:pt x="163854" y="534914"/>
                  <a:pt x="185619" y="560427"/>
                  <a:pt x="225287" y="583095"/>
                </a:cubicBezTo>
                <a:cubicBezTo>
                  <a:pt x="256129" y="600719"/>
                  <a:pt x="337408" y="606686"/>
                  <a:pt x="357809" y="609600"/>
                </a:cubicBezTo>
                <a:cubicBezTo>
                  <a:pt x="397533" y="603925"/>
                  <a:pt x="454652" y="614697"/>
                  <a:pt x="477079" y="569843"/>
                </a:cubicBezTo>
                <a:cubicBezTo>
                  <a:pt x="485224" y="553552"/>
                  <a:pt x="485914" y="534504"/>
                  <a:pt x="490331" y="516834"/>
                </a:cubicBezTo>
                <a:cubicBezTo>
                  <a:pt x="481496" y="459408"/>
                  <a:pt x="476430" y="401274"/>
                  <a:pt x="463826" y="344556"/>
                </a:cubicBezTo>
                <a:cubicBezTo>
                  <a:pt x="449594" y="280511"/>
                  <a:pt x="438341" y="286704"/>
                  <a:pt x="410818" y="238539"/>
                </a:cubicBezTo>
                <a:cubicBezTo>
                  <a:pt x="400774" y="220963"/>
                  <a:pt x="376258" y="161916"/>
                  <a:pt x="357809" y="145774"/>
                </a:cubicBezTo>
                <a:cubicBezTo>
                  <a:pt x="301724" y="96700"/>
                  <a:pt x="293145" y="97714"/>
                  <a:pt x="238539" y="79513"/>
                </a:cubicBezTo>
                <a:cubicBezTo>
                  <a:pt x="212035" y="83930"/>
                  <a:pt x="183059" y="80748"/>
                  <a:pt x="159026" y="92765"/>
                </a:cubicBezTo>
                <a:cubicBezTo>
                  <a:pt x="138474" y="103041"/>
                  <a:pt x="125542" y="153462"/>
                  <a:pt x="119270" y="172278"/>
                </a:cubicBezTo>
                <a:cubicBezTo>
                  <a:pt x="123687" y="242956"/>
                  <a:pt x="118634" y="314872"/>
                  <a:pt x="132522" y="384313"/>
                </a:cubicBezTo>
                <a:cubicBezTo>
                  <a:pt x="136854" y="405971"/>
                  <a:pt x="159441" y="419348"/>
                  <a:pt x="172279" y="437321"/>
                </a:cubicBezTo>
                <a:cubicBezTo>
                  <a:pt x="181537" y="450281"/>
                  <a:pt x="187521" y="465816"/>
                  <a:pt x="198783" y="477078"/>
                </a:cubicBezTo>
                <a:cubicBezTo>
                  <a:pt x="229288" y="507584"/>
                  <a:pt x="250996" y="506696"/>
                  <a:pt x="291548" y="516834"/>
                </a:cubicBezTo>
                <a:cubicBezTo>
                  <a:pt x="417643" y="506326"/>
                  <a:pt x="435680" y="546623"/>
                  <a:pt x="477079" y="463826"/>
                </a:cubicBezTo>
                <a:cubicBezTo>
                  <a:pt x="483326" y="451332"/>
                  <a:pt x="485914" y="437321"/>
                  <a:pt x="490331" y="424069"/>
                </a:cubicBezTo>
                <a:cubicBezTo>
                  <a:pt x="485914" y="375478"/>
                  <a:pt x="485558" y="326344"/>
                  <a:pt x="477079" y="278295"/>
                </a:cubicBezTo>
                <a:cubicBezTo>
                  <a:pt x="469317" y="234311"/>
                  <a:pt x="452515" y="193160"/>
                  <a:pt x="424070" y="159026"/>
                </a:cubicBezTo>
                <a:cubicBezTo>
                  <a:pt x="412072" y="144628"/>
                  <a:pt x="397565" y="132521"/>
                  <a:pt x="384313" y="119269"/>
                </a:cubicBezTo>
                <a:cubicBezTo>
                  <a:pt x="379896" y="106017"/>
                  <a:pt x="379180" y="90880"/>
                  <a:pt x="371061" y="79513"/>
                </a:cubicBezTo>
                <a:cubicBezTo>
                  <a:pt x="341847" y="38613"/>
                  <a:pt x="316500" y="25469"/>
                  <a:pt x="278296" y="0"/>
                </a:cubicBezTo>
                <a:cubicBezTo>
                  <a:pt x="225457" y="5871"/>
                  <a:pt x="152300" y="85"/>
                  <a:pt x="106018" y="39756"/>
                </a:cubicBezTo>
                <a:cubicBezTo>
                  <a:pt x="89248" y="54130"/>
                  <a:pt x="79513" y="75095"/>
                  <a:pt x="66261" y="92765"/>
                </a:cubicBezTo>
                <a:cubicBezTo>
                  <a:pt x="61844" y="114852"/>
                  <a:pt x="60132" y="137657"/>
                  <a:pt x="53009" y="159026"/>
                </a:cubicBezTo>
                <a:cubicBezTo>
                  <a:pt x="46762" y="177767"/>
                  <a:pt x="28294" y="192360"/>
                  <a:pt x="26505" y="212034"/>
                </a:cubicBezTo>
                <a:cubicBezTo>
                  <a:pt x="23677" y="243142"/>
                  <a:pt x="34622" y="273989"/>
                  <a:pt x="39757" y="304800"/>
                </a:cubicBezTo>
                <a:cubicBezTo>
                  <a:pt x="43460" y="327018"/>
                  <a:pt x="45100" y="349971"/>
                  <a:pt x="53009" y="371061"/>
                </a:cubicBezTo>
                <a:cubicBezTo>
                  <a:pt x="65118" y="403353"/>
                  <a:pt x="112583" y="443888"/>
                  <a:pt x="132522" y="463826"/>
                </a:cubicBezTo>
                <a:lnTo>
                  <a:pt x="172279" y="503582"/>
                </a:lnTo>
                <a:cubicBezTo>
                  <a:pt x="185531" y="516834"/>
                  <a:pt x="193853" y="538794"/>
                  <a:pt x="212035" y="543339"/>
                </a:cubicBezTo>
                <a:lnTo>
                  <a:pt x="265044" y="556591"/>
                </a:lnTo>
                <a:cubicBezTo>
                  <a:pt x="304800" y="552174"/>
                  <a:pt x="349093" y="562303"/>
                  <a:pt x="384313" y="543339"/>
                </a:cubicBezTo>
                <a:cubicBezTo>
                  <a:pt x="412360" y="528237"/>
                  <a:pt x="437322" y="463826"/>
                  <a:pt x="437322" y="463826"/>
                </a:cubicBezTo>
                <a:cubicBezTo>
                  <a:pt x="470068" y="365585"/>
                  <a:pt x="478994" y="374947"/>
                  <a:pt x="450574" y="251791"/>
                </a:cubicBezTo>
                <a:cubicBezTo>
                  <a:pt x="445558" y="230056"/>
                  <a:pt x="413039" y="201003"/>
                  <a:pt x="397565" y="185530"/>
                </a:cubicBezTo>
                <a:cubicBezTo>
                  <a:pt x="393148" y="172278"/>
                  <a:pt x="395221" y="154500"/>
                  <a:pt x="384313" y="145774"/>
                </a:cubicBezTo>
                <a:cubicBezTo>
                  <a:pt x="370091" y="134396"/>
                  <a:pt x="348046" y="139696"/>
                  <a:pt x="331305" y="132521"/>
                </a:cubicBezTo>
                <a:cubicBezTo>
                  <a:pt x="316232" y="126061"/>
                  <a:pt x="244575" y="70788"/>
                  <a:pt x="238539" y="66261"/>
                </a:cubicBezTo>
                <a:cubicBezTo>
                  <a:pt x="198783" y="75096"/>
                  <a:pt x="156346" y="75913"/>
                  <a:pt x="119270" y="92765"/>
                </a:cubicBezTo>
                <a:cubicBezTo>
                  <a:pt x="104770" y="99356"/>
                  <a:pt x="98208" y="117553"/>
                  <a:pt x="92765" y="132521"/>
                </a:cubicBezTo>
                <a:cubicBezTo>
                  <a:pt x="80316" y="166755"/>
                  <a:pt x="66261" y="238539"/>
                  <a:pt x="66261" y="238539"/>
                </a:cubicBezTo>
                <a:cubicBezTo>
                  <a:pt x="73147" y="328064"/>
                  <a:pt x="56458" y="394442"/>
                  <a:pt x="106018" y="463826"/>
                </a:cubicBezTo>
                <a:cubicBezTo>
                  <a:pt x="116911" y="479076"/>
                  <a:pt x="133776" y="489185"/>
                  <a:pt x="145774" y="503582"/>
                </a:cubicBezTo>
                <a:cubicBezTo>
                  <a:pt x="155970" y="515818"/>
                  <a:pt x="158773" y="534898"/>
                  <a:pt x="172279" y="543339"/>
                </a:cubicBezTo>
                <a:cubicBezTo>
                  <a:pt x="195970" y="558146"/>
                  <a:pt x="225288" y="561008"/>
                  <a:pt x="251792" y="569843"/>
                </a:cubicBezTo>
                <a:lnTo>
                  <a:pt x="291548" y="583095"/>
                </a:lnTo>
                <a:cubicBezTo>
                  <a:pt x="353392" y="574260"/>
                  <a:pt x="417813" y="576346"/>
                  <a:pt x="477079" y="556591"/>
                </a:cubicBezTo>
                <a:cubicBezTo>
                  <a:pt x="490331" y="552174"/>
                  <a:pt x="484828" y="529674"/>
                  <a:pt x="490331" y="516834"/>
                </a:cubicBezTo>
                <a:cubicBezTo>
                  <a:pt x="539458" y="402204"/>
                  <a:pt x="499009" y="517307"/>
                  <a:pt x="530087" y="424069"/>
                </a:cubicBezTo>
                <a:cubicBezTo>
                  <a:pt x="521252" y="388730"/>
                  <a:pt x="519873" y="350633"/>
                  <a:pt x="503583" y="318052"/>
                </a:cubicBezTo>
                <a:cubicBezTo>
                  <a:pt x="492408" y="295701"/>
                  <a:pt x="467029" y="283849"/>
                  <a:pt x="450574" y="265043"/>
                </a:cubicBezTo>
                <a:cubicBezTo>
                  <a:pt x="391109" y="197083"/>
                  <a:pt x="438936" y="221406"/>
                  <a:pt x="371061" y="198782"/>
                </a:cubicBezTo>
                <a:cubicBezTo>
                  <a:pt x="357809" y="185530"/>
                  <a:pt x="346899" y="169422"/>
                  <a:pt x="331305" y="159026"/>
                </a:cubicBezTo>
                <a:cubicBezTo>
                  <a:pt x="319682" y="151277"/>
                  <a:pt x="305184" y="148804"/>
                  <a:pt x="291548" y="145774"/>
                </a:cubicBezTo>
                <a:cubicBezTo>
                  <a:pt x="265318" y="139945"/>
                  <a:pt x="238383" y="137791"/>
                  <a:pt x="212035" y="132521"/>
                </a:cubicBezTo>
                <a:cubicBezTo>
                  <a:pt x="194175" y="128949"/>
                  <a:pt x="176696" y="123686"/>
                  <a:pt x="159026" y="119269"/>
                </a:cubicBezTo>
                <a:cubicBezTo>
                  <a:pt x="141357" y="123686"/>
                  <a:pt x="120010" y="120861"/>
                  <a:pt x="106018" y="132521"/>
                </a:cubicBezTo>
                <a:cubicBezTo>
                  <a:pt x="90900" y="145119"/>
                  <a:pt x="73290" y="204198"/>
                  <a:pt x="66261" y="225287"/>
                </a:cubicBezTo>
                <a:cubicBezTo>
                  <a:pt x="70678" y="304800"/>
                  <a:pt x="68251" y="384991"/>
                  <a:pt x="79513" y="463826"/>
                </a:cubicBezTo>
                <a:cubicBezTo>
                  <a:pt x="81765" y="479593"/>
                  <a:pt x="92766" y="494747"/>
                  <a:pt x="106018" y="503582"/>
                </a:cubicBezTo>
                <a:cubicBezTo>
                  <a:pt x="121172" y="513685"/>
                  <a:pt x="141357" y="512417"/>
                  <a:pt x="159026" y="516834"/>
                </a:cubicBezTo>
                <a:cubicBezTo>
                  <a:pt x="243740" y="573311"/>
                  <a:pt x="225826" y="573022"/>
                  <a:pt x="397565" y="530087"/>
                </a:cubicBezTo>
                <a:cubicBezTo>
                  <a:pt x="411117" y="526699"/>
                  <a:pt x="401875" y="501061"/>
                  <a:pt x="410818" y="490330"/>
                </a:cubicBezTo>
                <a:cubicBezTo>
                  <a:pt x="575197" y="293075"/>
                  <a:pt x="380450" y="575637"/>
                  <a:pt x="490331" y="410817"/>
                </a:cubicBezTo>
                <a:cubicBezTo>
                  <a:pt x="485914" y="357808"/>
                  <a:pt x="492945" y="302562"/>
                  <a:pt x="477079" y="251791"/>
                </a:cubicBezTo>
                <a:cubicBezTo>
                  <a:pt x="469625" y="227940"/>
                  <a:pt x="441740" y="216452"/>
                  <a:pt x="424070" y="198782"/>
                </a:cubicBezTo>
                <a:cubicBezTo>
                  <a:pt x="415235" y="189947"/>
                  <a:pt x="404495" y="182674"/>
                  <a:pt x="397565" y="172278"/>
                </a:cubicBezTo>
                <a:cubicBezTo>
                  <a:pt x="388730" y="159026"/>
                  <a:pt x="384567" y="140962"/>
                  <a:pt x="371061" y="132521"/>
                </a:cubicBezTo>
                <a:cubicBezTo>
                  <a:pt x="347370" y="117714"/>
                  <a:pt x="318052" y="114852"/>
                  <a:pt x="291548" y="106017"/>
                </a:cubicBezTo>
                <a:lnTo>
                  <a:pt x="251792" y="92765"/>
                </a:lnTo>
                <a:cubicBezTo>
                  <a:pt x="225288" y="97182"/>
                  <a:pt x="198627" y="100747"/>
                  <a:pt x="172279" y="106017"/>
                </a:cubicBezTo>
                <a:cubicBezTo>
                  <a:pt x="130678" y="114337"/>
                  <a:pt x="117405" y="119891"/>
                  <a:pt x="79513" y="132521"/>
                </a:cubicBezTo>
                <a:cubicBezTo>
                  <a:pt x="75096" y="150191"/>
                  <a:pt x="66261" y="167317"/>
                  <a:pt x="66261" y="185530"/>
                </a:cubicBezTo>
                <a:cubicBezTo>
                  <a:pt x="66261" y="243126"/>
                  <a:pt x="68899" y="301199"/>
                  <a:pt x="79513" y="357808"/>
                </a:cubicBezTo>
                <a:cubicBezTo>
                  <a:pt x="82448" y="373463"/>
                  <a:pt x="94031" y="387077"/>
                  <a:pt x="106018" y="397565"/>
                </a:cubicBezTo>
                <a:cubicBezTo>
                  <a:pt x="162102" y="446639"/>
                  <a:pt x="170682" y="445624"/>
                  <a:pt x="225287" y="463826"/>
                </a:cubicBezTo>
                <a:cubicBezTo>
                  <a:pt x="234122" y="472661"/>
                  <a:pt x="240617" y="484742"/>
                  <a:pt x="251792" y="490330"/>
                </a:cubicBezTo>
                <a:cubicBezTo>
                  <a:pt x="268082" y="498475"/>
                  <a:pt x="287288" y="498579"/>
                  <a:pt x="304800" y="503582"/>
                </a:cubicBezTo>
                <a:cubicBezTo>
                  <a:pt x="318232" y="507420"/>
                  <a:pt x="331305" y="512417"/>
                  <a:pt x="344557" y="516834"/>
                </a:cubicBezTo>
                <a:cubicBezTo>
                  <a:pt x="384313" y="512417"/>
                  <a:pt x="426686" y="518438"/>
                  <a:pt x="463826" y="503582"/>
                </a:cubicBezTo>
                <a:cubicBezTo>
                  <a:pt x="476796" y="498394"/>
                  <a:pt x="474049" y="477462"/>
                  <a:pt x="477079" y="463826"/>
                </a:cubicBezTo>
                <a:cubicBezTo>
                  <a:pt x="482908" y="437596"/>
                  <a:pt x="485914" y="410817"/>
                  <a:pt x="490331" y="384313"/>
                </a:cubicBezTo>
                <a:cubicBezTo>
                  <a:pt x="472413" y="321600"/>
                  <a:pt x="469599" y="290183"/>
                  <a:pt x="437322" y="238539"/>
                </a:cubicBezTo>
                <a:cubicBezTo>
                  <a:pt x="425616" y="219809"/>
                  <a:pt x="415943" y="197782"/>
                  <a:pt x="397565" y="185530"/>
                </a:cubicBezTo>
                <a:cubicBezTo>
                  <a:pt x="374319" y="170033"/>
                  <a:pt x="318052" y="159026"/>
                  <a:pt x="318052" y="159026"/>
                </a:cubicBezTo>
                <a:cubicBezTo>
                  <a:pt x="304800" y="145774"/>
                  <a:pt x="296819" y="122119"/>
                  <a:pt x="278296" y="119269"/>
                </a:cubicBezTo>
                <a:cubicBezTo>
                  <a:pt x="152699" y="99946"/>
                  <a:pt x="162229" y="107838"/>
                  <a:pt x="119270" y="172278"/>
                </a:cubicBezTo>
                <a:cubicBezTo>
                  <a:pt x="110159" y="217836"/>
                  <a:pt x="105245" y="247870"/>
                  <a:pt x="92765" y="291548"/>
                </a:cubicBezTo>
                <a:cubicBezTo>
                  <a:pt x="88927" y="304979"/>
                  <a:pt x="83930" y="318052"/>
                  <a:pt x="79513" y="331304"/>
                </a:cubicBezTo>
                <a:cubicBezTo>
                  <a:pt x="83930" y="384313"/>
                  <a:pt x="81619" y="438318"/>
                  <a:pt x="92765" y="490330"/>
                </a:cubicBezTo>
                <a:cubicBezTo>
                  <a:pt x="95383" y="502547"/>
                  <a:pt x="111465" y="507078"/>
                  <a:pt x="119270" y="516834"/>
                </a:cubicBezTo>
                <a:cubicBezTo>
                  <a:pt x="150675" y="556089"/>
                  <a:pt x="145774" y="545019"/>
                  <a:pt x="145774" y="58309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284612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382540" y="5760928"/>
            <a:ext cx="2305878" cy="547108"/>
          </a:xfrm>
        </p:spPr>
        <p:txBody>
          <a:bodyPr>
            <a:normAutofit/>
          </a:bodyPr>
          <a:lstStyle/>
          <a:p>
            <a:pPr algn="ctr"/>
            <a:r>
              <a:rPr lang="tr-TR" sz="3200" dirty="0" smtClean="0">
                <a:solidFill>
                  <a:schemeClr val="bg1"/>
                </a:solidFill>
                <a:latin typeface="Forte" panose="03060902040502070203" pitchFamily="66" charset="0"/>
              </a:rPr>
              <a:t>1. Soru</a:t>
            </a:r>
            <a:endParaRPr lang="tr-TR" sz="3200" dirty="0">
              <a:solidFill>
                <a:schemeClr val="bg1"/>
              </a:solidFill>
              <a:latin typeface="Forte" panose="03060902040502070203" pitchFamily="66" charset="0"/>
            </a:endParaRPr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3792" y="451280"/>
            <a:ext cx="4331007" cy="6384020"/>
          </a:xfrm>
        </p:spPr>
      </p:pic>
      <p:sp>
        <p:nvSpPr>
          <p:cNvPr id="7" name="16-Nokta Yıldız 6"/>
          <p:cNvSpPr/>
          <p:nvPr/>
        </p:nvSpPr>
        <p:spPr>
          <a:xfrm>
            <a:off x="11257722" y="127137"/>
            <a:ext cx="861391" cy="878233"/>
          </a:xfrm>
          <a:prstGeom prst="star1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1</a:t>
            </a:r>
            <a:endParaRPr lang="tr-TR" sz="2000" b="1" dirty="0"/>
          </a:p>
        </p:txBody>
      </p:sp>
      <p:sp>
        <p:nvSpPr>
          <p:cNvPr id="10" name="Serbest Form 9"/>
          <p:cNvSpPr/>
          <p:nvPr/>
        </p:nvSpPr>
        <p:spPr>
          <a:xfrm>
            <a:off x="3501027" y="5048021"/>
            <a:ext cx="530087" cy="609600"/>
          </a:xfrm>
          <a:custGeom>
            <a:avLst/>
            <a:gdLst>
              <a:gd name="connsiteX0" fmla="*/ 132522 w 530087"/>
              <a:gd name="connsiteY0" fmla="*/ 331304 h 609600"/>
              <a:gd name="connsiteX1" fmla="*/ 106018 w 530087"/>
              <a:gd name="connsiteY1" fmla="*/ 397565 h 609600"/>
              <a:gd name="connsiteX2" fmla="*/ 145774 w 530087"/>
              <a:gd name="connsiteY2" fmla="*/ 556591 h 609600"/>
              <a:gd name="connsiteX3" fmla="*/ 410818 w 530087"/>
              <a:gd name="connsiteY3" fmla="*/ 516834 h 609600"/>
              <a:gd name="connsiteX4" fmla="*/ 450574 w 530087"/>
              <a:gd name="connsiteY4" fmla="*/ 477078 h 609600"/>
              <a:gd name="connsiteX5" fmla="*/ 463826 w 530087"/>
              <a:gd name="connsiteY5" fmla="*/ 437321 h 609600"/>
              <a:gd name="connsiteX6" fmla="*/ 503583 w 530087"/>
              <a:gd name="connsiteY6" fmla="*/ 371061 h 609600"/>
              <a:gd name="connsiteX7" fmla="*/ 490331 w 530087"/>
              <a:gd name="connsiteY7" fmla="*/ 265043 h 609600"/>
              <a:gd name="connsiteX8" fmla="*/ 450574 w 530087"/>
              <a:gd name="connsiteY8" fmla="*/ 198782 h 609600"/>
              <a:gd name="connsiteX9" fmla="*/ 410818 w 530087"/>
              <a:gd name="connsiteY9" fmla="*/ 185530 h 609600"/>
              <a:gd name="connsiteX10" fmla="*/ 384313 w 530087"/>
              <a:gd name="connsiteY10" fmla="*/ 159026 h 609600"/>
              <a:gd name="connsiteX11" fmla="*/ 172279 w 530087"/>
              <a:gd name="connsiteY11" fmla="*/ 159026 h 609600"/>
              <a:gd name="connsiteX12" fmla="*/ 92765 w 530087"/>
              <a:gd name="connsiteY12" fmla="*/ 198782 h 609600"/>
              <a:gd name="connsiteX13" fmla="*/ 79513 w 530087"/>
              <a:gd name="connsiteY13" fmla="*/ 251791 h 609600"/>
              <a:gd name="connsiteX14" fmla="*/ 106018 w 530087"/>
              <a:gd name="connsiteY14" fmla="*/ 477078 h 609600"/>
              <a:gd name="connsiteX15" fmla="*/ 132522 w 530087"/>
              <a:gd name="connsiteY15" fmla="*/ 516834 h 609600"/>
              <a:gd name="connsiteX16" fmla="*/ 198783 w 530087"/>
              <a:gd name="connsiteY16" fmla="*/ 530087 h 609600"/>
              <a:gd name="connsiteX17" fmla="*/ 251792 w 530087"/>
              <a:gd name="connsiteY17" fmla="*/ 543339 h 609600"/>
              <a:gd name="connsiteX18" fmla="*/ 371061 w 530087"/>
              <a:gd name="connsiteY18" fmla="*/ 530087 h 609600"/>
              <a:gd name="connsiteX19" fmla="*/ 424070 w 530087"/>
              <a:gd name="connsiteY19" fmla="*/ 437321 h 609600"/>
              <a:gd name="connsiteX20" fmla="*/ 437322 w 530087"/>
              <a:gd name="connsiteY20" fmla="*/ 397565 h 609600"/>
              <a:gd name="connsiteX21" fmla="*/ 424070 w 530087"/>
              <a:gd name="connsiteY21" fmla="*/ 331304 h 609600"/>
              <a:gd name="connsiteX22" fmla="*/ 397565 w 530087"/>
              <a:gd name="connsiteY22" fmla="*/ 291548 h 609600"/>
              <a:gd name="connsiteX23" fmla="*/ 384313 w 530087"/>
              <a:gd name="connsiteY23" fmla="*/ 251791 h 609600"/>
              <a:gd name="connsiteX24" fmla="*/ 357809 w 530087"/>
              <a:gd name="connsiteY24" fmla="*/ 212034 h 609600"/>
              <a:gd name="connsiteX25" fmla="*/ 344557 w 530087"/>
              <a:gd name="connsiteY25" fmla="*/ 172278 h 609600"/>
              <a:gd name="connsiteX26" fmla="*/ 265044 w 530087"/>
              <a:gd name="connsiteY26" fmla="*/ 145774 h 609600"/>
              <a:gd name="connsiteX27" fmla="*/ 92765 w 530087"/>
              <a:gd name="connsiteY27" fmla="*/ 185530 h 609600"/>
              <a:gd name="connsiteX28" fmla="*/ 79513 w 530087"/>
              <a:gd name="connsiteY28" fmla="*/ 238539 h 609600"/>
              <a:gd name="connsiteX29" fmla="*/ 53009 w 530087"/>
              <a:gd name="connsiteY29" fmla="*/ 318052 h 609600"/>
              <a:gd name="connsiteX30" fmla="*/ 66261 w 530087"/>
              <a:gd name="connsiteY30" fmla="*/ 410817 h 609600"/>
              <a:gd name="connsiteX31" fmla="*/ 132522 w 530087"/>
              <a:gd name="connsiteY31" fmla="*/ 463826 h 609600"/>
              <a:gd name="connsiteX32" fmla="*/ 212035 w 530087"/>
              <a:gd name="connsiteY32" fmla="*/ 503582 h 609600"/>
              <a:gd name="connsiteX33" fmla="*/ 490331 w 530087"/>
              <a:gd name="connsiteY33" fmla="*/ 516834 h 609600"/>
              <a:gd name="connsiteX34" fmla="*/ 477079 w 530087"/>
              <a:gd name="connsiteY34" fmla="*/ 384313 h 609600"/>
              <a:gd name="connsiteX35" fmla="*/ 437322 w 530087"/>
              <a:gd name="connsiteY35" fmla="*/ 357808 h 609600"/>
              <a:gd name="connsiteX36" fmla="*/ 357809 w 530087"/>
              <a:gd name="connsiteY36" fmla="*/ 291548 h 609600"/>
              <a:gd name="connsiteX37" fmla="*/ 331305 w 530087"/>
              <a:gd name="connsiteY37" fmla="*/ 251791 h 609600"/>
              <a:gd name="connsiteX38" fmla="*/ 291548 w 530087"/>
              <a:gd name="connsiteY38" fmla="*/ 225287 h 609600"/>
              <a:gd name="connsiteX39" fmla="*/ 265044 w 530087"/>
              <a:gd name="connsiteY39" fmla="*/ 198782 h 609600"/>
              <a:gd name="connsiteX40" fmla="*/ 251792 w 530087"/>
              <a:gd name="connsiteY40" fmla="*/ 159026 h 609600"/>
              <a:gd name="connsiteX41" fmla="*/ 92765 w 530087"/>
              <a:gd name="connsiteY41" fmla="*/ 132521 h 609600"/>
              <a:gd name="connsiteX42" fmla="*/ 39757 w 530087"/>
              <a:gd name="connsiteY42" fmla="*/ 198782 h 609600"/>
              <a:gd name="connsiteX43" fmla="*/ 13252 w 530087"/>
              <a:gd name="connsiteY43" fmla="*/ 278295 h 609600"/>
              <a:gd name="connsiteX44" fmla="*/ 0 w 530087"/>
              <a:gd name="connsiteY44" fmla="*/ 318052 h 609600"/>
              <a:gd name="connsiteX45" fmla="*/ 39757 w 530087"/>
              <a:gd name="connsiteY45" fmla="*/ 437321 h 609600"/>
              <a:gd name="connsiteX46" fmla="*/ 79513 w 530087"/>
              <a:gd name="connsiteY46" fmla="*/ 463826 h 609600"/>
              <a:gd name="connsiteX47" fmla="*/ 159026 w 530087"/>
              <a:gd name="connsiteY47" fmla="*/ 490330 h 609600"/>
              <a:gd name="connsiteX48" fmla="*/ 384313 w 530087"/>
              <a:gd name="connsiteY48" fmla="*/ 477078 h 609600"/>
              <a:gd name="connsiteX49" fmla="*/ 424070 w 530087"/>
              <a:gd name="connsiteY49" fmla="*/ 450574 h 609600"/>
              <a:gd name="connsiteX50" fmla="*/ 437322 w 530087"/>
              <a:gd name="connsiteY50" fmla="*/ 397565 h 609600"/>
              <a:gd name="connsiteX51" fmla="*/ 424070 w 530087"/>
              <a:gd name="connsiteY51" fmla="*/ 291548 h 609600"/>
              <a:gd name="connsiteX52" fmla="*/ 397565 w 530087"/>
              <a:gd name="connsiteY52" fmla="*/ 212034 h 609600"/>
              <a:gd name="connsiteX53" fmla="*/ 384313 w 530087"/>
              <a:gd name="connsiteY53" fmla="*/ 172278 h 609600"/>
              <a:gd name="connsiteX54" fmla="*/ 278296 w 530087"/>
              <a:gd name="connsiteY54" fmla="*/ 79513 h 609600"/>
              <a:gd name="connsiteX55" fmla="*/ 212035 w 530087"/>
              <a:gd name="connsiteY55" fmla="*/ 66261 h 609600"/>
              <a:gd name="connsiteX56" fmla="*/ 39757 w 530087"/>
              <a:gd name="connsiteY56" fmla="*/ 132521 h 609600"/>
              <a:gd name="connsiteX57" fmla="*/ 26505 w 530087"/>
              <a:gd name="connsiteY57" fmla="*/ 172278 h 609600"/>
              <a:gd name="connsiteX58" fmla="*/ 39757 w 530087"/>
              <a:gd name="connsiteY58" fmla="*/ 331304 h 609600"/>
              <a:gd name="connsiteX59" fmla="*/ 53009 w 530087"/>
              <a:gd name="connsiteY59" fmla="*/ 424069 h 609600"/>
              <a:gd name="connsiteX60" fmla="*/ 132522 w 530087"/>
              <a:gd name="connsiteY60" fmla="*/ 503582 h 609600"/>
              <a:gd name="connsiteX61" fmla="*/ 225287 w 530087"/>
              <a:gd name="connsiteY61" fmla="*/ 583095 h 609600"/>
              <a:gd name="connsiteX62" fmla="*/ 357809 w 530087"/>
              <a:gd name="connsiteY62" fmla="*/ 609600 h 609600"/>
              <a:gd name="connsiteX63" fmla="*/ 477079 w 530087"/>
              <a:gd name="connsiteY63" fmla="*/ 569843 h 609600"/>
              <a:gd name="connsiteX64" fmla="*/ 490331 w 530087"/>
              <a:gd name="connsiteY64" fmla="*/ 516834 h 609600"/>
              <a:gd name="connsiteX65" fmla="*/ 463826 w 530087"/>
              <a:gd name="connsiteY65" fmla="*/ 344556 h 609600"/>
              <a:gd name="connsiteX66" fmla="*/ 410818 w 530087"/>
              <a:gd name="connsiteY66" fmla="*/ 238539 h 609600"/>
              <a:gd name="connsiteX67" fmla="*/ 357809 w 530087"/>
              <a:gd name="connsiteY67" fmla="*/ 145774 h 609600"/>
              <a:gd name="connsiteX68" fmla="*/ 238539 w 530087"/>
              <a:gd name="connsiteY68" fmla="*/ 79513 h 609600"/>
              <a:gd name="connsiteX69" fmla="*/ 159026 w 530087"/>
              <a:gd name="connsiteY69" fmla="*/ 92765 h 609600"/>
              <a:gd name="connsiteX70" fmla="*/ 119270 w 530087"/>
              <a:gd name="connsiteY70" fmla="*/ 172278 h 609600"/>
              <a:gd name="connsiteX71" fmla="*/ 132522 w 530087"/>
              <a:gd name="connsiteY71" fmla="*/ 384313 h 609600"/>
              <a:gd name="connsiteX72" fmla="*/ 172279 w 530087"/>
              <a:gd name="connsiteY72" fmla="*/ 437321 h 609600"/>
              <a:gd name="connsiteX73" fmla="*/ 198783 w 530087"/>
              <a:gd name="connsiteY73" fmla="*/ 477078 h 609600"/>
              <a:gd name="connsiteX74" fmla="*/ 291548 w 530087"/>
              <a:gd name="connsiteY74" fmla="*/ 516834 h 609600"/>
              <a:gd name="connsiteX75" fmla="*/ 477079 w 530087"/>
              <a:gd name="connsiteY75" fmla="*/ 463826 h 609600"/>
              <a:gd name="connsiteX76" fmla="*/ 490331 w 530087"/>
              <a:gd name="connsiteY76" fmla="*/ 424069 h 609600"/>
              <a:gd name="connsiteX77" fmla="*/ 477079 w 530087"/>
              <a:gd name="connsiteY77" fmla="*/ 278295 h 609600"/>
              <a:gd name="connsiteX78" fmla="*/ 424070 w 530087"/>
              <a:gd name="connsiteY78" fmla="*/ 159026 h 609600"/>
              <a:gd name="connsiteX79" fmla="*/ 384313 w 530087"/>
              <a:gd name="connsiteY79" fmla="*/ 119269 h 609600"/>
              <a:gd name="connsiteX80" fmla="*/ 371061 w 530087"/>
              <a:gd name="connsiteY80" fmla="*/ 79513 h 609600"/>
              <a:gd name="connsiteX81" fmla="*/ 278296 w 530087"/>
              <a:gd name="connsiteY81" fmla="*/ 0 h 609600"/>
              <a:gd name="connsiteX82" fmla="*/ 106018 w 530087"/>
              <a:gd name="connsiteY82" fmla="*/ 39756 h 609600"/>
              <a:gd name="connsiteX83" fmla="*/ 66261 w 530087"/>
              <a:gd name="connsiteY83" fmla="*/ 92765 h 609600"/>
              <a:gd name="connsiteX84" fmla="*/ 53009 w 530087"/>
              <a:gd name="connsiteY84" fmla="*/ 159026 h 609600"/>
              <a:gd name="connsiteX85" fmla="*/ 26505 w 530087"/>
              <a:gd name="connsiteY85" fmla="*/ 212034 h 609600"/>
              <a:gd name="connsiteX86" fmla="*/ 39757 w 530087"/>
              <a:gd name="connsiteY86" fmla="*/ 304800 h 609600"/>
              <a:gd name="connsiteX87" fmla="*/ 53009 w 530087"/>
              <a:gd name="connsiteY87" fmla="*/ 371061 h 609600"/>
              <a:gd name="connsiteX88" fmla="*/ 132522 w 530087"/>
              <a:gd name="connsiteY88" fmla="*/ 463826 h 609600"/>
              <a:gd name="connsiteX89" fmla="*/ 172279 w 530087"/>
              <a:gd name="connsiteY89" fmla="*/ 503582 h 609600"/>
              <a:gd name="connsiteX90" fmla="*/ 212035 w 530087"/>
              <a:gd name="connsiteY90" fmla="*/ 543339 h 609600"/>
              <a:gd name="connsiteX91" fmla="*/ 265044 w 530087"/>
              <a:gd name="connsiteY91" fmla="*/ 556591 h 609600"/>
              <a:gd name="connsiteX92" fmla="*/ 384313 w 530087"/>
              <a:gd name="connsiteY92" fmla="*/ 543339 h 609600"/>
              <a:gd name="connsiteX93" fmla="*/ 437322 w 530087"/>
              <a:gd name="connsiteY93" fmla="*/ 463826 h 609600"/>
              <a:gd name="connsiteX94" fmla="*/ 450574 w 530087"/>
              <a:gd name="connsiteY94" fmla="*/ 251791 h 609600"/>
              <a:gd name="connsiteX95" fmla="*/ 397565 w 530087"/>
              <a:gd name="connsiteY95" fmla="*/ 185530 h 609600"/>
              <a:gd name="connsiteX96" fmla="*/ 384313 w 530087"/>
              <a:gd name="connsiteY96" fmla="*/ 145774 h 609600"/>
              <a:gd name="connsiteX97" fmla="*/ 331305 w 530087"/>
              <a:gd name="connsiteY97" fmla="*/ 132521 h 609600"/>
              <a:gd name="connsiteX98" fmla="*/ 238539 w 530087"/>
              <a:gd name="connsiteY98" fmla="*/ 66261 h 609600"/>
              <a:gd name="connsiteX99" fmla="*/ 119270 w 530087"/>
              <a:gd name="connsiteY99" fmla="*/ 92765 h 609600"/>
              <a:gd name="connsiteX100" fmla="*/ 92765 w 530087"/>
              <a:gd name="connsiteY100" fmla="*/ 132521 h 609600"/>
              <a:gd name="connsiteX101" fmla="*/ 66261 w 530087"/>
              <a:gd name="connsiteY101" fmla="*/ 238539 h 609600"/>
              <a:gd name="connsiteX102" fmla="*/ 106018 w 530087"/>
              <a:gd name="connsiteY102" fmla="*/ 463826 h 609600"/>
              <a:gd name="connsiteX103" fmla="*/ 145774 w 530087"/>
              <a:gd name="connsiteY103" fmla="*/ 503582 h 609600"/>
              <a:gd name="connsiteX104" fmla="*/ 172279 w 530087"/>
              <a:gd name="connsiteY104" fmla="*/ 543339 h 609600"/>
              <a:gd name="connsiteX105" fmla="*/ 251792 w 530087"/>
              <a:gd name="connsiteY105" fmla="*/ 569843 h 609600"/>
              <a:gd name="connsiteX106" fmla="*/ 291548 w 530087"/>
              <a:gd name="connsiteY106" fmla="*/ 583095 h 609600"/>
              <a:gd name="connsiteX107" fmla="*/ 477079 w 530087"/>
              <a:gd name="connsiteY107" fmla="*/ 556591 h 609600"/>
              <a:gd name="connsiteX108" fmla="*/ 490331 w 530087"/>
              <a:gd name="connsiteY108" fmla="*/ 516834 h 609600"/>
              <a:gd name="connsiteX109" fmla="*/ 530087 w 530087"/>
              <a:gd name="connsiteY109" fmla="*/ 424069 h 609600"/>
              <a:gd name="connsiteX110" fmla="*/ 503583 w 530087"/>
              <a:gd name="connsiteY110" fmla="*/ 318052 h 609600"/>
              <a:gd name="connsiteX111" fmla="*/ 450574 w 530087"/>
              <a:gd name="connsiteY111" fmla="*/ 265043 h 609600"/>
              <a:gd name="connsiteX112" fmla="*/ 371061 w 530087"/>
              <a:gd name="connsiteY112" fmla="*/ 198782 h 609600"/>
              <a:gd name="connsiteX113" fmla="*/ 331305 w 530087"/>
              <a:gd name="connsiteY113" fmla="*/ 159026 h 609600"/>
              <a:gd name="connsiteX114" fmla="*/ 291548 w 530087"/>
              <a:gd name="connsiteY114" fmla="*/ 145774 h 609600"/>
              <a:gd name="connsiteX115" fmla="*/ 212035 w 530087"/>
              <a:gd name="connsiteY115" fmla="*/ 132521 h 609600"/>
              <a:gd name="connsiteX116" fmla="*/ 159026 w 530087"/>
              <a:gd name="connsiteY116" fmla="*/ 119269 h 609600"/>
              <a:gd name="connsiteX117" fmla="*/ 106018 w 530087"/>
              <a:gd name="connsiteY117" fmla="*/ 132521 h 609600"/>
              <a:gd name="connsiteX118" fmla="*/ 66261 w 530087"/>
              <a:gd name="connsiteY118" fmla="*/ 225287 h 609600"/>
              <a:gd name="connsiteX119" fmla="*/ 79513 w 530087"/>
              <a:gd name="connsiteY119" fmla="*/ 463826 h 609600"/>
              <a:gd name="connsiteX120" fmla="*/ 106018 w 530087"/>
              <a:gd name="connsiteY120" fmla="*/ 503582 h 609600"/>
              <a:gd name="connsiteX121" fmla="*/ 159026 w 530087"/>
              <a:gd name="connsiteY121" fmla="*/ 516834 h 609600"/>
              <a:gd name="connsiteX122" fmla="*/ 397565 w 530087"/>
              <a:gd name="connsiteY122" fmla="*/ 530087 h 609600"/>
              <a:gd name="connsiteX123" fmla="*/ 410818 w 530087"/>
              <a:gd name="connsiteY123" fmla="*/ 490330 h 609600"/>
              <a:gd name="connsiteX124" fmla="*/ 490331 w 530087"/>
              <a:gd name="connsiteY124" fmla="*/ 410817 h 609600"/>
              <a:gd name="connsiteX125" fmla="*/ 477079 w 530087"/>
              <a:gd name="connsiteY125" fmla="*/ 251791 h 609600"/>
              <a:gd name="connsiteX126" fmla="*/ 424070 w 530087"/>
              <a:gd name="connsiteY126" fmla="*/ 198782 h 609600"/>
              <a:gd name="connsiteX127" fmla="*/ 397565 w 530087"/>
              <a:gd name="connsiteY127" fmla="*/ 172278 h 609600"/>
              <a:gd name="connsiteX128" fmla="*/ 371061 w 530087"/>
              <a:gd name="connsiteY128" fmla="*/ 132521 h 609600"/>
              <a:gd name="connsiteX129" fmla="*/ 291548 w 530087"/>
              <a:gd name="connsiteY129" fmla="*/ 106017 h 609600"/>
              <a:gd name="connsiteX130" fmla="*/ 251792 w 530087"/>
              <a:gd name="connsiteY130" fmla="*/ 92765 h 609600"/>
              <a:gd name="connsiteX131" fmla="*/ 172279 w 530087"/>
              <a:gd name="connsiteY131" fmla="*/ 106017 h 609600"/>
              <a:gd name="connsiteX132" fmla="*/ 79513 w 530087"/>
              <a:gd name="connsiteY132" fmla="*/ 132521 h 609600"/>
              <a:gd name="connsiteX133" fmla="*/ 66261 w 530087"/>
              <a:gd name="connsiteY133" fmla="*/ 185530 h 609600"/>
              <a:gd name="connsiteX134" fmla="*/ 79513 w 530087"/>
              <a:gd name="connsiteY134" fmla="*/ 357808 h 609600"/>
              <a:gd name="connsiteX135" fmla="*/ 106018 w 530087"/>
              <a:gd name="connsiteY135" fmla="*/ 397565 h 609600"/>
              <a:gd name="connsiteX136" fmla="*/ 225287 w 530087"/>
              <a:gd name="connsiteY136" fmla="*/ 463826 h 609600"/>
              <a:gd name="connsiteX137" fmla="*/ 251792 w 530087"/>
              <a:gd name="connsiteY137" fmla="*/ 490330 h 609600"/>
              <a:gd name="connsiteX138" fmla="*/ 304800 w 530087"/>
              <a:gd name="connsiteY138" fmla="*/ 503582 h 609600"/>
              <a:gd name="connsiteX139" fmla="*/ 344557 w 530087"/>
              <a:gd name="connsiteY139" fmla="*/ 516834 h 609600"/>
              <a:gd name="connsiteX140" fmla="*/ 463826 w 530087"/>
              <a:gd name="connsiteY140" fmla="*/ 503582 h 609600"/>
              <a:gd name="connsiteX141" fmla="*/ 477079 w 530087"/>
              <a:gd name="connsiteY141" fmla="*/ 463826 h 609600"/>
              <a:gd name="connsiteX142" fmla="*/ 490331 w 530087"/>
              <a:gd name="connsiteY142" fmla="*/ 384313 h 609600"/>
              <a:gd name="connsiteX143" fmla="*/ 437322 w 530087"/>
              <a:gd name="connsiteY143" fmla="*/ 238539 h 609600"/>
              <a:gd name="connsiteX144" fmla="*/ 397565 w 530087"/>
              <a:gd name="connsiteY144" fmla="*/ 185530 h 609600"/>
              <a:gd name="connsiteX145" fmla="*/ 318052 w 530087"/>
              <a:gd name="connsiteY145" fmla="*/ 159026 h 609600"/>
              <a:gd name="connsiteX146" fmla="*/ 278296 w 530087"/>
              <a:gd name="connsiteY146" fmla="*/ 119269 h 609600"/>
              <a:gd name="connsiteX147" fmla="*/ 119270 w 530087"/>
              <a:gd name="connsiteY147" fmla="*/ 172278 h 609600"/>
              <a:gd name="connsiteX148" fmla="*/ 92765 w 530087"/>
              <a:gd name="connsiteY148" fmla="*/ 291548 h 609600"/>
              <a:gd name="connsiteX149" fmla="*/ 79513 w 530087"/>
              <a:gd name="connsiteY149" fmla="*/ 331304 h 609600"/>
              <a:gd name="connsiteX150" fmla="*/ 92765 w 530087"/>
              <a:gd name="connsiteY150" fmla="*/ 490330 h 609600"/>
              <a:gd name="connsiteX151" fmla="*/ 119270 w 530087"/>
              <a:gd name="connsiteY151" fmla="*/ 516834 h 609600"/>
              <a:gd name="connsiteX152" fmla="*/ 145774 w 530087"/>
              <a:gd name="connsiteY152" fmla="*/ 583095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530087" h="609600">
                <a:moveTo>
                  <a:pt x="132522" y="331304"/>
                </a:moveTo>
                <a:cubicBezTo>
                  <a:pt x="123687" y="353391"/>
                  <a:pt x="107713" y="373837"/>
                  <a:pt x="106018" y="397565"/>
                </a:cubicBezTo>
                <a:cubicBezTo>
                  <a:pt x="98755" y="499252"/>
                  <a:pt x="105951" y="496855"/>
                  <a:pt x="145774" y="556591"/>
                </a:cubicBezTo>
                <a:cubicBezTo>
                  <a:pt x="282944" y="548522"/>
                  <a:pt x="330493" y="583771"/>
                  <a:pt x="410818" y="516834"/>
                </a:cubicBezTo>
                <a:cubicBezTo>
                  <a:pt x="425215" y="504836"/>
                  <a:pt x="437322" y="490330"/>
                  <a:pt x="450574" y="477078"/>
                </a:cubicBezTo>
                <a:cubicBezTo>
                  <a:pt x="454991" y="463826"/>
                  <a:pt x="456639" y="449299"/>
                  <a:pt x="463826" y="437321"/>
                </a:cubicBezTo>
                <a:cubicBezTo>
                  <a:pt x="518400" y="346365"/>
                  <a:pt x="466041" y="483686"/>
                  <a:pt x="503583" y="371061"/>
                </a:cubicBezTo>
                <a:cubicBezTo>
                  <a:pt x="499166" y="335722"/>
                  <a:pt x="496702" y="300083"/>
                  <a:pt x="490331" y="265043"/>
                </a:cubicBezTo>
                <a:cubicBezTo>
                  <a:pt x="485225" y="236962"/>
                  <a:pt x="476136" y="214119"/>
                  <a:pt x="450574" y="198782"/>
                </a:cubicBezTo>
                <a:cubicBezTo>
                  <a:pt x="438596" y="191595"/>
                  <a:pt x="424070" y="189947"/>
                  <a:pt x="410818" y="185530"/>
                </a:cubicBezTo>
                <a:cubicBezTo>
                  <a:pt x="401983" y="176695"/>
                  <a:pt x="395027" y="165454"/>
                  <a:pt x="384313" y="159026"/>
                </a:cubicBezTo>
                <a:cubicBezTo>
                  <a:pt x="327103" y="124700"/>
                  <a:pt x="205163" y="156497"/>
                  <a:pt x="172279" y="159026"/>
                </a:cubicBezTo>
                <a:cubicBezTo>
                  <a:pt x="149601" y="166585"/>
                  <a:pt x="107445" y="176763"/>
                  <a:pt x="92765" y="198782"/>
                </a:cubicBezTo>
                <a:cubicBezTo>
                  <a:pt x="82662" y="213936"/>
                  <a:pt x="83930" y="234121"/>
                  <a:pt x="79513" y="251791"/>
                </a:cubicBezTo>
                <a:cubicBezTo>
                  <a:pt x="81608" y="281123"/>
                  <a:pt x="75896" y="416834"/>
                  <a:pt x="106018" y="477078"/>
                </a:cubicBezTo>
                <a:cubicBezTo>
                  <a:pt x="113141" y="491323"/>
                  <a:pt x="118694" y="508932"/>
                  <a:pt x="132522" y="516834"/>
                </a:cubicBezTo>
                <a:cubicBezTo>
                  <a:pt x="152079" y="528009"/>
                  <a:pt x="176795" y="525201"/>
                  <a:pt x="198783" y="530087"/>
                </a:cubicBezTo>
                <a:cubicBezTo>
                  <a:pt x="216563" y="534038"/>
                  <a:pt x="234122" y="538922"/>
                  <a:pt x="251792" y="543339"/>
                </a:cubicBezTo>
                <a:cubicBezTo>
                  <a:pt x="291548" y="538922"/>
                  <a:pt x="333113" y="542736"/>
                  <a:pt x="371061" y="530087"/>
                </a:cubicBezTo>
                <a:cubicBezTo>
                  <a:pt x="415508" y="515271"/>
                  <a:pt x="414231" y="471758"/>
                  <a:pt x="424070" y="437321"/>
                </a:cubicBezTo>
                <a:cubicBezTo>
                  <a:pt x="427907" y="423890"/>
                  <a:pt x="432905" y="410817"/>
                  <a:pt x="437322" y="397565"/>
                </a:cubicBezTo>
                <a:cubicBezTo>
                  <a:pt x="432905" y="375478"/>
                  <a:pt x="431979" y="352394"/>
                  <a:pt x="424070" y="331304"/>
                </a:cubicBezTo>
                <a:cubicBezTo>
                  <a:pt x="418478" y="316391"/>
                  <a:pt x="404688" y="305794"/>
                  <a:pt x="397565" y="291548"/>
                </a:cubicBezTo>
                <a:cubicBezTo>
                  <a:pt x="391318" y="279054"/>
                  <a:pt x="390560" y="264285"/>
                  <a:pt x="384313" y="251791"/>
                </a:cubicBezTo>
                <a:cubicBezTo>
                  <a:pt x="377190" y="237545"/>
                  <a:pt x="364932" y="226280"/>
                  <a:pt x="357809" y="212034"/>
                </a:cubicBezTo>
                <a:cubicBezTo>
                  <a:pt x="351562" y="199540"/>
                  <a:pt x="355924" y="180397"/>
                  <a:pt x="344557" y="172278"/>
                </a:cubicBezTo>
                <a:cubicBezTo>
                  <a:pt x="321823" y="156039"/>
                  <a:pt x="265044" y="145774"/>
                  <a:pt x="265044" y="145774"/>
                </a:cubicBezTo>
                <a:cubicBezTo>
                  <a:pt x="243923" y="147886"/>
                  <a:pt x="123808" y="138966"/>
                  <a:pt x="92765" y="185530"/>
                </a:cubicBezTo>
                <a:cubicBezTo>
                  <a:pt x="82662" y="200684"/>
                  <a:pt x="84747" y="221094"/>
                  <a:pt x="79513" y="238539"/>
                </a:cubicBezTo>
                <a:cubicBezTo>
                  <a:pt x="71485" y="265299"/>
                  <a:pt x="53009" y="318052"/>
                  <a:pt x="53009" y="318052"/>
                </a:cubicBezTo>
                <a:cubicBezTo>
                  <a:pt x="57426" y="348974"/>
                  <a:pt x="57286" y="380899"/>
                  <a:pt x="66261" y="410817"/>
                </a:cubicBezTo>
                <a:cubicBezTo>
                  <a:pt x="82030" y="463382"/>
                  <a:pt x="93866" y="444499"/>
                  <a:pt x="132522" y="463826"/>
                </a:cubicBezTo>
                <a:cubicBezTo>
                  <a:pt x="235284" y="515206"/>
                  <a:pt x="112105" y="470272"/>
                  <a:pt x="212035" y="503582"/>
                </a:cubicBezTo>
                <a:cubicBezTo>
                  <a:pt x="295140" y="558986"/>
                  <a:pt x="350450" y="607345"/>
                  <a:pt x="490331" y="516834"/>
                </a:cubicBezTo>
                <a:cubicBezTo>
                  <a:pt x="527603" y="492717"/>
                  <a:pt x="491118" y="426429"/>
                  <a:pt x="477079" y="384313"/>
                </a:cubicBezTo>
                <a:cubicBezTo>
                  <a:pt x="472042" y="369203"/>
                  <a:pt x="449558" y="368004"/>
                  <a:pt x="437322" y="357808"/>
                </a:cubicBezTo>
                <a:cubicBezTo>
                  <a:pt x="335286" y="272779"/>
                  <a:pt x="456514" y="357351"/>
                  <a:pt x="357809" y="291548"/>
                </a:cubicBezTo>
                <a:cubicBezTo>
                  <a:pt x="348974" y="278296"/>
                  <a:pt x="342567" y="263053"/>
                  <a:pt x="331305" y="251791"/>
                </a:cubicBezTo>
                <a:cubicBezTo>
                  <a:pt x="320043" y="240529"/>
                  <a:pt x="303985" y="235237"/>
                  <a:pt x="291548" y="225287"/>
                </a:cubicBezTo>
                <a:cubicBezTo>
                  <a:pt x="281792" y="217482"/>
                  <a:pt x="273879" y="207617"/>
                  <a:pt x="265044" y="198782"/>
                </a:cubicBezTo>
                <a:cubicBezTo>
                  <a:pt x="260627" y="185530"/>
                  <a:pt x="259541" y="170649"/>
                  <a:pt x="251792" y="159026"/>
                </a:cubicBezTo>
                <a:cubicBezTo>
                  <a:pt x="204866" y="88638"/>
                  <a:pt x="185592" y="122207"/>
                  <a:pt x="92765" y="132521"/>
                </a:cubicBezTo>
                <a:cubicBezTo>
                  <a:pt x="70737" y="154550"/>
                  <a:pt x="53130" y="168692"/>
                  <a:pt x="39757" y="198782"/>
                </a:cubicBezTo>
                <a:cubicBezTo>
                  <a:pt x="28410" y="224312"/>
                  <a:pt x="22087" y="251791"/>
                  <a:pt x="13252" y="278295"/>
                </a:cubicBezTo>
                <a:lnTo>
                  <a:pt x="0" y="318052"/>
                </a:lnTo>
                <a:cubicBezTo>
                  <a:pt x="11101" y="395760"/>
                  <a:pt x="-7268" y="399701"/>
                  <a:pt x="39757" y="437321"/>
                </a:cubicBezTo>
                <a:cubicBezTo>
                  <a:pt x="52194" y="447271"/>
                  <a:pt x="64959" y="457357"/>
                  <a:pt x="79513" y="463826"/>
                </a:cubicBezTo>
                <a:cubicBezTo>
                  <a:pt x="105043" y="475173"/>
                  <a:pt x="159026" y="490330"/>
                  <a:pt x="159026" y="490330"/>
                </a:cubicBezTo>
                <a:cubicBezTo>
                  <a:pt x="234122" y="485913"/>
                  <a:pt x="309920" y="488237"/>
                  <a:pt x="384313" y="477078"/>
                </a:cubicBezTo>
                <a:cubicBezTo>
                  <a:pt x="400064" y="474715"/>
                  <a:pt x="415235" y="463826"/>
                  <a:pt x="424070" y="450574"/>
                </a:cubicBezTo>
                <a:cubicBezTo>
                  <a:pt x="434173" y="435420"/>
                  <a:pt x="432905" y="415235"/>
                  <a:pt x="437322" y="397565"/>
                </a:cubicBezTo>
                <a:cubicBezTo>
                  <a:pt x="432905" y="362226"/>
                  <a:pt x="431532" y="326371"/>
                  <a:pt x="424070" y="291548"/>
                </a:cubicBezTo>
                <a:cubicBezTo>
                  <a:pt x="418216" y="264230"/>
                  <a:pt x="406400" y="238539"/>
                  <a:pt x="397565" y="212034"/>
                </a:cubicBezTo>
                <a:cubicBezTo>
                  <a:pt x="393148" y="198782"/>
                  <a:pt x="392061" y="183901"/>
                  <a:pt x="384313" y="172278"/>
                </a:cubicBezTo>
                <a:cubicBezTo>
                  <a:pt x="356789" y="130992"/>
                  <a:pt x="337762" y="91406"/>
                  <a:pt x="278296" y="79513"/>
                </a:cubicBezTo>
                <a:lnTo>
                  <a:pt x="212035" y="66261"/>
                </a:lnTo>
                <a:cubicBezTo>
                  <a:pt x="91236" y="78341"/>
                  <a:pt x="89383" y="45674"/>
                  <a:pt x="39757" y="132521"/>
                </a:cubicBezTo>
                <a:cubicBezTo>
                  <a:pt x="32826" y="144650"/>
                  <a:pt x="30922" y="159026"/>
                  <a:pt x="26505" y="172278"/>
                </a:cubicBezTo>
                <a:cubicBezTo>
                  <a:pt x="30922" y="225287"/>
                  <a:pt x="34189" y="278404"/>
                  <a:pt x="39757" y="331304"/>
                </a:cubicBezTo>
                <a:cubicBezTo>
                  <a:pt x="43027" y="362368"/>
                  <a:pt x="38200" y="396567"/>
                  <a:pt x="53009" y="424069"/>
                </a:cubicBezTo>
                <a:cubicBezTo>
                  <a:pt x="70780" y="457072"/>
                  <a:pt x="106018" y="477078"/>
                  <a:pt x="132522" y="503582"/>
                </a:cubicBezTo>
                <a:cubicBezTo>
                  <a:pt x="163854" y="534914"/>
                  <a:pt x="185619" y="560427"/>
                  <a:pt x="225287" y="583095"/>
                </a:cubicBezTo>
                <a:cubicBezTo>
                  <a:pt x="256129" y="600719"/>
                  <a:pt x="337408" y="606686"/>
                  <a:pt x="357809" y="609600"/>
                </a:cubicBezTo>
                <a:cubicBezTo>
                  <a:pt x="397533" y="603925"/>
                  <a:pt x="454652" y="614697"/>
                  <a:pt x="477079" y="569843"/>
                </a:cubicBezTo>
                <a:cubicBezTo>
                  <a:pt x="485224" y="553552"/>
                  <a:pt x="485914" y="534504"/>
                  <a:pt x="490331" y="516834"/>
                </a:cubicBezTo>
                <a:cubicBezTo>
                  <a:pt x="481496" y="459408"/>
                  <a:pt x="476430" y="401274"/>
                  <a:pt x="463826" y="344556"/>
                </a:cubicBezTo>
                <a:cubicBezTo>
                  <a:pt x="449594" y="280511"/>
                  <a:pt x="438341" y="286704"/>
                  <a:pt x="410818" y="238539"/>
                </a:cubicBezTo>
                <a:cubicBezTo>
                  <a:pt x="400774" y="220963"/>
                  <a:pt x="376258" y="161916"/>
                  <a:pt x="357809" y="145774"/>
                </a:cubicBezTo>
                <a:cubicBezTo>
                  <a:pt x="301724" y="96700"/>
                  <a:pt x="293145" y="97714"/>
                  <a:pt x="238539" y="79513"/>
                </a:cubicBezTo>
                <a:cubicBezTo>
                  <a:pt x="212035" y="83930"/>
                  <a:pt x="183059" y="80748"/>
                  <a:pt x="159026" y="92765"/>
                </a:cubicBezTo>
                <a:cubicBezTo>
                  <a:pt x="138474" y="103041"/>
                  <a:pt x="125542" y="153462"/>
                  <a:pt x="119270" y="172278"/>
                </a:cubicBezTo>
                <a:cubicBezTo>
                  <a:pt x="123687" y="242956"/>
                  <a:pt x="118634" y="314872"/>
                  <a:pt x="132522" y="384313"/>
                </a:cubicBezTo>
                <a:cubicBezTo>
                  <a:pt x="136854" y="405971"/>
                  <a:pt x="159441" y="419348"/>
                  <a:pt x="172279" y="437321"/>
                </a:cubicBezTo>
                <a:cubicBezTo>
                  <a:pt x="181537" y="450281"/>
                  <a:pt x="187521" y="465816"/>
                  <a:pt x="198783" y="477078"/>
                </a:cubicBezTo>
                <a:cubicBezTo>
                  <a:pt x="229288" y="507584"/>
                  <a:pt x="250996" y="506696"/>
                  <a:pt x="291548" y="516834"/>
                </a:cubicBezTo>
                <a:cubicBezTo>
                  <a:pt x="417643" y="506326"/>
                  <a:pt x="435680" y="546623"/>
                  <a:pt x="477079" y="463826"/>
                </a:cubicBezTo>
                <a:cubicBezTo>
                  <a:pt x="483326" y="451332"/>
                  <a:pt x="485914" y="437321"/>
                  <a:pt x="490331" y="424069"/>
                </a:cubicBezTo>
                <a:cubicBezTo>
                  <a:pt x="485914" y="375478"/>
                  <a:pt x="485558" y="326344"/>
                  <a:pt x="477079" y="278295"/>
                </a:cubicBezTo>
                <a:cubicBezTo>
                  <a:pt x="469317" y="234311"/>
                  <a:pt x="452515" y="193160"/>
                  <a:pt x="424070" y="159026"/>
                </a:cubicBezTo>
                <a:cubicBezTo>
                  <a:pt x="412072" y="144628"/>
                  <a:pt x="397565" y="132521"/>
                  <a:pt x="384313" y="119269"/>
                </a:cubicBezTo>
                <a:cubicBezTo>
                  <a:pt x="379896" y="106017"/>
                  <a:pt x="379180" y="90880"/>
                  <a:pt x="371061" y="79513"/>
                </a:cubicBezTo>
                <a:cubicBezTo>
                  <a:pt x="341847" y="38613"/>
                  <a:pt x="316500" y="25469"/>
                  <a:pt x="278296" y="0"/>
                </a:cubicBezTo>
                <a:cubicBezTo>
                  <a:pt x="225457" y="5871"/>
                  <a:pt x="152300" y="85"/>
                  <a:pt x="106018" y="39756"/>
                </a:cubicBezTo>
                <a:cubicBezTo>
                  <a:pt x="89248" y="54130"/>
                  <a:pt x="79513" y="75095"/>
                  <a:pt x="66261" y="92765"/>
                </a:cubicBezTo>
                <a:cubicBezTo>
                  <a:pt x="61844" y="114852"/>
                  <a:pt x="60132" y="137657"/>
                  <a:pt x="53009" y="159026"/>
                </a:cubicBezTo>
                <a:cubicBezTo>
                  <a:pt x="46762" y="177767"/>
                  <a:pt x="28294" y="192360"/>
                  <a:pt x="26505" y="212034"/>
                </a:cubicBezTo>
                <a:cubicBezTo>
                  <a:pt x="23677" y="243142"/>
                  <a:pt x="34622" y="273989"/>
                  <a:pt x="39757" y="304800"/>
                </a:cubicBezTo>
                <a:cubicBezTo>
                  <a:pt x="43460" y="327018"/>
                  <a:pt x="45100" y="349971"/>
                  <a:pt x="53009" y="371061"/>
                </a:cubicBezTo>
                <a:cubicBezTo>
                  <a:pt x="65118" y="403353"/>
                  <a:pt x="112583" y="443888"/>
                  <a:pt x="132522" y="463826"/>
                </a:cubicBezTo>
                <a:lnTo>
                  <a:pt x="172279" y="503582"/>
                </a:lnTo>
                <a:cubicBezTo>
                  <a:pt x="185531" y="516834"/>
                  <a:pt x="193853" y="538794"/>
                  <a:pt x="212035" y="543339"/>
                </a:cubicBezTo>
                <a:lnTo>
                  <a:pt x="265044" y="556591"/>
                </a:lnTo>
                <a:cubicBezTo>
                  <a:pt x="304800" y="552174"/>
                  <a:pt x="349093" y="562303"/>
                  <a:pt x="384313" y="543339"/>
                </a:cubicBezTo>
                <a:cubicBezTo>
                  <a:pt x="412360" y="528237"/>
                  <a:pt x="437322" y="463826"/>
                  <a:pt x="437322" y="463826"/>
                </a:cubicBezTo>
                <a:cubicBezTo>
                  <a:pt x="470068" y="365585"/>
                  <a:pt x="478994" y="374947"/>
                  <a:pt x="450574" y="251791"/>
                </a:cubicBezTo>
                <a:cubicBezTo>
                  <a:pt x="445558" y="230056"/>
                  <a:pt x="413039" y="201003"/>
                  <a:pt x="397565" y="185530"/>
                </a:cubicBezTo>
                <a:cubicBezTo>
                  <a:pt x="393148" y="172278"/>
                  <a:pt x="395221" y="154500"/>
                  <a:pt x="384313" y="145774"/>
                </a:cubicBezTo>
                <a:cubicBezTo>
                  <a:pt x="370091" y="134396"/>
                  <a:pt x="348046" y="139696"/>
                  <a:pt x="331305" y="132521"/>
                </a:cubicBezTo>
                <a:cubicBezTo>
                  <a:pt x="316232" y="126061"/>
                  <a:pt x="244575" y="70788"/>
                  <a:pt x="238539" y="66261"/>
                </a:cubicBezTo>
                <a:cubicBezTo>
                  <a:pt x="198783" y="75096"/>
                  <a:pt x="156346" y="75913"/>
                  <a:pt x="119270" y="92765"/>
                </a:cubicBezTo>
                <a:cubicBezTo>
                  <a:pt x="104770" y="99356"/>
                  <a:pt x="98208" y="117553"/>
                  <a:pt x="92765" y="132521"/>
                </a:cubicBezTo>
                <a:cubicBezTo>
                  <a:pt x="80316" y="166755"/>
                  <a:pt x="66261" y="238539"/>
                  <a:pt x="66261" y="238539"/>
                </a:cubicBezTo>
                <a:cubicBezTo>
                  <a:pt x="73147" y="328064"/>
                  <a:pt x="56458" y="394442"/>
                  <a:pt x="106018" y="463826"/>
                </a:cubicBezTo>
                <a:cubicBezTo>
                  <a:pt x="116911" y="479076"/>
                  <a:pt x="133776" y="489185"/>
                  <a:pt x="145774" y="503582"/>
                </a:cubicBezTo>
                <a:cubicBezTo>
                  <a:pt x="155970" y="515818"/>
                  <a:pt x="158773" y="534898"/>
                  <a:pt x="172279" y="543339"/>
                </a:cubicBezTo>
                <a:cubicBezTo>
                  <a:pt x="195970" y="558146"/>
                  <a:pt x="225288" y="561008"/>
                  <a:pt x="251792" y="569843"/>
                </a:cubicBezTo>
                <a:lnTo>
                  <a:pt x="291548" y="583095"/>
                </a:lnTo>
                <a:cubicBezTo>
                  <a:pt x="353392" y="574260"/>
                  <a:pt x="417813" y="576346"/>
                  <a:pt x="477079" y="556591"/>
                </a:cubicBezTo>
                <a:cubicBezTo>
                  <a:pt x="490331" y="552174"/>
                  <a:pt x="484828" y="529674"/>
                  <a:pt x="490331" y="516834"/>
                </a:cubicBezTo>
                <a:cubicBezTo>
                  <a:pt x="539458" y="402204"/>
                  <a:pt x="499009" y="517307"/>
                  <a:pt x="530087" y="424069"/>
                </a:cubicBezTo>
                <a:cubicBezTo>
                  <a:pt x="521252" y="388730"/>
                  <a:pt x="519873" y="350633"/>
                  <a:pt x="503583" y="318052"/>
                </a:cubicBezTo>
                <a:cubicBezTo>
                  <a:pt x="492408" y="295701"/>
                  <a:pt x="467029" y="283849"/>
                  <a:pt x="450574" y="265043"/>
                </a:cubicBezTo>
                <a:cubicBezTo>
                  <a:pt x="391109" y="197083"/>
                  <a:pt x="438936" y="221406"/>
                  <a:pt x="371061" y="198782"/>
                </a:cubicBezTo>
                <a:cubicBezTo>
                  <a:pt x="357809" y="185530"/>
                  <a:pt x="346899" y="169422"/>
                  <a:pt x="331305" y="159026"/>
                </a:cubicBezTo>
                <a:cubicBezTo>
                  <a:pt x="319682" y="151277"/>
                  <a:pt x="305184" y="148804"/>
                  <a:pt x="291548" y="145774"/>
                </a:cubicBezTo>
                <a:cubicBezTo>
                  <a:pt x="265318" y="139945"/>
                  <a:pt x="238383" y="137791"/>
                  <a:pt x="212035" y="132521"/>
                </a:cubicBezTo>
                <a:cubicBezTo>
                  <a:pt x="194175" y="128949"/>
                  <a:pt x="176696" y="123686"/>
                  <a:pt x="159026" y="119269"/>
                </a:cubicBezTo>
                <a:cubicBezTo>
                  <a:pt x="141357" y="123686"/>
                  <a:pt x="120010" y="120861"/>
                  <a:pt x="106018" y="132521"/>
                </a:cubicBezTo>
                <a:cubicBezTo>
                  <a:pt x="90900" y="145119"/>
                  <a:pt x="73290" y="204198"/>
                  <a:pt x="66261" y="225287"/>
                </a:cubicBezTo>
                <a:cubicBezTo>
                  <a:pt x="70678" y="304800"/>
                  <a:pt x="68251" y="384991"/>
                  <a:pt x="79513" y="463826"/>
                </a:cubicBezTo>
                <a:cubicBezTo>
                  <a:pt x="81765" y="479593"/>
                  <a:pt x="92766" y="494747"/>
                  <a:pt x="106018" y="503582"/>
                </a:cubicBezTo>
                <a:cubicBezTo>
                  <a:pt x="121172" y="513685"/>
                  <a:pt x="141357" y="512417"/>
                  <a:pt x="159026" y="516834"/>
                </a:cubicBezTo>
                <a:cubicBezTo>
                  <a:pt x="243740" y="573311"/>
                  <a:pt x="225826" y="573022"/>
                  <a:pt x="397565" y="530087"/>
                </a:cubicBezTo>
                <a:cubicBezTo>
                  <a:pt x="411117" y="526699"/>
                  <a:pt x="401875" y="501061"/>
                  <a:pt x="410818" y="490330"/>
                </a:cubicBezTo>
                <a:cubicBezTo>
                  <a:pt x="575197" y="293075"/>
                  <a:pt x="380450" y="575637"/>
                  <a:pt x="490331" y="410817"/>
                </a:cubicBezTo>
                <a:cubicBezTo>
                  <a:pt x="485914" y="357808"/>
                  <a:pt x="492945" y="302562"/>
                  <a:pt x="477079" y="251791"/>
                </a:cubicBezTo>
                <a:cubicBezTo>
                  <a:pt x="469625" y="227940"/>
                  <a:pt x="441740" y="216452"/>
                  <a:pt x="424070" y="198782"/>
                </a:cubicBezTo>
                <a:cubicBezTo>
                  <a:pt x="415235" y="189947"/>
                  <a:pt x="404495" y="182674"/>
                  <a:pt x="397565" y="172278"/>
                </a:cubicBezTo>
                <a:cubicBezTo>
                  <a:pt x="388730" y="159026"/>
                  <a:pt x="384567" y="140962"/>
                  <a:pt x="371061" y="132521"/>
                </a:cubicBezTo>
                <a:cubicBezTo>
                  <a:pt x="347370" y="117714"/>
                  <a:pt x="318052" y="114852"/>
                  <a:pt x="291548" y="106017"/>
                </a:cubicBezTo>
                <a:lnTo>
                  <a:pt x="251792" y="92765"/>
                </a:lnTo>
                <a:cubicBezTo>
                  <a:pt x="225288" y="97182"/>
                  <a:pt x="198627" y="100747"/>
                  <a:pt x="172279" y="106017"/>
                </a:cubicBezTo>
                <a:cubicBezTo>
                  <a:pt x="130678" y="114337"/>
                  <a:pt x="117405" y="119891"/>
                  <a:pt x="79513" y="132521"/>
                </a:cubicBezTo>
                <a:cubicBezTo>
                  <a:pt x="75096" y="150191"/>
                  <a:pt x="66261" y="167317"/>
                  <a:pt x="66261" y="185530"/>
                </a:cubicBezTo>
                <a:cubicBezTo>
                  <a:pt x="66261" y="243126"/>
                  <a:pt x="68899" y="301199"/>
                  <a:pt x="79513" y="357808"/>
                </a:cubicBezTo>
                <a:cubicBezTo>
                  <a:pt x="82448" y="373463"/>
                  <a:pt x="94031" y="387077"/>
                  <a:pt x="106018" y="397565"/>
                </a:cubicBezTo>
                <a:cubicBezTo>
                  <a:pt x="162102" y="446639"/>
                  <a:pt x="170682" y="445624"/>
                  <a:pt x="225287" y="463826"/>
                </a:cubicBezTo>
                <a:cubicBezTo>
                  <a:pt x="234122" y="472661"/>
                  <a:pt x="240617" y="484742"/>
                  <a:pt x="251792" y="490330"/>
                </a:cubicBezTo>
                <a:cubicBezTo>
                  <a:pt x="268082" y="498475"/>
                  <a:pt x="287288" y="498579"/>
                  <a:pt x="304800" y="503582"/>
                </a:cubicBezTo>
                <a:cubicBezTo>
                  <a:pt x="318232" y="507420"/>
                  <a:pt x="331305" y="512417"/>
                  <a:pt x="344557" y="516834"/>
                </a:cubicBezTo>
                <a:cubicBezTo>
                  <a:pt x="384313" y="512417"/>
                  <a:pt x="426686" y="518438"/>
                  <a:pt x="463826" y="503582"/>
                </a:cubicBezTo>
                <a:cubicBezTo>
                  <a:pt x="476796" y="498394"/>
                  <a:pt x="474049" y="477462"/>
                  <a:pt x="477079" y="463826"/>
                </a:cubicBezTo>
                <a:cubicBezTo>
                  <a:pt x="482908" y="437596"/>
                  <a:pt x="485914" y="410817"/>
                  <a:pt x="490331" y="384313"/>
                </a:cubicBezTo>
                <a:cubicBezTo>
                  <a:pt x="472413" y="321600"/>
                  <a:pt x="469599" y="290183"/>
                  <a:pt x="437322" y="238539"/>
                </a:cubicBezTo>
                <a:cubicBezTo>
                  <a:pt x="425616" y="219809"/>
                  <a:pt x="415943" y="197782"/>
                  <a:pt x="397565" y="185530"/>
                </a:cubicBezTo>
                <a:cubicBezTo>
                  <a:pt x="374319" y="170033"/>
                  <a:pt x="318052" y="159026"/>
                  <a:pt x="318052" y="159026"/>
                </a:cubicBezTo>
                <a:cubicBezTo>
                  <a:pt x="304800" y="145774"/>
                  <a:pt x="296819" y="122119"/>
                  <a:pt x="278296" y="119269"/>
                </a:cubicBezTo>
                <a:cubicBezTo>
                  <a:pt x="152699" y="99946"/>
                  <a:pt x="162229" y="107838"/>
                  <a:pt x="119270" y="172278"/>
                </a:cubicBezTo>
                <a:cubicBezTo>
                  <a:pt x="110159" y="217836"/>
                  <a:pt x="105245" y="247870"/>
                  <a:pt x="92765" y="291548"/>
                </a:cubicBezTo>
                <a:cubicBezTo>
                  <a:pt x="88927" y="304979"/>
                  <a:pt x="83930" y="318052"/>
                  <a:pt x="79513" y="331304"/>
                </a:cubicBezTo>
                <a:cubicBezTo>
                  <a:pt x="83930" y="384313"/>
                  <a:pt x="81619" y="438318"/>
                  <a:pt x="92765" y="490330"/>
                </a:cubicBezTo>
                <a:cubicBezTo>
                  <a:pt x="95383" y="502547"/>
                  <a:pt x="111465" y="507078"/>
                  <a:pt x="119270" y="516834"/>
                </a:cubicBezTo>
                <a:cubicBezTo>
                  <a:pt x="150675" y="556089"/>
                  <a:pt x="145774" y="545019"/>
                  <a:pt x="145774" y="58309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843711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382540" y="5760928"/>
            <a:ext cx="2305878" cy="547108"/>
          </a:xfrm>
        </p:spPr>
        <p:txBody>
          <a:bodyPr>
            <a:normAutofit/>
          </a:bodyPr>
          <a:lstStyle/>
          <a:p>
            <a:pPr algn="ctr"/>
            <a:r>
              <a:rPr lang="tr-TR" sz="3200" dirty="0" smtClean="0">
                <a:solidFill>
                  <a:schemeClr val="bg1"/>
                </a:solidFill>
                <a:latin typeface="Forte" panose="03060902040502070203" pitchFamily="66" charset="0"/>
              </a:rPr>
              <a:t>1. Soru</a:t>
            </a:r>
            <a:endParaRPr lang="tr-TR" sz="3200" dirty="0">
              <a:solidFill>
                <a:schemeClr val="bg1"/>
              </a:solidFill>
              <a:latin typeface="Forte" panose="03060902040502070203" pitchFamily="66" charset="0"/>
            </a:endParaRPr>
          </a:p>
        </p:txBody>
      </p:sp>
      <p:sp>
        <p:nvSpPr>
          <p:cNvPr id="7" name="16-Nokta Yıldız 6"/>
          <p:cNvSpPr/>
          <p:nvPr/>
        </p:nvSpPr>
        <p:spPr>
          <a:xfrm>
            <a:off x="11257722" y="127137"/>
            <a:ext cx="861391" cy="878233"/>
          </a:xfrm>
          <a:prstGeom prst="star1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19</a:t>
            </a:r>
            <a:endParaRPr lang="tr-TR" sz="2000" b="1" dirty="0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1925" y="398718"/>
            <a:ext cx="5257376" cy="6121352"/>
          </a:xfrm>
        </p:spPr>
      </p:pic>
      <p:sp>
        <p:nvSpPr>
          <p:cNvPr id="6" name="Serbest Form 5"/>
          <p:cNvSpPr/>
          <p:nvPr/>
        </p:nvSpPr>
        <p:spPr>
          <a:xfrm>
            <a:off x="2756452" y="5415844"/>
            <a:ext cx="573125" cy="531143"/>
          </a:xfrm>
          <a:custGeom>
            <a:avLst/>
            <a:gdLst>
              <a:gd name="connsiteX0" fmla="*/ 132522 w 530087"/>
              <a:gd name="connsiteY0" fmla="*/ 331304 h 609600"/>
              <a:gd name="connsiteX1" fmla="*/ 106018 w 530087"/>
              <a:gd name="connsiteY1" fmla="*/ 397565 h 609600"/>
              <a:gd name="connsiteX2" fmla="*/ 145774 w 530087"/>
              <a:gd name="connsiteY2" fmla="*/ 556591 h 609600"/>
              <a:gd name="connsiteX3" fmla="*/ 410818 w 530087"/>
              <a:gd name="connsiteY3" fmla="*/ 516834 h 609600"/>
              <a:gd name="connsiteX4" fmla="*/ 450574 w 530087"/>
              <a:gd name="connsiteY4" fmla="*/ 477078 h 609600"/>
              <a:gd name="connsiteX5" fmla="*/ 463826 w 530087"/>
              <a:gd name="connsiteY5" fmla="*/ 437321 h 609600"/>
              <a:gd name="connsiteX6" fmla="*/ 503583 w 530087"/>
              <a:gd name="connsiteY6" fmla="*/ 371061 h 609600"/>
              <a:gd name="connsiteX7" fmla="*/ 490331 w 530087"/>
              <a:gd name="connsiteY7" fmla="*/ 265043 h 609600"/>
              <a:gd name="connsiteX8" fmla="*/ 450574 w 530087"/>
              <a:gd name="connsiteY8" fmla="*/ 198782 h 609600"/>
              <a:gd name="connsiteX9" fmla="*/ 410818 w 530087"/>
              <a:gd name="connsiteY9" fmla="*/ 185530 h 609600"/>
              <a:gd name="connsiteX10" fmla="*/ 384313 w 530087"/>
              <a:gd name="connsiteY10" fmla="*/ 159026 h 609600"/>
              <a:gd name="connsiteX11" fmla="*/ 172279 w 530087"/>
              <a:gd name="connsiteY11" fmla="*/ 159026 h 609600"/>
              <a:gd name="connsiteX12" fmla="*/ 92765 w 530087"/>
              <a:gd name="connsiteY12" fmla="*/ 198782 h 609600"/>
              <a:gd name="connsiteX13" fmla="*/ 79513 w 530087"/>
              <a:gd name="connsiteY13" fmla="*/ 251791 h 609600"/>
              <a:gd name="connsiteX14" fmla="*/ 106018 w 530087"/>
              <a:gd name="connsiteY14" fmla="*/ 477078 h 609600"/>
              <a:gd name="connsiteX15" fmla="*/ 132522 w 530087"/>
              <a:gd name="connsiteY15" fmla="*/ 516834 h 609600"/>
              <a:gd name="connsiteX16" fmla="*/ 198783 w 530087"/>
              <a:gd name="connsiteY16" fmla="*/ 530087 h 609600"/>
              <a:gd name="connsiteX17" fmla="*/ 251792 w 530087"/>
              <a:gd name="connsiteY17" fmla="*/ 543339 h 609600"/>
              <a:gd name="connsiteX18" fmla="*/ 371061 w 530087"/>
              <a:gd name="connsiteY18" fmla="*/ 530087 h 609600"/>
              <a:gd name="connsiteX19" fmla="*/ 424070 w 530087"/>
              <a:gd name="connsiteY19" fmla="*/ 437321 h 609600"/>
              <a:gd name="connsiteX20" fmla="*/ 437322 w 530087"/>
              <a:gd name="connsiteY20" fmla="*/ 397565 h 609600"/>
              <a:gd name="connsiteX21" fmla="*/ 424070 w 530087"/>
              <a:gd name="connsiteY21" fmla="*/ 331304 h 609600"/>
              <a:gd name="connsiteX22" fmla="*/ 397565 w 530087"/>
              <a:gd name="connsiteY22" fmla="*/ 291548 h 609600"/>
              <a:gd name="connsiteX23" fmla="*/ 384313 w 530087"/>
              <a:gd name="connsiteY23" fmla="*/ 251791 h 609600"/>
              <a:gd name="connsiteX24" fmla="*/ 357809 w 530087"/>
              <a:gd name="connsiteY24" fmla="*/ 212034 h 609600"/>
              <a:gd name="connsiteX25" fmla="*/ 344557 w 530087"/>
              <a:gd name="connsiteY25" fmla="*/ 172278 h 609600"/>
              <a:gd name="connsiteX26" fmla="*/ 265044 w 530087"/>
              <a:gd name="connsiteY26" fmla="*/ 145774 h 609600"/>
              <a:gd name="connsiteX27" fmla="*/ 92765 w 530087"/>
              <a:gd name="connsiteY27" fmla="*/ 185530 h 609600"/>
              <a:gd name="connsiteX28" fmla="*/ 79513 w 530087"/>
              <a:gd name="connsiteY28" fmla="*/ 238539 h 609600"/>
              <a:gd name="connsiteX29" fmla="*/ 53009 w 530087"/>
              <a:gd name="connsiteY29" fmla="*/ 318052 h 609600"/>
              <a:gd name="connsiteX30" fmla="*/ 66261 w 530087"/>
              <a:gd name="connsiteY30" fmla="*/ 410817 h 609600"/>
              <a:gd name="connsiteX31" fmla="*/ 132522 w 530087"/>
              <a:gd name="connsiteY31" fmla="*/ 463826 h 609600"/>
              <a:gd name="connsiteX32" fmla="*/ 212035 w 530087"/>
              <a:gd name="connsiteY32" fmla="*/ 503582 h 609600"/>
              <a:gd name="connsiteX33" fmla="*/ 490331 w 530087"/>
              <a:gd name="connsiteY33" fmla="*/ 516834 h 609600"/>
              <a:gd name="connsiteX34" fmla="*/ 477079 w 530087"/>
              <a:gd name="connsiteY34" fmla="*/ 384313 h 609600"/>
              <a:gd name="connsiteX35" fmla="*/ 437322 w 530087"/>
              <a:gd name="connsiteY35" fmla="*/ 357808 h 609600"/>
              <a:gd name="connsiteX36" fmla="*/ 357809 w 530087"/>
              <a:gd name="connsiteY36" fmla="*/ 291548 h 609600"/>
              <a:gd name="connsiteX37" fmla="*/ 331305 w 530087"/>
              <a:gd name="connsiteY37" fmla="*/ 251791 h 609600"/>
              <a:gd name="connsiteX38" fmla="*/ 291548 w 530087"/>
              <a:gd name="connsiteY38" fmla="*/ 225287 h 609600"/>
              <a:gd name="connsiteX39" fmla="*/ 265044 w 530087"/>
              <a:gd name="connsiteY39" fmla="*/ 198782 h 609600"/>
              <a:gd name="connsiteX40" fmla="*/ 251792 w 530087"/>
              <a:gd name="connsiteY40" fmla="*/ 159026 h 609600"/>
              <a:gd name="connsiteX41" fmla="*/ 92765 w 530087"/>
              <a:gd name="connsiteY41" fmla="*/ 132521 h 609600"/>
              <a:gd name="connsiteX42" fmla="*/ 39757 w 530087"/>
              <a:gd name="connsiteY42" fmla="*/ 198782 h 609600"/>
              <a:gd name="connsiteX43" fmla="*/ 13252 w 530087"/>
              <a:gd name="connsiteY43" fmla="*/ 278295 h 609600"/>
              <a:gd name="connsiteX44" fmla="*/ 0 w 530087"/>
              <a:gd name="connsiteY44" fmla="*/ 318052 h 609600"/>
              <a:gd name="connsiteX45" fmla="*/ 39757 w 530087"/>
              <a:gd name="connsiteY45" fmla="*/ 437321 h 609600"/>
              <a:gd name="connsiteX46" fmla="*/ 79513 w 530087"/>
              <a:gd name="connsiteY46" fmla="*/ 463826 h 609600"/>
              <a:gd name="connsiteX47" fmla="*/ 159026 w 530087"/>
              <a:gd name="connsiteY47" fmla="*/ 490330 h 609600"/>
              <a:gd name="connsiteX48" fmla="*/ 384313 w 530087"/>
              <a:gd name="connsiteY48" fmla="*/ 477078 h 609600"/>
              <a:gd name="connsiteX49" fmla="*/ 424070 w 530087"/>
              <a:gd name="connsiteY49" fmla="*/ 450574 h 609600"/>
              <a:gd name="connsiteX50" fmla="*/ 437322 w 530087"/>
              <a:gd name="connsiteY50" fmla="*/ 397565 h 609600"/>
              <a:gd name="connsiteX51" fmla="*/ 424070 w 530087"/>
              <a:gd name="connsiteY51" fmla="*/ 291548 h 609600"/>
              <a:gd name="connsiteX52" fmla="*/ 397565 w 530087"/>
              <a:gd name="connsiteY52" fmla="*/ 212034 h 609600"/>
              <a:gd name="connsiteX53" fmla="*/ 384313 w 530087"/>
              <a:gd name="connsiteY53" fmla="*/ 172278 h 609600"/>
              <a:gd name="connsiteX54" fmla="*/ 278296 w 530087"/>
              <a:gd name="connsiteY54" fmla="*/ 79513 h 609600"/>
              <a:gd name="connsiteX55" fmla="*/ 212035 w 530087"/>
              <a:gd name="connsiteY55" fmla="*/ 66261 h 609600"/>
              <a:gd name="connsiteX56" fmla="*/ 39757 w 530087"/>
              <a:gd name="connsiteY56" fmla="*/ 132521 h 609600"/>
              <a:gd name="connsiteX57" fmla="*/ 26505 w 530087"/>
              <a:gd name="connsiteY57" fmla="*/ 172278 h 609600"/>
              <a:gd name="connsiteX58" fmla="*/ 39757 w 530087"/>
              <a:gd name="connsiteY58" fmla="*/ 331304 h 609600"/>
              <a:gd name="connsiteX59" fmla="*/ 53009 w 530087"/>
              <a:gd name="connsiteY59" fmla="*/ 424069 h 609600"/>
              <a:gd name="connsiteX60" fmla="*/ 132522 w 530087"/>
              <a:gd name="connsiteY60" fmla="*/ 503582 h 609600"/>
              <a:gd name="connsiteX61" fmla="*/ 225287 w 530087"/>
              <a:gd name="connsiteY61" fmla="*/ 583095 h 609600"/>
              <a:gd name="connsiteX62" fmla="*/ 357809 w 530087"/>
              <a:gd name="connsiteY62" fmla="*/ 609600 h 609600"/>
              <a:gd name="connsiteX63" fmla="*/ 477079 w 530087"/>
              <a:gd name="connsiteY63" fmla="*/ 569843 h 609600"/>
              <a:gd name="connsiteX64" fmla="*/ 490331 w 530087"/>
              <a:gd name="connsiteY64" fmla="*/ 516834 h 609600"/>
              <a:gd name="connsiteX65" fmla="*/ 463826 w 530087"/>
              <a:gd name="connsiteY65" fmla="*/ 344556 h 609600"/>
              <a:gd name="connsiteX66" fmla="*/ 410818 w 530087"/>
              <a:gd name="connsiteY66" fmla="*/ 238539 h 609600"/>
              <a:gd name="connsiteX67" fmla="*/ 357809 w 530087"/>
              <a:gd name="connsiteY67" fmla="*/ 145774 h 609600"/>
              <a:gd name="connsiteX68" fmla="*/ 238539 w 530087"/>
              <a:gd name="connsiteY68" fmla="*/ 79513 h 609600"/>
              <a:gd name="connsiteX69" fmla="*/ 159026 w 530087"/>
              <a:gd name="connsiteY69" fmla="*/ 92765 h 609600"/>
              <a:gd name="connsiteX70" fmla="*/ 119270 w 530087"/>
              <a:gd name="connsiteY70" fmla="*/ 172278 h 609600"/>
              <a:gd name="connsiteX71" fmla="*/ 132522 w 530087"/>
              <a:gd name="connsiteY71" fmla="*/ 384313 h 609600"/>
              <a:gd name="connsiteX72" fmla="*/ 172279 w 530087"/>
              <a:gd name="connsiteY72" fmla="*/ 437321 h 609600"/>
              <a:gd name="connsiteX73" fmla="*/ 198783 w 530087"/>
              <a:gd name="connsiteY73" fmla="*/ 477078 h 609600"/>
              <a:gd name="connsiteX74" fmla="*/ 291548 w 530087"/>
              <a:gd name="connsiteY74" fmla="*/ 516834 h 609600"/>
              <a:gd name="connsiteX75" fmla="*/ 477079 w 530087"/>
              <a:gd name="connsiteY75" fmla="*/ 463826 h 609600"/>
              <a:gd name="connsiteX76" fmla="*/ 490331 w 530087"/>
              <a:gd name="connsiteY76" fmla="*/ 424069 h 609600"/>
              <a:gd name="connsiteX77" fmla="*/ 477079 w 530087"/>
              <a:gd name="connsiteY77" fmla="*/ 278295 h 609600"/>
              <a:gd name="connsiteX78" fmla="*/ 424070 w 530087"/>
              <a:gd name="connsiteY78" fmla="*/ 159026 h 609600"/>
              <a:gd name="connsiteX79" fmla="*/ 384313 w 530087"/>
              <a:gd name="connsiteY79" fmla="*/ 119269 h 609600"/>
              <a:gd name="connsiteX80" fmla="*/ 371061 w 530087"/>
              <a:gd name="connsiteY80" fmla="*/ 79513 h 609600"/>
              <a:gd name="connsiteX81" fmla="*/ 278296 w 530087"/>
              <a:gd name="connsiteY81" fmla="*/ 0 h 609600"/>
              <a:gd name="connsiteX82" fmla="*/ 106018 w 530087"/>
              <a:gd name="connsiteY82" fmla="*/ 39756 h 609600"/>
              <a:gd name="connsiteX83" fmla="*/ 66261 w 530087"/>
              <a:gd name="connsiteY83" fmla="*/ 92765 h 609600"/>
              <a:gd name="connsiteX84" fmla="*/ 53009 w 530087"/>
              <a:gd name="connsiteY84" fmla="*/ 159026 h 609600"/>
              <a:gd name="connsiteX85" fmla="*/ 26505 w 530087"/>
              <a:gd name="connsiteY85" fmla="*/ 212034 h 609600"/>
              <a:gd name="connsiteX86" fmla="*/ 39757 w 530087"/>
              <a:gd name="connsiteY86" fmla="*/ 304800 h 609600"/>
              <a:gd name="connsiteX87" fmla="*/ 53009 w 530087"/>
              <a:gd name="connsiteY87" fmla="*/ 371061 h 609600"/>
              <a:gd name="connsiteX88" fmla="*/ 132522 w 530087"/>
              <a:gd name="connsiteY88" fmla="*/ 463826 h 609600"/>
              <a:gd name="connsiteX89" fmla="*/ 172279 w 530087"/>
              <a:gd name="connsiteY89" fmla="*/ 503582 h 609600"/>
              <a:gd name="connsiteX90" fmla="*/ 212035 w 530087"/>
              <a:gd name="connsiteY90" fmla="*/ 543339 h 609600"/>
              <a:gd name="connsiteX91" fmla="*/ 265044 w 530087"/>
              <a:gd name="connsiteY91" fmla="*/ 556591 h 609600"/>
              <a:gd name="connsiteX92" fmla="*/ 384313 w 530087"/>
              <a:gd name="connsiteY92" fmla="*/ 543339 h 609600"/>
              <a:gd name="connsiteX93" fmla="*/ 437322 w 530087"/>
              <a:gd name="connsiteY93" fmla="*/ 463826 h 609600"/>
              <a:gd name="connsiteX94" fmla="*/ 450574 w 530087"/>
              <a:gd name="connsiteY94" fmla="*/ 251791 h 609600"/>
              <a:gd name="connsiteX95" fmla="*/ 397565 w 530087"/>
              <a:gd name="connsiteY95" fmla="*/ 185530 h 609600"/>
              <a:gd name="connsiteX96" fmla="*/ 384313 w 530087"/>
              <a:gd name="connsiteY96" fmla="*/ 145774 h 609600"/>
              <a:gd name="connsiteX97" fmla="*/ 331305 w 530087"/>
              <a:gd name="connsiteY97" fmla="*/ 132521 h 609600"/>
              <a:gd name="connsiteX98" fmla="*/ 238539 w 530087"/>
              <a:gd name="connsiteY98" fmla="*/ 66261 h 609600"/>
              <a:gd name="connsiteX99" fmla="*/ 119270 w 530087"/>
              <a:gd name="connsiteY99" fmla="*/ 92765 h 609600"/>
              <a:gd name="connsiteX100" fmla="*/ 92765 w 530087"/>
              <a:gd name="connsiteY100" fmla="*/ 132521 h 609600"/>
              <a:gd name="connsiteX101" fmla="*/ 66261 w 530087"/>
              <a:gd name="connsiteY101" fmla="*/ 238539 h 609600"/>
              <a:gd name="connsiteX102" fmla="*/ 106018 w 530087"/>
              <a:gd name="connsiteY102" fmla="*/ 463826 h 609600"/>
              <a:gd name="connsiteX103" fmla="*/ 145774 w 530087"/>
              <a:gd name="connsiteY103" fmla="*/ 503582 h 609600"/>
              <a:gd name="connsiteX104" fmla="*/ 172279 w 530087"/>
              <a:gd name="connsiteY104" fmla="*/ 543339 h 609600"/>
              <a:gd name="connsiteX105" fmla="*/ 251792 w 530087"/>
              <a:gd name="connsiteY105" fmla="*/ 569843 h 609600"/>
              <a:gd name="connsiteX106" fmla="*/ 291548 w 530087"/>
              <a:gd name="connsiteY106" fmla="*/ 583095 h 609600"/>
              <a:gd name="connsiteX107" fmla="*/ 477079 w 530087"/>
              <a:gd name="connsiteY107" fmla="*/ 556591 h 609600"/>
              <a:gd name="connsiteX108" fmla="*/ 490331 w 530087"/>
              <a:gd name="connsiteY108" fmla="*/ 516834 h 609600"/>
              <a:gd name="connsiteX109" fmla="*/ 530087 w 530087"/>
              <a:gd name="connsiteY109" fmla="*/ 424069 h 609600"/>
              <a:gd name="connsiteX110" fmla="*/ 503583 w 530087"/>
              <a:gd name="connsiteY110" fmla="*/ 318052 h 609600"/>
              <a:gd name="connsiteX111" fmla="*/ 450574 w 530087"/>
              <a:gd name="connsiteY111" fmla="*/ 265043 h 609600"/>
              <a:gd name="connsiteX112" fmla="*/ 371061 w 530087"/>
              <a:gd name="connsiteY112" fmla="*/ 198782 h 609600"/>
              <a:gd name="connsiteX113" fmla="*/ 331305 w 530087"/>
              <a:gd name="connsiteY113" fmla="*/ 159026 h 609600"/>
              <a:gd name="connsiteX114" fmla="*/ 291548 w 530087"/>
              <a:gd name="connsiteY114" fmla="*/ 145774 h 609600"/>
              <a:gd name="connsiteX115" fmla="*/ 212035 w 530087"/>
              <a:gd name="connsiteY115" fmla="*/ 132521 h 609600"/>
              <a:gd name="connsiteX116" fmla="*/ 159026 w 530087"/>
              <a:gd name="connsiteY116" fmla="*/ 119269 h 609600"/>
              <a:gd name="connsiteX117" fmla="*/ 106018 w 530087"/>
              <a:gd name="connsiteY117" fmla="*/ 132521 h 609600"/>
              <a:gd name="connsiteX118" fmla="*/ 66261 w 530087"/>
              <a:gd name="connsiteY118" fmla="*/ 225287 h 609600"/>
              <a:gd name="connsiteX119" fmla="*/ 79513 w 530087"/>
              <a:gd name="connsiteY119" fmla="*/ 463826 h 609600"/>
              <a:gd name="connsiteX120" fmla="*/ 106018 w 530087"/>
              <a:gd name="connsiteY120" fmla="*/ 503582 h 609600"/>
              <a:gd name="connsiteX121" fmla="*/ 159026 w 530087"/>
              <a:gd name="connsiteY121" fmla="*/ 516834 h 609600"/>
              <a:gd name="connsiteX122" fmla="*/ 397565 w 530087"/>
              <a:gd name="connsiteY122" fmla="*/ 530087 h 609600"/>
              <a:gd name="connsiteX123" fmla="*/ 410818 w 530087"/>
              <a:gd name="connsiteY123" fmla="*/ 490330 h 609600"/>
              <a:gd name="connsiteX124" fmla="*/ 490331 w 530087"/>
              <a:gd name="connsiteY124" fmla="*/ 410817 h 609600"/>
              <a:gd name="connsiteX125" fmla="*/ 477079 w 530087"/>
              <a:gd name="connsiteY125" fmla="*/ 251791 h 609600"/>
              <a:gd name="connsiteX126" fmla="*/ 424070 w 530087"/>
              <a:gd name="connsiteY126" fmla="*/ 198782 h 609600"/>
              <a:gd name="connsiteX127" fmla="*/ 397565 w 530087"/>
              <a:gd name="connsiteY127" fmla="*/ 172278 h 609600"/>
              <a:gd name="connsiteX128" fmla="*/ 371061 w 530087"/>
              <a:gd name="connsiteY128" fmla="*/ 132521 h 609600"/>
              <a:gd name="connsiteX129" fmla="*/ 291548 w 530087"/>
              <a:gd name="connsiteY129" fmla="*/ 106017 h 609600"/>
              <a:gd name="connsiteX130" fmla="*/ 251792 w 530087"/>
              <a:gd name="connsiteY130" fmla="*/ 92765 h 609600"/>
              <a:gd name="connsiteX131" fmla="*/ 172279 w 530087"/>
              <a:gd name="connsiteY131" fmla="*/ 106017 h 609600"/>
              <a:gd name="connsiteX132" fmla="*/ 79513 w 530087"/>
              <a:gd name="connsiteY132" fmla="*/ 132521 h 609600"/>
              <a:gd name="connsiteX133" fmla="*/ 66261 w 530087"/>
              <a:gd name="connsiteY133" fmla="*/ 185530 h 609600"/>
              <a:gd name="connsiteX134" fmla="*/ 79513 w 530087"/>
              <a:gd name="connsiteY134" fmla="*/ 357808 h 609600"/>
              <a:gd name="connsiteX135" fmla="*/ 106018 w 530087"/>
              <a:gd name="connsiteY135" fmla="*/ 397565 h 609600"/>
              <a:gd name="connsiteX136" fmla="*/ 225287 w 530087"/>
              <a:gd name="connsiteY136" fmla="*/ 463826 h 609600"/>
              <a:gd name="connsiteX137" fmla="*/ 251792 w 530087"/>
              <a:gd name="connsiteY137" fmla="*/ 490330 h 609600"/>
              <a:gd name="connsiteX138" fmla="*/ 304800 w 530087"/>
              <a:gd name="connsiteY138" fmla="*/ 503582 h 609600"/>
              <a:gd name="connsiteX139" fmla="*/ 344557 w 530087"/>
              <a:gd name="connsiteY139" fmla="*/ 516834 h 609600"/>
              <a:gd name="connsiteX140" fmla="*/ 463826 w 530087"/>
              <a:gd name="connsiteY140" fmla="*/ 503582 h 609600"/>
              <a:gd name="connsiteX141" fmla="*/ 477079 w 530087"/>
              <a:gd name="connsiteY141" fmla="*/ 463826 h 609600"/>
              <a:gd name="connsiteX142" fmla="*/ 490331 w 530087"/>
              <a:gd name="connsiteY142" fmla="*/ 384313 h 609600"/>
              <a:gd name="connsiteX143" fmla="*/ 437322 w 530087"/>
              <a:gd name="connsiteY143" fmla="*/ 238539 h 609600"/>
              <a:gd name="connsiteX144" fmla="*/ 397565 w 530087"/>
              <a:gd name="connsiteY144" fmla="*/ 185530 h 609600"/>
              <a:gd name="connsiteX145" fmla="*/ 318052 w 530087"/>
              <a:gd name="connsiteY145" fmla="*/ 159026 h 609600"/>
              <a:gd name="connsiteX146" fmla="*/ 278296 w 530087"/>
              <a:gd name="connsiteY146" fmla="*/ 119269 h 609600"/>
              <a:gd name="connsiteX147" fmla="*/ 119270 w 530087"/>
              <a:gd name="connsiteY147" fmla="*/ 172278 h 609600"/>
              <a:gd name="connsiteX148" fmla="*/ 92765 w 530087"/>
              <a:gd name="connsiteY148" fmla="*/ 291548 h 609600"/>
              <a:gd name="connsiteX149" fmla="*/ 79513 w 530087"/>
              <a:gd name="connsiteY149" fmla="*/ 331304 h 609600"/>
              <a:gd name="connsiteX150" fmla="*/ 92765 w 530087"/>
              <a:gd name="connsiteY150" fmla="*/ 490330 h 609600"/>
              <a:gd name="connsiteX151" fmla="*/ 119270 w 530087"/>
              <a:gd name="connsiteY151" fmla="*/ 516834 h 609600"/>
              <a:gd name="connsiteX152" fmla="*/ 145774 w 530087"/>
              <a:gd name="connsiteY152" fmla="*/ 583095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530087" h="609600">
                <a:moveTo>
                  <a:pt x="132522" y="331304"/>
                </a:moveTo>
                <a:cubicBezTo>
                  <a:pt x="123687" y="353391"/>
                  <a:pt x="107713" y="373837"/>
                  <a:pt x="106018" y="397565"/>
                </a:cubicBezTo>
                <a:cubicBezTo>
                  <a:pt x="98755" y="499252"/>
                  <a:pt x="105951" y="496855"/>
                  <a:pt x="145774" y="556591"/>
                </a:cubicBezTo>
                <a:cubicBezTo>
                  <a:pt x="282944" y="548522"/>
                  <a:pt x="330493" y="583771"/>
                  <a:pt x="410818" y="516834"/>
                </a:cubicBezTo>
                <a:cubicBezTo>
                  <a:pt x="425215" y="504836"/>
                  <a:pt x="437322" y="490330"/>
                  <a:pt x="450574" y="477078"/>
                </a:cubicBezTo>
                <a:cubicBezTo>
                  <a:pt x="454991" y="463826"/>
                  <a:pt x="456639" y="449299"/>
                  <a:pt x="463826" y="437321"/>
                </a:cubicBezTo>
                <a:cubicBezTo>
                  <a:pt x="518400" y="346365"/>
                  <a:pt x="466041" y="483686"/>
                  <a:pt x="503583" y="371061"/>
                </a:cubicBezTo>
                <a:cubicBezTo>
                  <a:pt x="499166" y="335722"/>
                  <a:pt x="496702" y="300083"/>
                  <a:pt x="490331" y="265043"/>
                </a:cubicBezTo>
                <a:cubicBezTo>
                  <a:pt x="485225" y="236962"/>
                  <a:pt x="476136" y="214119"/>
                  <a:pt x="450574" y="198782"/>
                </a:cubicBezTo>
                <a:cubicBezTo>
                  <a:pt x="438596" y="191595"/>
                  <a:pt x="424070" y="189947"/>
                  <a:pt x="410818" y="185530"/>
                </a:cubicBezTo>
                <a:cubicBezTo>
                  <a:pt x="401983" y="176695"/>
                  <a:pt x="395027" y="165454"/>
                  <a:pt x="384313" y="159026"/>
                </a:cubicBezTo>
                <a:cubicBezTo>
                  <a:pt x="327103" y="124700"/>
                  <a:pt x="205163" y="156497"/>
                  <a:pt x="172279" y="159026"/>
                </a:cubicBezTo>
                <a:cubicBezTo>
                  <a:pt x="149601" y="166585"/>
                  <a:pt x="107445" y="176763"/>
                  <a:pt x="92765" y="198782"/>
                </a:cubicBezTo>
                <a:cubicBezTo>
                  <a:pt x="82662" y="213936"/>
                  <a:pt x="83930" y="234121"/>
                  <a:pt x="79513" y="251791"/>
                </a:cubicBezTo>
                <a:cubicBezTo>
                  <a:pt x="81608" y="281123"/>
                  <a:pt x="75896" y="416834"/>
                  <a:pt x="106018" y="477078"/>
                </a:cubicBezTo>
                <a:cubicBezTo>
                  <a:pt x="113141" y="491323"/>
                  <a:pt x="118694" y="508932"/>
                  <a:pt x="132522" y="516834"/>
                </a:cubicBezTo>
                <a:cubicBezTo>
                  <a:pt x="152079" y="528009"/>
                  <a:pt x="176795" y="525201"/>
                  <a:pt x="198783" y="530087"/>
                </a:cubicBezTo>
                <a:cubicBezTo>
                  <a:pt x="216563" y="534038"/>
                  <a:pt x="234122" y="538922"/>
                  <a:pt x="251792" y="543339"/>
                </a:cubicBezTo>
                <a:cubicBezTo>
                  <a:pt x="291548" y="538922"/>
                  <a:pt x="333113" y="542736"/>
                  <a:pt x="371061" y="530087"/>
                </a:cubicBezTo>
                <a:cubicBezTo>
                  <a:pt x="415508" y="515271"/>
                  <a:pt x="414231" y="471758"/>
                  <a:pt x="424070" y="437321"/>
                </a:cubicBezTo>
                <a:cubicBezTo>
                  <a:pt x="427907" y="423890"/>
                  <a:pt x="432905" y="410817"/>
                  <a:pt x="437322" y="397565"/>
                </a:cubicBezTo>
                <a:cubicBezTo>
                  <a:pt x="432905" y="375478"/>
                  <a:pt x="431979" y="352394"/>
                  <a:pt x="424070" y="331304"/>
                </a:cubicBezTo>
                <a:cubicBezTo>
                  <a:pt x="418478" y="316391"/>
                  <a:pt x="404688" y="305794"/>
                  <a:pt x="397565" y="291548"/>
                </a:cubicBezTo>
                <a:cubicBezTo>
                  <a:pt x="391318" y="279054"/>
                  <a:pt x="390560" y="264285"/>
                  <a:pt x="384313" y="251791"/>
                </a:cubicBezTo>
                <a:cubicBezTo>
                  <a:pt x="377190" y="237545"/>
                  <a:pt x="364932" y="226280"/>
                  <a:pt x="357809" y="212034"/>
                </a:cubicBezTo>
                <a:cubicBezTo>
                  <a:pt x="351562" y="199540"/>
                  <a:pt x="355924" y="180397"/>
                  <a:pt x="344557" y="172278"/>
                </a:cubicBezTo>
                <a:cubicBezTo>
                  <a:pt x="321823" y="156039"/>
                  <a:pt x="265044" y="145774"/>
                  <a:pt x="265044" y="145774"/>
                </a:cubicBezTo>
                <a:cubicBezTo>
                  <a:pt x="243923" y="147886"/>
                  <a:pt x="123808" y="138966"/>
                  <a:pt x="92765" y="185530"/>
                </a:cubicBezTo>
                <a:cubicBezTo>
                  <a:pt x="82662" y="200684"/>
                  <a:pt x="84747" y="221094"/>
                  <a:pt x="79513" y="238539"/>
                </a:cubicBezTo>
                <a:cubicBezTo>
                  <a:pt x="71485" y="265299"/>
                  <a:pt x="53009" y="318052"/>
                  <a:pt x="53009" y="318052"/>
                </a:cubicBezTo>
                <a:cubicBezTo>
                  <a:pt x="57426" y="348974"/>
                  <a:pt x="57286" y="380899"/>
                  <a:pt x="66261" y="410817"/>
                </a:cubicBezTo>
                <a:cubicBezTo>
                  <a:pt x="82030" y="463382"/>
                  <a:pt x="93866" y="444499"/>
                  <a:pt x="132522" y="463826"/>
                </a:cubicBezTo>
                <a:cubicBezTo>
                  <a:pt x="235284" y="515206"/>
                  <a:pt x="112105" y="470272"/>
                  <a:pt x="212035" y="503582"/>
                </a:cubicBezTo>
                <a:cubicBezTo>
                  <a:pt x="295140" y="558986"/>
                  <a:pt x="350450" y="607345"/>
                  <a:pt x="490331" y="516834"/>
                </a:cubicBezTo>
                <a:cubicBezTo>
                  <a:pt x="527603" y="492717"/>
                  <a:pt x="491118" y="426429"/>
                  <a:pt x="477079" y="384313"/>
                </a:cubicBezTo>
                <a:cubicBezTo>
                  <a:pt x="472042" y="369203"/>
                  <a:pt x="449558" y="368004"/>
                  <a:pt x="437322" y="357808"/>
                </a:cubicBezTo>
                <a:cubicBezTo>
                  <a:pt x="335286" y="272779"/>
                  <a:pt x="456514" y="357351"/>
                  <a:pt x="357809" y="291548"/>
                </a:cubicBezTo>
                <a:cubicBezTo>
                  <a:pt x="348974" y="278296"/>
                  <a:pt x="342567" y="263053"/>
                  <a:pt x="331305" y="251791"/>
                </a:cubicBezTo>
                <a:cubicBezTo>
                  <a:pt x="320043" y="240529"/>
                  <a:pt x="303985" y="235237"/>
                  <a:pt x="291548" y="225287"/>
                </a:cubicBezTo>
                <a:cubicBezTo>
                  <a:pt x="281792" y="217482"/>
                  <a:pt x="273879" y="207617"/>
                  <a:pt x="265044" y="198782"/>
                </a:cubicBezTo>
                <a:cubicBezTo>
                  <a:pt x="260627" y="185530"/>
                  <a:pt x="259541" y="170649"/>
                  <a:pt x="251792" y="159026"/>
                </a:cubicBezTo>
                <a:cubicBezTo>
                  <a:pt x="204866" y="88638"/>
                  <a:pt x="185592" y="122207"/>
                  <a:pt x="92765" y="132521"/>
                </a:cubicBezTo>
                <a:cubicBezTo>
                  <a:pt x="70737" y="154550"/>
                  <a:pt x="53130" y="168692"/>
                  <a:pt x="39757" y="198782"/>
                </a:cubicBezTo>
                <a:cubicBezTo>
                  <a:pt x="28410" y="224312"/>
                  <a:pt x="22087" y="251791"/>
                  <a:pt x="13252" y="278295"/>
                </a:cubicBezTo>
                <a:lnTo>
                  <a:pt x="0" y="318052"/>
                </a:lnTo>
                <a:cubicBezTo>
                  <a:pt x="11101" y="395760"/>
                  <a:pt x="-7268" y="399701"/>
                  <a:pt x="39757" y="437321"/>
                </a:cubicBezTo>
                <a:cubicBezTo>
                  <a:pt x="52194" y="447271"/>
                  <a:pt x="64959" y="457357"/>
                  <a:pt x="79513" y="463826"/>
                </a:cubicBezTo>
                <a:cubicBezTo>
                  <a:pt x="105043" y="475173"/>
                  <a:pt x="159026" y="490330"/>
                  <a:pt x="159026" y="490330"/>
                </a:cubicBezTo>
                <a:cubicBezTo>
                  <a:pt x="234122" y="485913"/>
                  <a:pt x="309920" y="488237"/>
                  <a:pt x="384313" y="477078"/>
                </a:cubicBezTo>
                <a:cubicBezTo>
                  <a:pt x="400064" y="474715"/>
                  <a:pt x="415235" y="463826"/>
                  <a:pt x="424070" y="450574"/>
                </a:cubicBezTo>
                <a:cubicBezTo>
                  <a:pt x="434173" y="435420"/>
                  <a:pt x="432905" y="415235"/>
                  <a:pt x="437322" y="397565"/>
                </a:cubicBezTo>
                <a:cubicBezTo>
                  <a:pt x="432905" y="362226"/>
                  <a:pt x="431532" y="326371"/>
                  <a:pt x="424070" y="291548"/>
                </a:cubicBezTo>
                <a:cubicBezTo>
                  <a:pt x="418216" y="264230"/>
                  <a:pt x="406400" y="238539"/>
                  <a:pt x="397565" y="212034"/>
                </a:cubicBezTo>
                <a:cubicBezTo>
                  <a:pt x="393148" y="198782"/>
                  <a:pt x="392061" y="183901"/>
                  <a:pt x="384313" y="172278"/>
                </a:cubicBezTo>
                <a:cubicBezTo>
                  <a:pt x="356789" y="130992"/>
                  <a:pt x="337762" y="91406"/>
                  <a:pt x="278296" y="79513"/>
                </a:cubicBezTo>
                <a:lnTo>
                  <a:pt x="212035" y="66261"/>
                </a:lnTo>
                <a:cubicBezTo>
                  <a:pt x="91236" y="78341"/>
                  <a:pt x="89383" y="45674"/>
                  <a:pt x="39757" y="132521"/>
                </a:cubicBezTo>
                <a:cubicBezTo>
                  <a:pt x="32826" y="144650"/>
                  <a:pt x="30922" y="159026"/>
                  <a:pt x="26505" y="172278"/>
                </a:cubicBezTo>
                <a:cubicBezTo>
                  <a:pt x="30922" y="225287"/>
                  <a:pt x="34189" y="278404"/>
                  <a:pt x="39757" y="331304"/>
                </a:cubicBezTo>
                <a:cubicBezTo>
                  <a:pt x="43027" y="362368"/>
                  <a:pt x="38200" y="396567"/>
                  <a:pt x="53009" y="424069"/>
                </a:cubicBezTo>
                <a:cubicBezTo>
                  <a:pt x="70780" y="457072"/>
                  <a:pt x="106018" y="477078"/>
                  <a:pt x="132522" y="503582"/>
                </a:cubicBezTo>
                <a:cubicBezTo>
                  <a:pt x="163854" y="534914"/>
                  <a:pt x="185619" y="560427"/>
                  <a:pt x="225287" y="583095"/>
                </a:cubicBezTo>
                <a:cubicBezTo>
                  <a:pt x="256129" y="600719"/>
                  <a:pt x="337408" y="606686"/>
                  <a:pt x="357809" y="609600"/>
                </a:cubicBezTo>
                <a:cubicBezTo>
                  <a:pt x="397533" y="603925"/>
                  <a:pt x="454652" y="614697"/>
                  <a:pt x="477079" y="569843"/>
                </a:cubicBezTo>
                <a:cubicBezTo>
                  <a:pt x="485224" y="553552"/>
                  <a:pt x="485914" y="534504"/>
                  <a:pt x="490331" y="516834"/>
                </a:cubicBezTo>
                <a:cubicBezTo>
                  <a:pt x="481496" y="459408"/>
                  <a:pt x="476430" y="401274"/>
                  <a:pt x="463826" y="344556"/>
                </a:cubicBezTo>
                <a:cubicBezTo>
                  <a:pt x="449594" y="280511"/>
                  <a:pt x="438341" y="286704"/>
                  <a:pt x="410818" y="238539"/>
                </a:cubicBezTo>
                <a:cubicBezTo>
                  <a:pt x="400774" y="220963"/>
                  <a:pt x="376258" y="161916"/>
                  <a:pt x="357809" y="145774"/>
                </a:cubicBezTo>
                <a:cubicBezTo>
                  <a:pt x="301724" y="96700"/>
                  <a:pt x="293145" y="97714"/>
                  <a:pt x="238539" y="79513"/>
                </a:cubicBezTo>
                <a:cubicBezTo>
                  <a:pt x="212035" y="83930"/>
                  <a:pt x="183059" y="80748"/>
                  <a:pt x="159026" y="92765"/>
                </a:cubicBezTo>
                <a:cubicBezTo>
                  <a:pt x="138474" y="103041"/>
                  <a:pt x="125542" y="153462"/>
                  <a:pt x="119270" y="172278"/>
                </a:cubicBezTo>
                <a:cubicBezTo>
                  <a:pt x="123687" y="242956"/>
                  <a:pt x="118634" y="314872"/>
                  <a:pt x="132522" y="384313"/>
                </a:cubicBezTo>
                <a:cubicBezTo>
                  <a:pt x="136854" y="405971"/>
                  <a:pt x="159441" y="419348"/>
                  <a:pt x="172279" y="437321"/>
                </a:cubicBezTo>
                <a:cubicBezTo>
                  <a:pt x="181537" y="450281"/>
                  <a:pt x="187521" y="465816"/>
                  <a:pt x="198783" y="477078"/>
                </a:cubicBezTo>
                <a:cubicBezTo>
                  <a:pt x="229288" y="507584"/>
                  <a:pt x="250996" y="506696"/>
                  <a:pt x="291548" y="516834"/>
                </a:cubicBezTo>
                <a:cubicBezTo>
                  <a:pt x="417643" y="506326"/>
                  <a:pt x="435680" y="546623"/>
                  <a:pt x="477079" y="463826"/>
                </a:cubicBezTo>
                <a:cubicBezTo>
                  <a:pt x="483326" y="451332"/>
                  <a:pt x="485914" y="437321"/>
                  <a:pt x="490331" y="424069"/>
                </a:cubicBezTo>
                <a:cubicBezTo>
                  <a:pt x="485914" y="375478"/>
                  <a:pt x="485558" y="326344"/>
                  <a:pt x="477079" y="278295"/>
                </a:cubicBezTo>
                <a:cubicBezTo>
                  <a:pt x="469317" y="234311"/>
                  <a:pt x="452515" y="193160"/>
                  <a:pt x="424070" y="159026"/>
                </a:cubicBezTo>
                <a:cubicBezTo>
                  <a:pt x="412072" y="144628"/>
                  <a:pt x="397565" y="132521"/>
                  <a:pt x="384313" y="119269"/>
                </a:cubicBezTo>
                <a:cubicBezTo>
                  <a:pt x="379896" y="106017"/>
                  <a:pt x="379180" y="90880"/>
                  <a:pt x="371061" y="79513"/>
                </a:cubicBezTo>
                <a:cubicBezTo>
                  <a:pt x="341847" y="38613"/>
                  <a:pt x="316500" y="25469"/>
                  <a:pt x="278296" y="0"/>
                </a:cubicBezTo>
                <a:cubicBezTo>
                  <a:pt x="225457" y="5871"/>
                  <a:pt x="152300" y="85"/>
                  <a:pt x="106018" y="39756"/>
                </a:cubicBezTo>
                <a:cubicBezTo>
                  <a:pt x="89248" y="54130"/>
                  <a:pt x="79513" y="75095"/>
                  <a:pt x="66261" y="92765"/>
                </a:cubicBezTo>
                <a:cubicBezTo>
                  <a:pt x="61844" y="114852"/>
                  <a:pt x="60132" y="137657"/>
                  <a:pt x="53009" y="159026"/>
                </a:cubicBezTo>
                <a:cubicBezTo>
                  <a:pt x="46762" y="177767"/>
                  <a:pt x="28294" y="192360"/>
                  <a:pt x="26505" y="212034"/>
                </a:cubicBezTo>
                <a:cubicBezTo>
                  <a:pt x="23677" y="243142"/>
                  <a:pt x="34622" y="273989"/>
                  <a:pt x="39757" y="304800"/>
                </a:cubicBezTo>
                <a:cubicBezTo>
                  <a:pt x="43460" y="327018"/>
                  <a:pt x="45100" y="349971"/>
                  <a:pt x="53009" y="371061"/>
                </a:cubicBezTo>
                <a:cubicBezTo>
                  <a:pt x="65118" y="403353"/>
                  <a:pt x="112583" y="443888"/>
                  <a:pt x="132522" y="463826"/>
                </a:cubicBezTo>
                <a:lnTo>
                  <a:pt x="172279" y="503582"/>
                </a:lnTo>
                <a:cubicBezTo>
                  <a:pt x="185531" y="516834"/>
                  <a:pt x="193853" y="538794"/>
                  <a:pt x="212035" y="543339"/>
                </a:cubicBezTo>
                <a:lnTo>
                  <a:pt x="265044" y="556591"/>
                </a:lnTo>
                <a:cubicBezTo>
                  <a:pt x="304800" y="552174"/>
                  <a:pt x="349093" y="562303"/>
                  <a:pt x="384313" y="543339"/>
                </a:cubicBezTo>
                <a:cubicBezTo>
                  <a:pt x="412360" y="528237"/>
                  <a:pt x="437322" y="463826"/>
                  <a:pt x="437322" y="463826"/>
                </a:cubicBezTo>
                <a:cubicBezTo>
                  <a:pt x="470068" y="365585"/>
                  <a:pt x="478994" y="374947"/>
                  <a:pt x="450574" y="251791"/>
                </a:cubicBezTo>
                <a:cubicBezTo>
                  <a:pt x="445558" y="230056"/>
                  <a:pt x="413039" y="201003"/>
                  <a:pt x="397565" y="185530"/>
                </a:cubicBezTo>
                <a:cubicBezTo>
                  <a:pt x="393148" y="172278"/>
                  <a:pt x="395221" y="154500"/>
                  <a:pt x="384313" y="145774"/>
                </a:cubicBezTo>
                <a:cubicBezTo>
                  <a:pt x="370091" y="134396"/>
                  <a:pt x="348046" y="139696"/>
                  <a:pt x="331305" y="132521"/>
                </a:cubicBezTo>
                <a:cubicBezTo>
                  <a:pt x="316232" y="126061"/>
                  <a:pt x="244575" y="70788"/>
                  <a:pt x="238539" y="66261"/>
                </a:cubicBezTo>
                <a:cubicBezTo>
                  <a:pt x="198783" y="75096"/>
                  <a:pt x="156346" y="75913"/>
                  <a:pt x="119270" y="92765"/>
                </a:cubicBezTo>
                <a:cubicBezTo>
                  <a:pt x="104770" y="99356"/>
                  <a:pt x="98208" y="117553"/>
                  <a:pt x="92765" y="132521"/>
                </a:cubicBezTo>
                <a:cubicBezTo>
                  <a:pt x="80316" y="166755"/>
                  <a:pt x="66261" y="238539"/>
                  <a:pt x="66261" y="238539"/>
                </a:cubicBezTo>
                <a:cubicBezTo>
                  <a:pt x="73147" y="328064"/>
                  <a:pt x="56458" y="394442"/>
                  <a:pt x="106018" y="463826"/>
                </a:cubicBezTo>
                <a:cubicBezTo>
                  <a:pt x="116911" y="479076"/>
                  <a:pt x="133776" y="489185"/>
                  <a:pt x="145774" y="503582"/>
                </a:cubicBezTo>
                <a:cubicBezTo>
                  <a:pt x="155970" y="515818"/>
                  <a:pt x="158773" y="534898"/>
                  <a:pt x="172279" y="543339"/>
                </a:cubicBezTo>
                <a:cubicBezTo>
                  <a:pt x="195970" y="558146"/>
                  <a:pt x="225288" y="561008"/>
                  <a:pt x="251792" y="569843"/>
                </a:cubicBezTo>
                <a:lnTo>
                  <a:pt x="291548" y="583095"/>
                </a:lnTo>
                <a:cubicBezTo>
                  <a:pt x="353392" y="574260"/>
                  <a:pt x="417813" y="576346"/>
                  <a:pt x="477079" y="556591"/>
                </a:cubicBezTo>
                <a:cubicBezTo>
                  <a:pt x="490331" y="552174"/>
                  <a:pt x="484828" y="529674"/>
                  <a:pt x="490331" y="516834"/>
                </a:cubicBezTo>
                <a:cubicBezTo>
                  <a:pt x="539458" y="402204"/>
                  <a:pt x="499009" y="517307"/>
                  <a:pt x="530087" y="424069"/>
                </a:cubicBezTo>
                <a:cubicBezTo>
                  <a:pt x="521252" y="388730"/>
                  <a:pt x="519873" y="350633"/>
                  <a:pt x="503583" y="318052"/>
                </a:cubicBezTo>
                <a:cubicBezTo>
                  <a:pt x="492408" y="295701"/>
                  <a:pt x="467029" y="283849"/>
                  <a:pt x="450574" y="265043"/>
                </a:cubicBezTo>
                <a:cubicBezTo>
                  <a:pt x="391109" y="197083"/>
                  <a:pt x="438936" y="221406"/>
                  <a:pt x="371061" y="198782"/>
                </a:cubicBezTo>
                <a:cubicBezTo>
                  <a:pt x="357809" y="185530"/>
                  <a:pt x="346899" y="169422"/>
                  <a:pt x="331305" y="159026"/>
                </a:cubicBezTo>
                <a:cubicBezTo>
                  <a:pt x="319682" y="151277"/>
                  <a:pt x="305184" y="148804"/>
                  <a:pt x="291548" y="145774"/>
                </a:cubicBezTo>
                <a:cubicBezTo>
                  <a:pt x="265318" y="139945"/>
                  <a:pt x="238383" y="137791"/>
                  <a:pt x="212035" y="132521"/>
                </a:cubicBezTo>
                <a:cubicBezTo>
                  <a:pt x="194175" y="128949"/>
                  <a:pt x="176696" y="123686"/>
                  <a:pt x="159026" y="119269"/>
                </a:cubicBezTo>
                <a:cubicBezTo>
                  <a:pt x="141357" y="123686"/>
                  <a:pt x="120010" y="120861"/>
                  <a:pt x="106018" y="132521"/>
                </a:cubicBezTo>
                <a:cubicBezTo>
                  <a:pt x="90900" y="145119"/>
                  <a:pt x="73290" y="204198"/>
                  <a:pt x="66261" y="225287"/>
                </a:cubicBezTo>
                <a:cubicBezTo>
                  <a:pt x="70678" y="304800"/>
                  <a:pt x="68251" y="384991"/>
                  <a:pt x="79513" y="463826"/>
                </a:cubicBezTo>
                <a:cubicBezTo>
                  <a:pt x="81765" y="479593"/>
                  <a:pt x="92766" y="494747"/>
                  <a:pt x="106018" y="503582"/>
                </a:cubicBezTo>
                <a:cubicBezTo>
                  <a:pt x="121172" y="513685"/>
                  <a:pt x="141357" y="512417"/>
                  <a:pt x="159026" y="516834"/>
                </a:cubicBezTo>
                <a:cubicBezTo>
                  <a:pt x="243740" y="573311"/>
                  <a:pt x="225826" y="573022"/>
                  <a:pt x="397565" y="530087"/>
                </a:cubicBezTo>
                <a:cubicBezTo>
                  <a:pt x="411117" y="526699"/>
                  <a:pt x="401875" y="501061"/>
                  <a:pt x="410818" y="490330"/>
                </a:cubicBezTo>
                <a:cubicBezTo>
                  <a:pt x="575197" y="293075"/>
                  <a:pt x="380450" y="575637"/>
                  <a:pt x="490331" y="410817"/>
                </a:cubicBezTo>
                <a:cubicBezTo>
                  <a:pt x="485914" y="357808"/>
                  <a:pt x="492945" y="302562"/>
                  <a:pt x="477079" y="251791"/>
                </a:cubicBezTo>
                <a:cubicBezTo>
                  <a:pt x="469625" y="227940"/>
                  <a:pt x="441740" y="216452"/>
                  <a:pt x="424070" y="198782"/>
                </a:cubicBezTo>
                <a:cubicBezTo>
                  <a:pt x="415235" y="189947"/>
                  <a:pt x="404495" y="182674"/>
                  <a:pt x="397565" y="172278"/>
                </a:cubicBezTo>
                <a:cubicBezTo>
                  <a:pt x="388730" y="159026"/>
                  <a:pt x="384567" y="140962"/>
                  <a:pt x="371061" y="132521"/>
                </a:cubicBezTo>
                <a:cubicBezTo>
                  <a:pt x="347370" y="117714"/>
                  <a:pt x="318052" y="114852"/>
                  <a:pt x="291548" y="106017"/>
                </a:cubicBezTo>
                <a:lnTo>
                  <a:pt x="251792" y="92765"/>
                </a:lnTo>
                <a:cubicBezTo>
                  <a:pt x="225288" y="97182"/>
                  <a:pt x="198627" y="100747"/>
                  <a:pt x="172279" y="106017"/>
                </a:cubicBezTo>
                <a:cubicBezTo>
                  <a:pt x="130678" y="114337"/>
                  <a:pt x="117405" y="119891"/>
                  <a:pt x="79513" y="132521"/>
                </a:cubicBezTo>
                <a:cubicBezTo>
                  <a:pt x="75096" y="150191"/>
                  <a:pt x="66261" y="167317"/>
                  <a:pt x="66261" y="185530"/>
                </a:cubicBezTo>
                <a:cubicBezTo>
                  <a:pt x="66261" y="243126"/>
                  <a:pt x="68899" y="301199"/>
                  <a:pt x="79513" y="357808"/>
                </a:cubicBezTo>
                <a:cubicBezTo>
                  <a:pt x="82448" y="373463"/>
                  <a:pt x="94031" y="387077"/>
                  <a:pt x="106018" y="397565"/>
                </a:cubicBezTo>
                <a:cubicBezTo>
                  <a:pt x="162102" y="446639"/>
                  <a:pt x="170682" y="445624"/>
                  <a:pt x="225287" y="463826"/>
                </a:cubicBezTo>
                <a:cubicBezTo>
                  <a:pt x="234122" y="472661"/>
                  <a:pt x="240617" y="484742"/>
                  <a:pt x="251792" y="490330"/>
                </a:cubicBezTo>
                <a:cubicBezTo>
                  <a:pt x="268082" y="498475"/>
                  <a:pt x="287288" y="498579"/>
                  <a:pt x="304800" y="503582"/>
                </a:cubicBezTo>
                <a:cubicBezTo>
                  <a:pt x="318232" y="507420"/>
                  <a:pt x="331305" y="512417"/>
                  <a:pt x="344557" y="516834"/>
                </a:cubicBezTo>
                <a:cubicBezTo>
                  <a:pt x="384313" y="512417"/>
                  <a:pt x="426686" y="518438"/>
                  <a:pt x="463826" y="503582"/>
                </a:cubicBezTo>
                <a:cubicBezTo>
                  <a:pt x="476796" y="498394"/>
                  <a:pt x="474049" y="477462"/>
                  <a:pt x="477079" y="463826"/>
                </a:cubicBezTo>
                <a:cubicBezTo>
                  <a:pt x="482908" y="437596"/>
                  <a:pt x="485914" y="410817"/>
                  <a:pt x="490331" y="384313"/>
                </a:cubicBezTo>
                <a:cubicBezTo>
                  <a:pt x="472413" y="321600"/>
                  <a:pt x="469599" y="290183"/>
                  <a:pt x="437322" y="238539"/>
                </a:cubicBezTo>
                <a:cubicBezTo>
                  <a:pt x="425616" y="219809"/>
                  <a:pt x="415943" y="197782"/>
                  <a:pt x="397565" y="185530"/>
                </a:cubicBezTo>
                <a:cubicBezTo>
                  <a:pt x="374319" y="170033"/>
                  <a:pt x="318052" y="159026"/>
                  <a:pt x="318052" y="159026"/>
                </a:cubicBezTo>
                <a:cubicBezTo>
                  <a:pt x="304800" y="145774"/>
                  <a:pt x="296819" y="122119"/>
                  <a:pt x="278296" y="119269"/>
                </a:cubicBezTo>
                <a:cubicBezTo>
                  <a:pt x="152699" y="99946"/>
                  <a:pt x="162229" y="107838"/>
                  <a:pt x="119270" y="172278"/>
                </a:cubicBezTo>
                <a:cubicBezTo>
                  <a:pt x="110159" y="217836"/>
                  <a:pt x="105245" y="247870"/>
                  <a:pt x="92765" y="291548"/>
                </a:cubicBezTo>
                <a:cubicBezTo>
                  <a:pt x="88927" y="304979"/>
                  <a:pt x="83930" y="318052"/>
                  <a:pt x="79513" y="331304"/>
                </a:cubicBezTo>
                <a:cubicBezTo>
                  <a:pt x="83930" y="384313"/>
                  <a:pt x="81619" y="438318"/>
                  <a:pt x="92765" y="490330"/>
                </a:cubicBezTo>
                <a:cubicBezTo>
                  <a:pt x="95383" y="502547"/>
                  <a:pt x="111465" y="507078"/>
                  <a:pt x="119270" y="516834"/>
                </a:cubicBezTo>
                <a:cubicBezTo>
                  <a:pt x="150675" y="556089"/>
                  <a:pt x="145774" y="545019"/>
                  <a:pt x="145774" y="58309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27140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382540" y="5760928"/>
            <a:ext cx="2305878" cy="547108"/>
          </a:xfrm>
        </p:spPr>
        <p:txBody>
          <a:bodyPr>
            <a:normAutofit/>
          </a:bodyPr>
          <a:lstStyle/>
          <a:p>
            <a:pPr algn="ctr"/>
            <a:r>
              <a:rPr lang="tr-TR" sz="3200" dirty="0" smtClean="0">
                <a:solidFill>
                  <a:schemeClr val="bg1"/>
                </a:solidFill>
                <a:latin typeface="Forte" panose="03060902040502070203" pitchFamily="66" charset="0"/>
              </a:rPr>
              <a:t>1. Soru</a:t>
            </a:r>
            <a:endParaRPr lang="tr-TR" sz="3200" dirty="0">
              <a:solidFill>
                <a:schemeClr val="bg1"/>
              </a:solidFill>
              <a:latin typeface="Forte" panose="03060902040502070203" pitchFamily="66" charset="0"/>
            </a:endParaRPr>
          </a:p>
        </p:txBody>
      </p:sp>
      <p:sp>
        <p:nvSpPr>
          <p:cNvPr id="7" name="16-Nokta Yıldız 6"/>
          <p:cNvSpPr/>
          <p:nvPr/>
        </p:nvSpPr>
        <p:spPr>
          <a:xfrm>
            <a:off x="11257722" y="127137"/>
            <a:ext cx="861391" cy="878233"/>
          </a:xfrm>
          <a:prstGeom prst="star1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20</a:t>
            </a:r>
            <a:endParaRPr lang="tr-TR" sz="2000" b="1" dirty="0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567" y="316934"/>
            <a:ext cx="4588715" cy="6097118"/>
          </a:xfrm>
        </p:spPr>
      </p:pic>
      <p:sp>
        <p:nvSpPr>
          <p:cNvPr id="6" name="Serbest Form 5"/>
          <p:cNvSpPr/>
          <p:nvPr/>
        </p:nvSpPr>
        <p:spPr>
          <a:xfrm>
            <a:off x="3937567" y="3696301"/>
            <a:ext cx="573125" cy="531143"/>
          </a:xfrm>
          <a:custGeom>
            <a:avLst/>
            <a:gdLst>
              <a:gd name="connsiteX0" fmla="*/ 132522 w 530087"/>
              <a:gd name="connsiteY0" fmla="*/ 331304 h 609600"/>
              <a:gd name="connsiteX1" fmla="*/ 106018 w 530087"/>
              <a:gd name="connsiteY1" fmla="*/ 397565 h 609600"/>
              <a:gd name="connsiteX2" fmla="*/ 145774 w 530087"/>
              <a:gd name="connsiteY2" fmla="*/ 556591 h 609600"/>
              <a:gd name="connsiteX3" fmla="*/ 410818 w 530087"/>
              <a:gd name="connsiteY3" fmla="*/ 516834 h 609600"/>
              <a:gd name="connsiteX4" fmla="*/ 450574 w 530087"/>
              <a:gd name="connsiteY4" fmla="*/ 477078 h 609600"/>
              <a:gd name="connsiteX5" fmla="*/ 463826 w 530087"/>
              <a:gd name="connsiteY5" fmla="*/ 437321 h 609600"/>
              <a:gd name="connsiteX6" fmla="*/ 503583 w 530087"/>
              <a:gd name="connsiteY6" fmla="*/ 371061 h 609600"/>
              <a:gd name="connsiteX7" fmla="*/ 490331 w 530087"/>
              <a:gd name="connsiteY7" fmla="*/ 265043 h 609600"/>
              <a:gd name="connsiteX8" fmla="*/ 450574 w 530087"/>
              <a:gd name="connsiteY8" fmla="*/ 198782 h 609600"/>
              <a:gd name="connsiteX9" fmla="*/ 410818 w 530087"/>
              <a:gd name="connsiteY9" fmla="*/ 185530 h 609600"/>
              <a:gd name="connsiteX10" fmla="*/ 384313 w 530087"/>
              <a:gd name="connsiteY10" fmla="*/ 159026 h 609600"/>
              <a:gd name="connsiteX11" fmla="*/ 172279 w 530087"/>
              <a:gd name="connsiteY11" fmla="*/ 159026 h 609600"/>
              <a:gd name="connsiteX12" fmla="*/ 92765 w 530087"/>
              <a:gd name="connsiteY12" fmla="*/ 198782 h 609600"/>
              <a:gd name="connsiteX13" fmla="*/ 79513 w 530087"/>
              <a:gd name="connsiteY13" fmla="*/ 251791 h 609600"/>
              <a:gd name="connsiteX14" fmla="*/ 106018 w 530087"/>
              <a:gd name="connsiteY14" fmla="*/ 477078 h 609600"/>
              <a:gd name="connsiteX15" fmla="*/ 132522 w 530087"/>
              <a:gd name="connsiteY15" fmla="*/ 516834 h 609600"/>
              <a:gd name="connsiteX16" fmla="*/ 198783 w 530087"/>
              <a:gd name="connsiteY16" fmla="*/ 530087 h 609600"/>
              <a:gd name="connsiteX17" fmla="*/ 251792 w 530087"/>
              <a:gd name="connsiteY17" fmla="*/ 543339 h 609600"/>
              <a:gd name="connsiteX18" fmla="*/ 371061 w 530087"/>
              <a:gd name="connsiteY18" fmla="*/ 530087 h 609600"/>
              <a:gd name="connsiteX19" fmla="*/ 424070 w 530087"/>
              <a:gd name="connsiteY19" fmla="*/ 437321 h 609600"/>
              <a:gd name="connsiteX20" fmla="*/ 437322 w 530087"/>
              <a:gd name="connsiteY20" fmla="*/ 397565 h 609600"/>
              <a:gd name="connsiteX21" fmla="*/ 424070 w 530087"/>
              <a:gd name="connsiteY21" fmla="*/ 331304 h 609600"/>
              <a:gd name="connsiteX22" fmla="*/ 397565 w 530087"/>
              <a:gd name="connsiteY22" fmla="*/ 291548 h 609600"/>
              <a:gd name="connsiteX23" fmla="*/ 384313 w 530087"/>
              <a:gd name="connsiteY23" fmla="*/ 251791 h 609600"/>
              <a:gd name="connsiteX24" fmla="*/ 357809 w 530087"/>
              <a:gd name="connsiteY24" fmla="*/ 212034 h 609600"/>
              <a:gd name="connsiteX25" fmla="*/ 344557 w 530087"/>
              <a:gd name="connsiteY25" fmla="*/ 172278 h 609600"/>
              <a:gd name="connsiteX26" fmla="*/ 265044 w 530087"/>
              <a:gd name="connsiteY26" fmla="*/ 145774 h 609600"/>
              <a:gd name="connsiteX27" fmla="*/ 92765 w 530087"/>
              <a:gd name="connsiteY27" fmla="*/ 185530 h 609600"/>
              <a:gd name="connsiteX28" fmla="*/ 79513 w 530087"/>
              <a:gd name="connsiteY28" fmla="*/ 238539 h 609600"/>
              <a:gd name="connsiteX29" fmla="*/ 53009 w 530087"/>
              <a:gd name="connsiteY29" fmla="*/ 318052 h 609600"/>
              <a:gd name="connsiteX30" fmla="*/ 66261 w 530087"/>
              <a:gd name="connsiteY30" fmla="*/ 410817 h 609600"/>
              <a:gd name="connsiteX31" fmla="*/ 132522 w 530087"/>
              <a:gd name="connsiteY31" fmla="*/ 463826 h 609600"/>
              <a:gd name="connsiteX32" fmla="*/ 212035 w 530087"/>
              <a:gd name="connsiteY32" fmla="*/ 503582 h 609600"/>
              <a:gd name="connsiteX33" fmla="*/ 490331 w 530087"/>
              <a:gd name="connsiteY33" fmla="*/ 516834 h 609600"/>
              <a:gd name="connsiteX34" fmla="*/ 477079 w 530087"/>
              <a:gd name="connsiteY34" fmla="*/ 384313 h 609600"/>
              <a:gd name="connsiteX35" fmla="*/ 437322 w 530087"/>
              <a:gd name="connsiteY35" fmla="*/ 357808 h 609600"/>
              <a:gd name="connsiteX36" fmla="*/ 357809 w 530087"/>
              <a:gd name="connsiteY36" fmla="*/ 291548 h 609600"/>
              <a:gd name="connsiteX37" fmla="*/ 331305 w 530087"/>
              <a:gd name="connsiteY37" fmla="*/ 251791 h 609600"/>
              <a:gd name="connsiteX38" fmla="*/ 291548 w 530087"/>
              <a:gd name="connsiteY38" fmla="*/ 225287 h 609600"/>
              <a:gd name="connsiteX39" fmla="*/ 265044 w 530087"/>
              <a:gd name="connsiteY39" fmla="*/ 198782 h 609600"/>
              <a:gd name="connsiteX40" fmla="*/ 251792 w 530087"/>
              <a:gd name="connsiteY40" fmla="*/ 159026 h 609600"/>
              <a:gd name="connsiteX41" fmla="*/ 92765 w 530087"/>
              <a:gd name="connsiteY41" fmla="*/ 132521 h 609600"/>
              <a:gd name="connsiteX42" fmla="*/ 39757 w 530087"/>
              <a:gd name="connsiteY42" fmla="*/ 198782 h 609600"/>
              <a:gd name="connsiteX43" fmla="*/ 13252 w 530087"/>
              <a:gd name="connsiteY43" fmla="*/ 278295 h 609600"/>
              <a:gd name="connsiteX44" fmla="*/ 0 w 530087"/>
              <a:gd name="connsiteY44" fmla="*/ 318052 h 609600"/>
              <a:gd name="connsiteX45" fmla="*/ 39757 w 530087"/>
              <a:gd name="connsiteY45" fmla="*/ 437321 h 609600"/>
              <a:gd name="connsiteX46" fmla="*/ 79513 w 530087"/>
              <a:gd name="connsiteY46" fmla="*/ 463826 h 609600"/>
              <a:gd name="connsiteX47" fmla="*/ 159026 w 530087"/>
              <a:gd name="connsiteY47" fmla="*/ 490330 h 609600"/>
              <a:gd name="connsiteX48" fmla="*/ 384313 w 530087"/>
              <a:gd name="connsiteY48" fmla="*/ 477078 h 609600"/>
              <a:gd name="connsiteX49" fmla="*/ 424070 w 530087"/>
              <a:gd name="connsiteY49" fmla="*/ 450574 h 609600"/>
              <a:gd name="connsiteX50" fmla="*/ 437322 w 530087"/>
              <a:gd name="connsiteY50" fmla="*/ 397565 h 609600"/>
              <a:gd name="connsiteX51" fmla="*/ 424070 w 530087"/>
              <a:gd name="connsiteY51" fmla="*/ 291548 h 609600"/>
              <a:gd name="connsiteX52" fmla="*/ 397565 w 530087"/>
              <a:gd name="connsiteY52" fmla="*/ 212034 h 609600"/>
              <a:gd name="connsiteX53" fmla="*/ 384313 w 530087"/>
              <a:gd name="connsiteY53" fmla="*/ 172278 h 609600"/>
              <a:gd name="connsiteX54" fmla="*/ 278296 w 530087"/>
              <a:gd name="connsiteY54" fmla="*/ 79513 h 609600"/>
              <a:gd name="connsiteX55" fmla="*/ 212035 w 530087"/>
              <a:gd name="connsiteY55" fmla="*/ 66261 h 609600"/>
              <a:gd name="connsiteX56" fmla="*/ 39757 w 530087"/>
              <a:gd name="connsiteY56" fmla="*/ 132521 h 609600"/>
              <a:gd name="connsiteX57" fmla="*/ 26505 w 530087"/>
              <a:gd name="connsiteY57" fmla="*/ 172278 h 609600"/>
              <a:gd name="connsiteX58" fmla="*/ 39757 w 530087"/>
              <a:gd name="connsiteY58" fmla="*/ 331304 h 609600"/>
              <a:gd name="connsiteX59" fmla="*/ 53009 w 530087"/>
              <a:gd name="connsiteY59" fmla="*/ 424069 h 609600"/>
              <a:gd name="connsiteX60" fmla="*/ 132522 w 530087"/>
              <a:gd name="connsiteY60" fmla="*/ 503582 h 609600"/>
              <a:gd name="connsiteX61" fmla="*/ 225287 w 530087"/>
              <a:gd name="connsiteY61" fmla="*/ 583095 h 609600"/>
              <a:gd name="connsiteX62" fmla="*/ 357809 w 530087"/>
              <a:gd name="connsiteY62" fmla="*/ 609600 h 609600"/>
              <a:gd name="connsiteX63" fmla="*/ 477079 w 530087"/>
              <a:gd name="connsiteY63" fmla="*/ 569843 h 609600"/>
              <a:gd name="connsiteX64" fmla="*/ 490331 w 530087"/>
              <a:gd name="connsiteY64" fmla="*/ 516834 h 609600"/>
              <a:gd name="connsiteX65" fmla="*/ 463826 w 530087"/>
              <a:gd name="connsiteY65" fmla="*/ 344556 h 609600"/>
              <a:gd name="connsiteX66" fmla="*/ 410818 w 530087"/>
              <a:gd name="connsiteY66" fmla="*/ 238539 h 609600"/>
              <a:gd name="connsiteX67" fmla="*/ 357809 w 530087"/>
              <a:gd name="connsiteY67" fmla="*/ 145774 h 609600"/>
              <a:gd name="connsiteX68" fmla="*/ 238539 w 530087"/>
              <a:gd name="connsiteY68" fmla="*/ 79513 h 609600"/>
              <a:gd name="connsiteX69" fmla="*/ 159026 w 530087"/>
              <a:gd name="connsiteY69" fmla="*/ 92765 h 609600"/>
              <a:gd name="connsiteX70" fmla="*/ 119270 w 530087"/>
              <a:gd name="connsiteY70" fmla="*/ 172278 h 609600"/>
              <a:gd name="connsiteX71" fmla="*/ 132522 w 530087"/>
              <a:gd name="connsiteY71" fmla="*/ 384313 h 609600"/>
              <a:gd name="connsiteX72" fmla="*/ 172279 w 530087"/>
              <a:gd name="connsiteY72" fmla="*/ 437321 h 609600"/>
              <a:gd name="connsiteX73" fmla="*/ 198783 w 530087"/>
              <a:gd name="connsiteY73" fmla="*/ 477078 h 609600"/>
              <a:gd name="connsiteX74" fmla="*/ 291548 w 530087"/>
              <a:gd name="connsiteY74" fmla="*/ 516834 h 609600"/>
              <a:gd name="connsiteX75" fmla="*/ 477079 w 530087"/>
              <a:gd name="connsiteY75" fmla="*/ 463826 h 609600"/>
              <a:gd name="connsiteX76" fmla="*/ 490331 w 530087"/>
              <a:gd name="connsiteY76" fmla="*/ 424069 h 609600"/>
              <a:gd name="connsiteX77" fmla="*/ 477079 w 530087"/>
              <a:gd name="connsiteY77" fmla="*/ 278295 h 609600"/>
              <a:gd name="connsiteX78" fmla="*/ 424070 w 530087"/>
              <a:gd name="connsiteY78" fmla="*/ 159026 h 609600"/>
              <a:gd name="connsiteX79" fmla="*/ 384313 w 530087"/>
              <a:gd name="connsiteY79" fmla="*/ 119269 h 609600"/>
              <a:gd name="connsiteX80" fmla="*/ 371061 w 530087"/>
              <a:gd name="connsiteY80" fmla="*/ 79513 h 609600"/>
              <a:gd name="connsiteX81" fmla="*/ 278296 w 530087"/>
              <a:gd name="connsiteY81" fmla="*/ 0 h 609600"/>
              <a:gd name="connsiteX82" fmla="*/ 106018 w 530087"/>
              <a:gd name="connsiteY82" fmla="*/ 39756 h 609600"/>
              <a:gd name="connsiteX83" fmla="*/ 66261 w 530087"/>
              <a:gd name="connsiteY83" fmla="*/ 92765 h 609600"/>
              <a:gd name="connsiteX84" fmla="*/ 53009 w 530087"/>
              <a:gd name="connsiteY84" fmla="*/ 159026 h 609600"/>
              <a:gd name="connsiteX85" fmla="*/ 26505 w 530087"/>
              <a:gd name="connsiteY85" fmla="*/ 212034 h 609600"/>
              <a:gd name="connsiteX86" fmla="*/ 39757 w 530087"/>
              <a:gd name="connsiteY86" fmla="*/ 304800 h 609600"/>
              <a:gd name="connsiteX87" fmla="*/ 53009 w 530087"/>
              <a:gd name="connsiteY87" fmla="*/ 371061 h 609600"/>
              <a:gd name="connsiteX88" fmla="*/ 132522 w 530087"/>
              <a:gd name="connsiteY88" fmla="*/ 463826 h 609600"/>
              <a:gd name="connsiteX89" fmla="*/ 172279 w 530087"/>
              <a:gd name="connsiteY89" fmla="*/ 503582 h 609600"/>
              <a:gd name="connsiteX90" fmla="*/ 212035 w 530087"/>
              <a:gd name="connsiteY90" fmla="*/ 543339 h 609600"/>
              <a:gd name="connsiteX91" fmla="*/ 265044 w 530087"/>
              <a:gd name="connsiteY91" fmla="*/ 556591 h 609600"/>
              <a:gd name="connsiteX92" fmla="*/ 384313 w 530087"/>
              <a:gd name="connsiteY92" fmla="*/ 543339 h 609600"/>
              <a:gd name="connsiteX93" fmla="*/ 437322 w 530087"/>
              <a:gd name="connsiteY93" fmla="*/ 463826 h 609600"/>
              <a:gd name="connsiteX94" fmla="*/ 450574 w 530087"/>
              <a:gd name="connsiteY94" fmla="*/ 251791 h 609600"/>
              <a:gd name="connsiteX95" fmla="*/ 397565 w 530087"/>
              <a:gd name="connsiteY95" fmla="*/ 185530 h 609600"/>
              <a:gd name="connsiteX96" fmla="*/ 384313 w 530087"/>
              <a:gd name="connsiteY96" fmla="*/ 145774 h 609600"/>
              <a:gd name="connsiteX97" fmla="*/ 331305 w 530087"/>
              <a:gd name="connsiteY97" fmla="*/ 132521 h 609600"/>
              <a:gd name="connsiteX98" fmla="*/ 238539 w 530087"/>
              <a:gd name="connsiteY98" fmla="*/ 66261 h 609600"/>
              <a:gd name="connsiteX99" fmla="*/ 119270 w 530087"/>
              <a:gd name="connsiteY99" fmla="*/ 92765 h 609600"/>
              <a:gd name="connsiteX100" fmla="*/ 92765 w 530087"/>
              <a:gd name="connsiteY100" fmla="*/ 132521 h 609600"/>
              <a:gd name="connsiteX101" fmla="*/ 66261 w 530087"/>
              <a:gd name="connsiteY101" fmla="*/ 238539 h 609600"/>
              <a:gd name="connsiteX102" fmla="*/ 106018 w 530087"/>
              <a:gd name="connsiteY102" fmla="*/ 463826 h 609600"/>
              <a:gd name="connsiteX103" fmla="*/ 145774 w 530087"/>
              <a:gd name="connsiteY103" fmla="*/ 503582 h 609600"/>
              <a:gd name="connsiteX104" fmla="*/ 172279 w 530087"/>
              <a:gd name="connsiteY104" fmla="*/ 543339 h 609600"/>
              <a:gd name="connsiteX105" fmla="*/ 251792 w 530087"/>
              <a:gd name="connsiteY105" fmla="*/ 569843 h 609600"/>
              <a:gd name="connsiteX106" fmla="*/ 291548 w 530087"/>
              <a:gd name="connsiteY106" fmla="*/ 583095 h 609600"/>
              <a:gd name="connsiteX107" fmla="*/ 477079 w 530087"/>
              <a:gd name="connsiteY107" fmla="*/ 556591 h 609600"/>
              <a:gd name="connsiteX108" fmla="*/ 490331 w 530087"/>
              <a:gd name="connsiteY108" fmla="*/ 516834 h 609600"/>
              <a:gd name="connsiteX109" fmla="*/ 530087 w 530087"/>
              <a:gd name="connsiteY109" fmla="*/ 424069 h 609600"/>
              <a:gd name="connsiteX110" fmla="*/ 503583 w 530087"/>
              <a:gd name="connsiteY110" fmla="*/ 318052 h 609600"/>
              <a:gd name="connsiteX111" fmla="*/ 450574 w 530087"/>
              <a:gd name="connsiteY111" fmla="*/ 265043 h 609600"/>
              <a:gd name="connsiteX112" fmla="*/ 371061 w 530087"/>
              <a:gd name="connsiteY112" fmla="*/ 198782 h 609600"/>
              <a:gd name="connsiteX113" fmla="*/ 331305 w 530087"/>
              <a:gd name="connsiteY113" fmla="*/ 159026 h 609600"/>
              <a:gd name="connsiteX114" fmla="*/ 291548 w 530087"/>
              <a:gd name="connsiteY114" fmla="*/ 145774 h 609600"/>
              <a:gd name="connsiteX115" fmla="*/ 212035 w 530087"/>
              <a:gd name="connsiteY115" fmla="*/ 132521 h 609600"/>
              <a:gd name="connsiteX116" fmla="*/ 159026 w 530087"/>
              <a:gd name="connsiteY116" fmla="*/ 119269 h 609600"/>
              <a:gd name="connsiteX117" fmla="*/ 106018 w 530087"/>
              <a:gd name="connsiteY117" fmla="*/ 132521 h 609600"/>
              <a:gd name="connsiteX118" fmla="*/ 66261 w 530087"/>
              <a:gd name="connsiteY118" fmla="*/ 225287 h 609600"/>
              <a:gd name="connsiteX119" fmla="*/ 79513 w 530087"/>
              <a:gd name="connsiteY119" fmla="*/ 463826 h 609600"/>
              <a:gd name="connsiteX120" fmla="*/ 106018 w 530087"/>
              <a:gd name="connsiteY120" fmla="*/ 503582 h 609600"/>
              <a:gd name="connsiteX121" fmla="*/ 159026 w 530087"/>
              <a:gd name="connsiteY121" fmla="*/ 516834 h 609600"/>
              <a:gd name="connsiteX122" fmla="*/ 397565 w 530087"/>
              <a:gd name="connsiteY122" fmla="*/ 530087 h 609600"/>
              <a:gd name="connsiteX123" fmla="*/ 410818 w 530087"/>
              <a:gd name="connsiteY123" fmla="*/ 490330 h 609600"/>
              <a:gd name="connsiteX124" fmla="*/ 490331 w 530087"/>
              <a:gd name="connsiteY124" fmla="*/ 410817 h 609600"/>
              <a:gd name="connsiteX125" fmla="*/ 477079 w 530087"/>
              <a:gd name="connsiteY125" fmla="*/ 251791 h 609600"/>
              <a:gd name="connsiteX126" fmla="*/ 424070 w 530087"/>
              <a:gd name="connsiteY126" fmla="*/ 198782 h 609600"/>
              <a:gd name="connsiteX127" fmla="*/ 397565 w 530087"/>
              <a:gd name="connsiteY127" fmla="*/ 172278 h 609600"/>
              <a:gd name="connsiteX128" fmla="*/ 371061 w 530087"/>
              <a:gd name="connsiteY128" fmla="*/ 132521 h 609600"/>
              <a:gd name="connsiteX129" fmla="*/ 291548 w 530087"/>
              <a:gd name="connsiteY129" fmla="*/ 106017 h 609600"/>
              <a:gd name="connsiteX130" fmla="*/ 251792 w 530087"/>
              <a:gd name="connsiteY130" fmla="*/ 92765 h 609600"/>
              <a:gd name="connsiteX131" fmla="*/ 172279 w 530087"/>
              <a:gd name="connsiteY131" fmla="*/ 106017 h 609600"/>
              <a:gd name="connsiteX132" fmla="*/ 79513 w 530087"/>
              <a:gd name="connsiteY132" fmla="*/ 132521 h 609600"/>
              <a:gd name="connsiteX133" fmla="*/ 66261 w 530087"/>
              <a:gd name="connsiteY133" fmla="*/ 185530 h 609600"/>
              <a:gd name="connsiteX134" fmla="*/ 79513 w 530087"/>
              <a:gd name="connsiteY134" fmla="*/ 357808 h 609600"/>
              <a:gd name="connsiteX135" fmla="*/ 106018 w 530087"/>
              <a:gd name="connsiteY135" fmla="*/ 397565 h 609600"/>
              <a:gd name="connsiteX136" fmla="*/ 225287 w 530087"/>
              <a:gd name="connsiteY136" fmla="*/ 463826 h 609600"/>
              <a:gd name="connsiteX137" fmla="*/ 251792 w 530087"/>
              <a:gd name="connsiteY137" fmla="*/ 490330 h 609600"/>
              <a:gd name="connsiteX138" fmla="*/ 304800 w 530087"/>
              <a:gd name="connsiteY138" fmla="*/ 503582 h 609600"/>
              <a:gd name="connsiteX139" fmla="*/ 344557 w 530087"/>
              <a:gd name="connsiteY139" fmla="*/ 516834 h 609600"/>
              <a:gd name="connsiteX140" fmla="*/ 463826 w 530087"/>
              <a:gd name="connsiteY140" fmla="*/ 503582 h 609600"/>
              <a:gd name="connsiteX141" fmla="*/ 477079 w 530087"/>
              <a:gd name="connsiteY141" fmla="*/ 463826 h 609600"/>
              <a:gd name="connsiteX142" fmla="*/ 490331 w 530087"/>
              <a:gd name="connsiteY142" fmla="*/ 384313 h 609600"/>
              <a:gd name="connsiteX143" fmla="*/ 437322 w 530087"/>
              <a:gd name="connsiteY143" fmla="*/ 238539 h 609600"/>
              <a:gd name="connsiteX144" fmla="*/ 397565 w 530087"/>
              <a:gd name="connsiteY144" fmla="*/ 185530 h 609600"/>
              <a:gd name="connsiteX145" fmla="*/ 318052 w 530087"/>
              <a:gd name="connsiteY145" fmla="*/ 159026 h 609600"/>
              <a:gd name="connsiteX146" fmla="*/ 278296 w 530087"/>
              <a:gd name="connsiteY146" fmla="*/ 119269 h 609600"/>
              <a:gd name="connsiteX147" fmla="*/ 119270 w 530087"/>
              <a:gd name="connsiteY147" fmla="*/ 172278 h 609600"/>
              <a:gd name="connsiteX148" fmla="*/ 92765 w 530087"/>
              <a:gd name="connsiteY148" fmla="*/ 291548 h 609600"/>
              <a:gd name="connsiteX149" fmla="*/ 79513 w 530087"/>
              <a:gd name="connsiteY149" fmla="*/ 331304 h 609600"/>
              <a:gd name="connsiteX150" fmla="*/ 92765 w 530087"/>
              <a:gd name="connsiteY150" fmla="*/ 490330 h 609600"/>
              <a:gd name="connsiteX151" fmla="*/ 119270 w 530087"/>
              <a:gd name="connsiteY151" fmla="*/ 516834 h 609600"/>
              <a:gd name="connsiteX152" fmla="*/ 145774 w 530087"/>
              <a:gd name="connsiteY152" fmla="*/ 583095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530087" h="609600">
                <a:moveTo>
                  <a:pt x="132522" y="331304"/>
                </a:moveTo>
                <a:cubicBezTo>
                  <a:pt x="123687" y="353391"/>
                  <a:pt x="107713" y="373837"/>
                  <a:pt x="106018" y="397565"/>
                </a:cubicBezTo>
                <a:cubicBezTo>
                  <a:pt x="98755" y="499252"/>
                  <a:pt x="105951" y="496855"/>
                  <a:pt x="145774" y="556591"/>
                </a:cubicBezTo>
                <a:cubicBezTo>
                  <a:pt x="282944" y="548522"/>
                  <a:pt x="330493" y="583771"/>
                  <a:pt x="410818" y="516834"/>
                </a:cubicBezTo>
                <a:cubicBezTo>
                  <a:pt x="425215" y="504836"/>
                  <a:pt x="437322" y="490330"/>
                  <a:pt x="450574" y="477078"/>
                </a:cubicBezTo>
                <a:cubicBezTo>
                  <a:pt x="454991" y="463826"/>
                  <a:pt x="456639" y="449299"/>
                  <a:pt x="463826" y="437321"/>
                </a:cubicBezTo>
                <a:cubicBezTo>
                  <a:pt x="518400" y="346365"/>
                  <a:pt x="466041" y="483686"/>
                  <a:pt x="503583" y="371061"/>
                </a:cubicBezTo>
                <a:cubicBezTo>
                  <a:pt x="499166" y="335722"/>
                  <a:pt x="496702" y="300083"/>
                  <a:pt x="490331" y="265043"/>
                </a:cubicBezTo>
                <a:cubicBezTo>
                  <a:pt x="485225" y="236962"/>
                  <a:pt x="476136" y="214119"/>
                  <a:pt x="450574" y="198782"/>
                </a:cubicBezTo>
                <a:cubicBezTo>
                  <a:pt x="438596" y="191595"/>
                  <a:pt x="424070" y="189947"/>
                  <a:pt x="410818" y="185530"/>
                </a:cubicBezTo>
                <a:cubicBezTo>
                  <a:pt x="401983" y="176695"/>
                  <a:pt x="395027" y="165454"/>
                  <a:pt x="384313" y="159026"/>
                </a:cubicBezTo>
                <a:cubicBezTo>
                  <a:pt x="327103" y="124700"/>
                  <a:pt x="205163" y="156497"/>
                  <a:pt x="172279" y="159026"/>
                </a:cubicBezTo>
                <a:cubicBezTo>
                  <a:pt x="149601" y="166585"/>
                  <a:pt x="107445" y="176763"/>
                  <a:pt x="92765" y="198782"/>
                </a:cubicBezTo>
                <a:cubicBezTo>
                  <a:pt x="82662" y="213936"/>
                  <a:pt x="83930" y="234121"/>
                  <a:pt x="79513" y="251791"/>
                </a:cubicBezTo>
                <a:cubicBezTo>
                  <a:pt x="81608" y="281123"/>
                  <a:pt x="75896" y="416834"/>
                  <a:pt x="106018" y="477078"/>
                </a:cubicBezTo>
                <a:cubicBezTo>
                  <a:pt x="113141" y="491323"/>
                  <a:pt x="118694" y="508932"/>
                  <a:pt x="132522" y="516834"/>
                </a:cubicBezTo>
                <a:cubicBezTo>
                  <a:pt x="152079" y="528009"/>
                  <a:pt x="176795" y="525201"/>
                  <a:pt x="198783" y="530087"/>
                </a:cubicBezTo>
                <a:cubicBezTo>
                  <a:pt x="216563" y="534038"/>
                  <a:pt x="234122" y="538922"/>
                  <a:pt x="251792" y="543339"/>
                </a:cubicBezTo>
                <a:cubicBezTo>
                  <a:pt x="291548" y="538922"/>
                  <a:pt x="333113" y="542736"/>
                  <a:pt x="371061" y="530087"/>
                </a:cubicBezTo>
                <a:cubicBezTo>
                  <a:pt x="415508" y="515271"/>
                  <a:pt x="414231" y="471758"/>
                  <a:pt x="424070" y="437321"/>
                </a:cubicBezTo>
                <a:cubicBezTo>
                  <a:pt x="427907" y="423890"/>
                  <a:pt x="432905" y="410817"/>
                  <a:pt x="437322" y="397565"/>
                </a:cubicBezTo>
                <a:cubicBezTo>
                  <a:pt x="432905" y="375478"/>
                  <a:pt x="431979" y="352394"/>
                  <a:pt x="424070" y="331304"/>
                </a:cubicBezTo>
                <a:cubicBezTo>
                  <a:pt x="418478" y="316391"/>
                  <a:pt x="404688" y="305794"/>
                  <a:pt x="397565" y="291548"/>
                </a:cubicBezTo>
                <a:cubicBezTo>
                  <a:pt x="391318" y="279054"/>
                  <a:pt x="390560" y="264285"/>
                  <a:pt x="384313" y="251791"/>
                </a:cubicBezTo>
                <a:cubicBezTo>
                  <a:pt x="377190" y="237545"/>
                  <a:pt x="364932" y="226280"/>
                  <a:pt x="357809" y="212034"/>
                </a:cubicBezTo>
                <a:cubicBezTo>
                  <a:pt x="351562" y="199540"/>
                  <a:pt x="355924" y="180397"/>
                  <a:pt x="344557" y="172278"/>
                </a:cubicBezTo>
                <a:cubicBezTo>
                  <a:pt x="321823" y="156039"/>
                  <a:pt x="265044" y="145774"/>
                  <a:pt x="265044" y="145774"/>
                </a:cubicBezTo>
                <a:cubicBezTo>
                  <a:pt x="243923" y="147886"/>
                  <a:pt x="123808" y="138966"/>
                  <a:pt x="92765" y="185530"/>
                </a:cubicBezTo>
                <a:cubicBezTo>
                  <a:pt x="82662" y="200684"/>
                  <a:pt x="84747" y="221094"/>
                  <a:pt x="79513" y="238539"/>
                </a:cubicBezTo>
                <a:cubicBezTo>
                  <a:pt x="71485" y="265299"/>
                  <a:pt x="53009" y="318052"/>
                  <a:pt x="53009" y="318052"/>
                </a:cubicBezTo>
                <a:cubicBezTo>
                  <a:pt x="57426" y="348974"/>
                  <a:pt x="57286" y="380899"/>
                  <a:pt x="66261" y="410817"/>
                </a:cubicBezTo>
                <a:cubicBezTo>
                  <a:pt x="82030" y="463382"/>
                  <a:pt x="93866" y="444499"/>
                  <a:pt x="132522" y="463826"/>
                </a:cubicBezTo>
                <a:cubicBezTo>
                  <a:pt x="235284" y="515206"/>
                  <a:pt x="112105" y="470272"/>
                  <a:pt x="212035" y="503582"/>
                </a:cubicBezTo>
                <a:cubicBezTo>
                  <a:pt x="295140" y="558986"/>
                  <a:pt x="350450" y="607345"/>
                  <a:pt x="490331" y="516834"/>
                </a:cubicBezTo>
                <a:cubicBezTo>
                  <a:pt x="527603" y="492717"/>
                  <a:pt x="491118" y="426429"/>
                  <a:pt x="477079" y="384313"/>
                </a:cubicBezTo>
                <a:cubicBezTo>
                  <a:pt x="472042" y="369203"/>
                  <a:pt x="449558" y="368004"/>
                  <a:pt x="437322" y="357808"/>
                </a:cubicBezTo>
                <a:cubicBezTo>
                  <a:pt x="335286" y="272779"/>
                  <a:pt x="456514" y="357351"/>
                  <a:pt x="357809" y="291548"/>
                </a:cubicBezTo>
                <a:cubicBezTo>
                  <a:pt x="348974" y="278296"/>
                  <a:pt x="342567" y="263053"/>
                  <a:pt x="331305" y="251791"/>
                </a:cubicBezTo>
                <a:cubicBezTo>
                  <a:pt x="320043" y="240529"/>
                  <a:pt x="303985" y="235237"/>
                  <a:pt x="291548" y="225287"/>
                </a:cubicBezTo>
                <a:cubicBezTo>
                  <a:pt x="281792" y="217482"/>
                  <a:pt x="273879" y="207617"/>
                  <a:pt x="265044" y="198782"/>
                </a:cubicBezTo>
                <a:cubicBezTo>
                  <a:pt x="260627" y="185530"/>
                  <a:pt x="259541" y="170649"/>
                  <a:pt x="251792" y="159026"/>
                </a:cubicBezTo>
                <a:cubicBezTo>
                  <a:pt x="204866" y="88638"/>
                  <a:pt x="185592" y="122207"/>
                  <a:pt x="92765" y="132521"/>
                </a:cubicBezTo>
                <a:cubicBezTo>
                  <a:pt x="70737" y="154550"/>
                  <a:pt x="53130" y="168692"/>
                  <a:pt x="39757" y="198782"/>
                </a:cubicBezTo>
                <a:cubicBezTo>
                  <a:pt x="28410" y="224312"/>
                  <a:pt x="22087" y="251791"/>
                  <a:pt x="13252" y="278295"/>
                </a:cubicBezTo>
                <a:lnTo>
                  <a:pt x="0" y="318052"/>
                </a:lnTo>
                <a:cubicBezTo>
                  <a:pt x="11101" y="395760"/>
                  <a:pt x="-7268" y="399701"/>
                  <a:pt x="39757" y="437321"/>
                </a:cubicBezTo>
                <a:cubicBezTo>
                  <a:pt x="52194" y="447271"/>
                  <a:pt x="64959" y="457357"/>
                  <a:pt x="79513" y="463826"/>
                </a:cubicBezTo>
                <a:cubicBezTo>
                  <a:pt x="105043" y="475173"/>
                  <a:pt x="159026" y="490330"/>
                  <a:pt x="159026" y="490330"/>
                </a:cubicBezTo>
                <a:cubicBezTo>
                  <a:pt x="234122" y="485913"/>
                  <a:pt x="309920" y="488237"/>
                  <a:pt x="384313" y="477078"/>
                </a:cubicBezTo>
                <a:cubicBezTo>
                  <a:pt x="400064" y="474715"/>
                  <a:pt x="415235" y="463826"/>
                  <a:pt x="424070" y="450574"/>
                </a:cubicBezTo>
                <a:cubicBezTo>
                  <a:pt x="434173" y="435420"/>
                  <a:pt x="432905" y="415235"/>
                  <a:pt x="437322" y="397565"/>
                </a:cubicBezTo>
                <a:cubicBezTo>
                  <a:pt x="432905" y="362226"/>
                  <a:pt x="431532" y="326371"/>
                  <a:pt x="424070" y="291548"/>
                </a:cubicBezTo>
                <a:cubicBezTo>
                  <a:pt x="418216" y="264230"/>
                  <a:pt x="406400" y="238539"/>
                  <a:pt x="397565" y="212034"/>
                </a:cubicBezTo>
                <a:cubicBezTo>
                  <a:pt x="393148" y="198782"/>
                  <a:pt x="392061" y="183901"/>
                  <a:pt x="384313" y="172278"/>
                </a:cubicBezTo>
                <a:cubicBezTo>
                  <a:pt x="356789" y="130992"/>
                  <a:pt x="337762" y="91406"/>
                  <a:pt x="278296" y="79513"/>
                </a:cubicBezTo>
                <a:lnTo>
                  <a:pt x="212035" y="66261"/>
                </a:lnTo>
                <a:cubicBezTo>
                  <a:pt x="91236" y="78341"/>
                  <a:pt x="89383" y="45674"/>
                  <a:pt x="39757" y="132521"/>
                </a:cubicBezTo>
                <a:cubicBezTo>
                  <a:pt x="32826" y="144650"/>
                  <a:pt x="30922" y="159026"/>
                  <a:pt x="26505" y="172278"/>
                </a:cubicBezTo>
                <a:cubicBezTo>
                  <a:pt x="30922" y="225287"/>
                  <a:pt x="34189" y="278404"/>
                  <a:pt x="39757" y="331304"/>
                </a:cubicBezTo>
                <a:cubicBezTo>
                  <a:pt x="43027" y="362368"/>
                  <a:pt x="38200" y="396567"/>
                  <a:pt x="53009" y="424069"/>
                </a:cubicBezTo>
                <a:cubicBezTo>
                  <a:pt x="70780" y="457072"/>
                  <a:pt x="106018" y="477078"/>
                  <a:pt x="132522" y="503582"/>
                </a:cubicBezTo>
                <a:cubicBezTo>
                  <a:pt x="163854" y="534914"/>
                  <a:pt x="185619" y="560427"/>
                  <a:pt x="225287" y="583095"/>
                </a:cubicBezTo>
                <a:cubicBezTo>
                  <a:pt x="256129" y="600719"/>
                  <a:pt x="337408" y="606686"/>
                  <a:pt x="357809" y="609600"/>
                </a:cubicBezTo>
                <a:cubicBezTo>
                  <a:pt x="397533" y="603925"/>
                  <a:pt x="454652" y="614697"/>
                  <a:pt x="477079" y="569843"/>
                </a:cubicBezTo>
                <a:cubicBezTo>
                  <a:pt x="485224" y="553552"/>
                  <a:pt x="485914" y="534504"/>
                  <a:pt x="490331" y="516834"/>
                </a:cubicBezTo>
                <a:cubicBezTo>
                  <a:pt x="481496" y="459408"/>
                  <a:pt x="476430" y="401274"/>
                  <a:pt x="463826" y="344556"/>
                </a:cubicBezTo>
                <a:cubicBezTo>
                  <a:pt x="449594" y="280511"/>
                  <a:pt x="438341" y="286704"/>
                  <a:pt x="410818" y="238539"/>
                </a:cubicBezTo>
                <a:cubicBezTo>
                  <a:pt x="400774" y="220963"/>
                  <a:pt x="376258" y="161916"/>
                  <a:pt x="357809" y="145774"/>
                </a:cubicBezTo>
                <a:cubicBezTo>
                  <a:pt x="301724" y="96700"/>
                  <a:pt x="293145" y="97714"/>
                  <a:pt x="238539" y="79513"/>
                </a:cubicBezTo>
                <a:cubicBezTo>
                  <a:pt x="212035" y="83930"/>
                  <a:pt x="183059" y="80748"/>
                  <a:pt x="159026" y="92765"/>
                </a:cubicBezTo>
                <a:cubicBezTo>
                  <a:pt x="138474" y="103041"/>
                  <a:pt x="125542" y="153462"/>
                  <a:pt x="119270" y="172278"/>
                </a:cubicBezTo>
                <a:cubicBezTo>
                  <a:pt x="123687" y="242956"/>
                  <a:pt x="118634" y="314872"/>
                  <a:pt x="132522" y="384313"/>
                </a:cubicBezTo>
                <a:cubicBezTo>
                  <a:pt x="136854" y="405971"/>
                  <a:pt x="159441" y="419348"/>
                  <a:pt x="172279" y="437321"/>
                </a:cubicBezTo>
                <a:cubicBezTo>
                  <a:pt x="181537" y="450281"/>
                  <a:pt x="187521" y="465816"/>
                  <a:pt x="198783" y="477078"/>
                </a:cubicBezTo>
                <a:cubicBezTo>
                  <a:pt x="229288" y="507584"/>
                  <a:pt x="250996" y="506696"/>
                  <a:pt x="291548" y="516834"/>
                </a:cubicBezTo>
                <a:cubicBezTo>
                  <a:pt x="417643" y="506326"/>
                  <a:pt x="435680" y="546623"/>
                  <a:pt x="477079" y="463826"/>
                </a:cubicBezTo>
                <a:cubicBezTo>
                  <a:pt x="483326" y="451332"/>
                  <a:pt x="485914" y="437321"/>
                  <a:pt x="490331" y="424069"/>
                </a:cubicBezTo>
                <a:cubicBezTo>
                  <a:pt x="485914" y="375478"/>
                  <a:pt x="485558" y="326344"/>
                  <a:pt x="477079" y="278295"/>
                </a:cubicBezTo>
                <a:cubicBezTo>
                  <a:pt x="469317" y="234311"/>
                  <a:pt x="452515" y="193160"/>
                  <a:pt x="424070" y="159026"/>
                </a:cubicBezTo>
                <a:cubicBezTo>
                  <a:pt x="412072" y="144628"/>
                  <a:pt x="397565" y="132521"/>
                  <a:pt x="384313" y="119269"/>
                </a:cubicBezTo>
                <a:cubicBezTo>
                  <a:pt x="379896" y="106017"/>
                  <a:pt x="379180" y="90880"/>
                  <a:pt x="371061" y="79513"/>
                </a:cubicBezTo>
                <a:cubicBezTo>
                  <a:pt x="341847" y="38613"/>
                  <a:pt x="316500" y="25469"/>
                  <a:pt x="278296" y="0"/>
                </a:cubicBezTo>
                <a:cubicBezTo>
                  <a:pt x="225457" y="5871"/>
                  <a:pt x="152300" y="85"/>
                  <a:pt x="106018" y="39756"/>
                </a:cubicBezTo>
                <a:cubicBezTo>
                  <a:pt x="89248" y="54130"/>
                  <a:pt x="79513" y="75095"/>
                  <a:pt x="66261" y="92765"/>
                </a:cubicBezTo>
                <a:cubicBezTo>
                  <a:pt x="61844" y="114852"/>
                  <a:pt x="60132" y="137657"/>
                  <a:pt x="53009" y="159026"/>
                </a:cubicBezTo>
                <a:cubicBezTo>
                  <a:pt x="46762" y="177767"/>
                  <a:pt x="28294" y="192360"/>
                  <a:pt x="26505" y="212034"/>
                </a:cubicBezTo>
                <a:cubicBezTo>
                  <a:pt x="23677" y="243142"/>
                  <a:pt x="34622" y="273989"/>
                  <a:pt x="39757" y="304800"/>
                </a:cubicBezTo>
                <a:cubicBezTo>
                  <a:pt x="43460" y="327018"/>
                  <a:pt x="45100" y="349971"/>
                  <a:pt x="53009" y="371061"/>
                </a:cubicBezTo>
                <a:cubicBezTo>
                  <a:pt x="65118" y="403353"/>
                  <a:pt x="112583" y="443888"/>
                  <a:pt x="132522" y="463826"/>
                </a:cubicBezTo>
                <a:lnTo>
                  <a:pt x="172279" y="503582"/>
                </a:lnTo>
                <a:cubicBezTo>
                  <a:pt x="185531" y="516834"/>
                  <a:pt x="193853" y="538794"/>
                  <a:pt x="212035" y="543339"/>
                </a:cubicBezTo>
                <a:lnTo>
                  <a:pt x="265044" y="556591"/>
                </a:lnTo>
                <a:cubicBezTo>
                  <a:pt x="304800" y="552174"/>
                  <a:pt x="349093" y="562303"/>
                  <a:pt x="384313" y="543339"/>
                </a:cubicBezTo>
                <a:cubicBezTo>
                  <a:pt x="412360" y="528237"/>
                  <a:pt x="437322" y="463826"/>
                  <a:pt x="437322" y="463826"/>
                </a:cubicBezTo>
                <a:cubicBezTo>
                  <a:pt x="470068" y="365585"/>
                  <a:pt x="478994" y="374947"/>
                  <a:pt x="450574" y="251791"/>
                </a:cubicBezTo>
                <a:cubicBezTo>
                  <a:pt x="445558" y="230056"/>
                  <a:pt x="413039" y="201003"/>
                  <a:pt x="397565" y="185530"/>
                </a:cubicBezTo>
                <a:cubicBezTo>
                  <a:pt x="393148" y="172278"/>
                  <a:pt x="395221" y="154500"/>
                  <a:pt x="384313" y="145774"/>
                </a:cubicBezTo>
                <a:cubicBezTo>
                  <a:pt x="370091" y="134396"/>
                  <a:pt x="348046" y="139696"/>
                  <a:pt x="331305" y="132521"/>
                </a:cubicBezTo>
                <a:cubicBezTo>
                  <a:pt x="316232" y="126061"/>
                  <a:pt x="244575" y="70788"/>
                  <a:pt x="238539" y="66261"/>
                </a:cubicBezTo>
                <a:cubicBezTo>
                  <a:pt x="198783" y="75096"/>
                  <a:pt x="156346" y="75913"/>
                  <a:pt x="119270" y="92765"/>
                </a:cubicBezTo>
                <a:cubicBezTo>
                  <a:pt x="104770" y="99356"/>
                  <a:pt x="98208" y="117553"/>
                  <a:pt x="92765" y="132521"/>
                </a:cubicBezTo>
                <a:cubicBezTo>
                  <a:pt x="80316" y="166755"/>
                  <a:pt x="66261" y="238539"/>
                  <a:pt x="66261" y="238539"/>
                </a:cubicBezTo>
                <a:cubicBezTo>
                  <a:pt x="73147" y="328064"/>
                  <a:pt x="56458" y="394442"/>
                  <a:pt x="106018" y="463826"/>
                </a:cubicBezTo>
                <a:cubicBezTo>
                  <a:pt x="116911" y="479076"/>
                  <a:pt x="133776" y="489185"/>
                  <a:pt x="145774" y="503582"/>
                </a:cubicBezTo>
                <a:cubicBezTo>
                  <a:pt x="155970" y="515818"/>
                  <a:pt x="158773" y="534898"/>
                  <a:pt x="172279" y="543339"/>
                </a:cubicBezTo>
                <a:cubicBezTo>
                  <a:pt x="195970" y="558146"/>
                  <a:pt x="225288" y="561008"/>
                  <a:pt x="251792" y="569843"/>
                </a:cubicBezTo>
                <a:lnTo>
                  <a:pt x="291548" y="583095"/>
                </a:lnTo>
                <a:cubicBezTo>
                  <a:pt x="353392" y="574260"/>
                  <a:pt x="417813" y="576346"/>
                  <a:pt x="477079" y="556591"/>
                </a:cubicBezTo>
                <a:cubicBezTo>
                  <a:pt x="490331" y="552174"/>
                  <a:pt x="484828" y="529674"/>
                  <a:pt x="490331" y="516834"/>
                </a:cubicBezTo>
                <a:cubicBezTo>
                  <a:pt x="539458" y="402204"/>
                  <a:pt x="499009" y="517307"/>
                  <a:pt x="530087" y="424069"/>
                </a:cubicBezTo>
                <a:cubicBezTo>
                  <a:pt x="521252" y="388730"/>
                  <a:pt x="519873" y="350633"/>
                  <a:pt x="503583" y="318052"/>
                </a:cubicBezTo>
                <a:cubicBezTo>
                  <a:pt x="492408" y="295701"/>
                  <a:pt x="467029" y="283849"/>
                  <a:pt x="450574" y="265043"/>
                </a:cubicBezTo>
                <a:cubicBezTo>
                  <a:pt x="391109" y="197083"/>
                  <a:pt x="438936" y="221406"/>
                  <a:pt x="371061" y="198782"/>
                </a:cubicBezTo>
                <a:cubicBezTo>
                  <a:pt x="357809" y="185530"/>
                  <a:pt x="346899" y="169422"/>
                  <a:pt x="331305" y="159026"/>
                </a:cubicBezTo>
                <a:cubicBezTo>
                  <a:pt x="319682" y="151277"/>
                  <a:pt x="305184" y="148804"/>
                  <a:pt x="291548" y="145774"/>
                </a:cubicBezTo>
                <a:cubicBezTo>
                  <a:pt x="265318" y="139945"/>
                  <a:pt x="238383" y="137791"/>
                  <a:pt x="212035" y="132521"/>
                </a:cubicBezTo>
                <a:cubicBezTo>
                  <a:pt x="194175" y="128949"/>
                  <a:pt x="176696" y="123686"/>
                  <a:pt x="159026" y="119269"/>
                </a:cubicBezTo>
                <a:cubicBezTo>
                  <a:pt x="141357" y="123686"/>
                  <a:pt x="120010" y="120861"/>
                  <a:pt x="106018" y="132521"/>
                </a:cubicBezTo>
                <a:cubicBezTo>
                  <a:pt x="90900" y="145119"/>
                  <a:pt x="73290" y="204198"/>
                  <a:pt x="66261" y="225287"/>
                </a:cubicBezTo>
                <a:cubicBezTo>
                  <a:pt x="70678" y="304800"/>
                  <a:pt x="68251" y="384991"/>
                  <a:pt x="79513" y="463826"/>
                </a:cubicBezTo>
                <a:cubicBezTo>
                  <a:pt x="81765" y="479593"/>
                  <a:pt x="92766" y="494747"/>
                  <a:pt x="106018" y="503582"/>
                </a:cubicBezTo>
                <a:cubicBezTo>
                  <a:pt x="121172" y="513685"/>
                  <a:pt x="141357" y="512417"/>
                  <a:pt x="159026" y="516834"/>
                </a:cubicBezTo>
                <a:cubicBezTo>
                  <a:pt x="243740" y="573311"/>
                  <a:pt x="225826" y="573022"/>
                  <a:pt x="397565" y="530087"/>
                </a:cubicBezTo>
                <a:cubicBezTo>
                  <a:pt x="411117" y="526699"/>
                  <a:pt x="401875" y="501061"/>
                  <a:pt x="410818" y="490330"/>
                </a:cubicBezTo>
                <a:cubicBezTo>
                  <a:pt x="575197" y="293075"/>
                  <a:pt x="380450" y="575637"/>
                  <a:pt x="490331" y="410817"/>
                </a:cubicBezTo>
                <a:cubicBezTo>
                  <a:pt x="485914" y="357808"/>
                  <a:pt x="492945" y="302562"/>
                  <a:pt x="477079" y="251791"/>
                </a:cubicBezTo>
                <a:cubicBezTo>
                  <a:pt x="469625" y="227940"/>
                  <a:pt x="441740" y="216452"/>
                  <a:pt x="424070" y="198782"/>
                </a:cubicBezTo>
                <a:cubicBezTo>
                  <a:pt x="415235" y="189947"/>
                  <a:pt x="404495" y="182674"/>
                  <a:pt x="397565" y="172278"/>
                </a:cubicBezTo>
                <a:cubicBezTo>
                  <a:pt x="388730" y="159026"/>
                  <a:pt x="384567" y="140962"/>
                  <a:pt x="371061" y="132521"/>
                </a:cubicBezTo>
                <a:cubicBezTo>
                  <a:pt x="347370" y="117714"/>
                  <a:pt x="318052" y="114852"/>
                  <a:pt x="291548" y="106017"/>
                </a:cubicBezTo>
                <a:lnTo>
                  <a:pt x="251792" y="92765"/>
                </a:lnTo>
                <a:cubicBezTo>
                  <a:pt x="225288" y="97182"/>
                  <a:pt x="198627" y="100747"/>
                  <a:pt x="172279" y="106017"/>
                </a:cubicBezTo>
                <a:cubicBezTo>
                  <a:pt x="130678" y="114337"/>
                  <a:pt x="117405" y="119891"/>
                  <a:pt x="79513" y="132521"/>
                </a:cubicBezTo>
                <a:cubicBezTo>
                  <a:pt x="75096" y="150191"/>
                  <a:pt x="66261" y="167317"/>
                  <a:pt x="66261" y="185530"/>
                </a:cubicBezTo>
                <a:cubicBezTo>
                  <a:pt x="66261" y="243126"/>
                  <a:pt x="68899" y="301199"/>
                  <a:pt x="79513" y="357808"/>
                </a:cubicBezTo>
                <a:cubicBezTo>
                  <a:pt x="82448" y="373463"/>
                  <a:pt x="94031" y="387077"/>
                  <a:pt x="106018" y="397565"/>
                </a:cubicBezTo>
                <a:cubicBezTo>
                  <a:pt x="162102" y="446639"/>
                  <a:pt x="170682" y="445624"/>
                  <a:pt x="225287" y="463826"/>
                </a:cubicBezTo>
                <a:cubicBezTo>
                  <a:pt x="234122" y="472661"/>
                  <a:pt x="240617" y="484742"/>
                  <a:pt x="251792" y="490330"/>
                </a:cubicBezTo>
                <a:cubicBezTo>
                  <a:pt x="268082" y="498475"/>
                  <a:pt x="287288" y="498579"/>
                  <a:pt x="304800" y="503582"/>
                </a:cubicBezTo>
                <a:cubicBezTo>
                  <a:pt x="318232" y="507420"/>
                  <a:pt x="331305" y="512417"/>
                  <a:pt x="344557" y="516834"/>
                </a:cubicBezTo>
                <a:cubicBezTo>
                  <a:pt x="384313" y="512417"/>
                  <a:pt x="426686" y="518438"/>
                  <a:pt x="463826" y="503582"/>
                </a:cubicBezTo>
                <a:cubicBezTo>
                  <a:pt x="476796" y="498394"/>
                  <a:pt x="474049" y="477462"/>
                  <a:pt x="477079" y="463826"/>
                </a:cubicBezTo>
                <a:cubicBezTo>
                  <a:pt x="482908" y="437596"/>
                  <a:pt x="485914" y="410817"/>
                  <a:pt x="490331" y="384313"/>
                </a:cubicBezTo>
                <a:cubicBezTo>
                  <a:pt x="472413" y="321600"/>
                  <a:pt x="469599" y="290183"/>
                  <a:pt x="437322" y="238539"/>
                </a:cubicBezTo>
                <a:cubicBezTo>
                  <a:pt x="425616" y="219809"/>
                  <a:pt x="415943" y="197782"/>
                  <a:pt x="397565" y="185530"/>
                </a:cubicBezTo>
                <a:cubicBezTo>
                  <a:pt x="374319" y="170033"/>
                  <a:pt x="318052" y="159026"/>
                  <a:pt x="318052" y="159026"/>
                </a:cubicBezTo>
                <a:cubicBezTo>
                  <a:pt x="304800" y="145774"/>
                  <a:pt x="296819" y="122119"/>
                  <a:pt x="278296" y="119269"/>
                </a:cubicBezTo>
                <a:cubicBezTo>
                  <a:pt x="152699" y="99946"/>
                  <a:pt x="162229" y="107838"/>
                  <a:pt x="119270" y="172278"/>
                </a:cubicBezTo>
                <a:cubicBezTo>
                  <a:pt x="110159" y="217836"/>
                  <a:pt x="105245" y="247870"/>
                  <a:pt x="92765" y="291548"/>
                </a:cubicBezTo>
                <a:cubicBezTo>
                  <a:pt x="88927" y="304979"/>
                  <a:pt x="83930" y="318052"/>
                  <a:pt x="79513" y="331304"/>
                </a:cubicBezTo>
                <a:cubicBezTo>
                  <a:pt x="83930" y="384313"/>
                  <a:pt x="81619" y="438318"/>
                  <a:pt x="92765" y="490330"/>
                </a:cubicBezTo>
                <a:cubicBezTo>
                  <a:pt x="95383" y="502547"/>
                  <a:pt x="111465" y="507078"/>
                  <a:pt x="119270" y="516834"/>
                </a:cubicBezTo>
                <a:cubicBezTo>
                  <a:pt x="150675" y="556089"/>
                  <a:pt x="145774" y="545019"/>
                  <a:pt x="145774" y="58309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996320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382540" y="5760928"/>
            <a:ext cx="2305878" cy="547108"/>
          </a:xfrm>
        </p:spPr>
        <p:txBody>
          <a:bodyPr>
            <a:normAutofit/>
          </a:bodyPr>
          <a:lstStyle/>
          <a:p>
            <a:pPr algn="ctr"/>
            <a:r>
              <a:rPr lang="tr-TR" sz="3200" dirty="0" smtClean="0">
                <a:solidFill>
                  <a:schemeClr val="bg1"/>
                </a:solidFill>
                <a:latin typeface="Forte" panose="03060902040502070203" pitchFamily="66" charset="0"/>
              </a:rPr>
              <a:t>1. Soru</a:t>
            </a:r>
            <a:endParaRPr lang="tr-TR" sz="3200" dirty="0">
              <a:solidFill>
                <a:schemeClr val="bg1"/>
              </a:solidFill>
              <a:latin typeface="Forte" panose="03060902040502070203" pitchFamily="66" charset="0"/>
            </a:endParaRPr>
          </a:p>
        </p:txBody>
      </p:sp>
      <p:pic>
        <p:nvPicPr>
          <p:cNvPr id="9" name="İçerik Yer Tutucusu 8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0509" y="1800544"/>
            <a:ext cx="5300333" cy="1393230"/>
          </a:xfrm>
        </p:spPr>
      </p:pic>
      <p:sp>
        <p:nvSpPr>
          <p:cNvPr id="10" name="Metin kutusu 9"/>
          <p:cNvSpPr txBox="1"/>
          <p:nvPr/>
        </p:nvSpPr>
        <p:spPr>
          <a:xfrm>
            <a:off x="5274365" y="3193774"/>
            <a:ext cx="2358887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600" dirty="0" smtClean="0">
                <a:sym typeface="Wingdings" panose="05000000000000000000" pitchFamily="2" charset="2"/>
              </a:rPr>
              <a:t>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7690821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382540" y="5760928"/>
            <a:ext cx="2305878" cy="547108"/>
          </a:xfrm>
        </p:spPr>
        <p:txBody>
          <a:bodyPr>
            <a:normAutofit/>
          </a:bodyPr>
          <a:lstStyle/>
          <a:p>
            <a:pPr algn="ctr"/>
            <a:r>
              <a:rPr lang="tr-TR" sz="3200" dirty="0" smtClean="0">
                <a:solidFill>
                  <a:schemeClr val="bg1"/>
                </a:solidFill>
                <a:latin typeface="Forte" panose="03060902040502070203" pitchFamily="66" charset="0"/>
              </a:rPr>
              <a:t>1. Soru</a:t>
            </a:r>
            <a:endParaRPr lang="tr-TR" sz="3200" dirty="0">
              <a:solidFill>
                <a:schemeClr val="bg1"/>
              </a:solidFill>
              <a:latin typeface="Forte" panose="03060902040502070203" pitchFamily="66" charset="0"/>
            </a:endParaRPr>
          </a:p>
        </p:txBody>
      </p:sp>
      <p:sp>
        <p:nvSpPr>
          <p:cNvPr id="7" name="16-Nokta Yıldız 6"/>
          <p:cNvSpPr/>
          <p:nvPr/>
        </p:nvSpPr>
        <p:spPr>
          <a:xfrm>
            <a:off x="11257722" y="127137"/>
            <a:ext cx="861391" cy="878233"/>
          </a:xfrm>
          <a:prstGeom prst="star1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2</a:t>
            </a:r>
            <a:endParaRPr lang="tr-TR" sz="2000" b="1" dirty="0"/>
          </a:p>
        </p:txBody>
      </p:sp>
      <p:pic>
        <p:nvPicPr>
          <p:cNvPr id="5" name="İçerik Yer Tutucusu 4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3014" y="127137"/>
            <a:ext cx="4787316" cy="6514069"/>
          </a:xfrm>
        </p:spPr>
      </p:pic>
      <p:sp>
        <p:nvSpPr>
          <p:cNvPr id="8" name="Serbest Form 7"/>
          <p:cNvSpPr/>
          <p:nvPr/>
        </p:nvSpPr>
        <p:spPr>
          <a:xfrm>
            <a:off x="3260034" y="5843153"/>
            <a:ext cx="573125" cy="531143"/>
          </a:xfrm>
          <a:custGeom>
            <a:avLst/>
            <a:gdLst>
              <a:gd name="connsiteX0" fmla="*/ 132522 w 530087"/>
              <a:gd name="connsiteY0" fmla="*/ 331304 h 609600"/>
              <a:gd name="connsiteX1" fmla="*/ 106018 w 530087"/>
              <a:gd name="connsiteY1" fmla="*/ 397565 h 609600"/>
              <a:gd name="connsiteX2" fmla="*/ 145774 w 530087"/>
              <a:gd name="connsiteY2" fmla="*/ 556591 h 609600"/>
              <a:gd name="connsiteX3" fmla="*/ 410818 w 530087"/>
              <a:gd name="connsiteY3" fmla="*/ 516834 h 609600"/>
              <a:gd name="connsiteX4" fmla="*/ 450574 w 530087"/>
              <a:gd name="connsiteY4" fmla="*/ 477078 h 609600"/>
              <a:gd name="connsiteX5" fmla="*/ 463826 w 530087"/>
              <a:gd name="connsiteY5" fmla="*/ 437321 h 609600"/>
              <a:gd name="connsiteX6" fmla="*/ 503583 w 530087"/>
              <a:gd name="connsiteY6" fmla="*/ 371061 h 609600"/>
              <a:gd name="connsiteX7" fmla="*/ 490331 w 530087"/>
              <a:gd name="connsiteY7" fmla="*/ 265043 h 609600"/>
              <a:gd name="connsiteX8" fmla="*/ 450574 w 530087"/>
              <a:gd name="connsiteY8" fmla="*/ 198782 h 609600"/>
              <a:gd name="connsiteX9" fmla="*/ 410818 w 530087"/>
              <a:gd name="connsiteY9" fmla="*/ 185530 h 609600"/>
              <a:gd name="connsiteX10" fmla="*/ 384313 w 530087"/>
              <a:gd name="connsiteY10" fmla="*/ 159026 h 609600"/>
              <a:gd name="connsiteX11" fmla="*/ 172279 w 530087"/>
              <a:gd name="connsiteY11" fmla="*/ 159026 h 609600"/>
              <a:gd name="connsiteX12" fmla="*/ 92765 w 530087"/>
              <a:gd name="connsiteY12" fmla="*/ 198782 h 609600"/>
              <a:gd name="connsiteX13" fmla="*/ 79513 w 530087"/>
              <a:gd name="connsiteY13" fmla="*/ 251791 h 609600"/>
              <a:gd name="connsiteX14" fmla="*/ 106018 w 530087"/>
              <a:gd name="connsiteY14" fmla="*/ 477078 h 609600"/>
              <a:gd name="connsiteX15" fmla="*/ 132522 w 530087"/>
              <a:gd name="connsiteY15" fmla="*/ 516834 h 609600"/>
              <a:gd name="connsiteX16" fmla="*/ 198783 w 530087"/>
              <a:gd name="connsiteY16" fmla="*/ 530087 h 609600"/>
              <a:gd name="connsiteX17" fmla="*/ 251792 w 530087"/>
              <a:gd name="connsiteY17" fmla="*/ 543339 h 609600"/>
              <a:gd name="connsiteX18" fmla="*/ 371061 w 530087"/>
              <a:gd name="connsiteY18" fmla="*/ 530087 h 609600"/>
              <a:gd name="connsiteX19" fmla="*/ 424070 w 530087"/>
              <a:gd name="connsiteY19" fmla="*/ 437321 h 609600"/>
              <a:gd name="connsiteX20" fmla="*/ 437322 w 530087"/>
              <a:gd name="connsiteY20" fmla="*/ 397565 h 609600"/>
              <a:gd name="connsiteX21" fmla="*/ 424070 w 530087"/>
              <a:gd name="connsiteY21" fmla="*/ 331304 h 609600"/>
              <a:gd name="connsiteX22" fmla="*/ 397565 w 530087"/>
              <a:gd name="connsiteY22" fmla="*/ 291548 h 609600"/>
              <a:gd name="connsiteX23" fmla="*/ 384313 w 530087"/>
              <a:gd name="connsiteY23" fmla="*/ 251791 h 609600"/>
              <a:gd name="connsiteX24" fmla="*/ 357809 w 530087"/>
              <a:gd name="connsiteY24" fmla="*/ 212034 h 609600"/>
              <a:gd name="connsiteX25" fmla="*/ 344557 w 530087"/>
              <a:gd name="connsiteY25" fmla="*/ 172278 h 609600"/>
              <a:gd name="connsiteX26" fmla="*/ 265044 w 530087"/>
              <a:gd name="connsiteY26" fmla="*/ 145774 h 609600"/>
              <a:gd name="connsiteX27" fmla="*/ 92765 w 530087"/>
              <a:gd name="connsiteY27" fmla="*/ 185530 h 609600"/>
              <a:gd name="connsiteX28" fmla="*/ 79513 w 530087"/>
              <a:gd name="connsiteY28" fmla="*/ 238539 h 609600"/>
              <a:gd name="connsiteX29" fmla="*/ 53009 w 530087"/>
              <a:gd name="connsiteY29" fmla="*/ 318052 h 609600"/>
              <a:gd name="connsiteX30" fmla="*/ 66261 w 530087"/>
              <a:gd name="connsiteY30" fmla="*/ 410817 h 609600"/>
              <a:gd name="connsiteX31" fmla="*/ 132522 w 530087"/>
              <a:gd name="connsiteY31" fmla="*/ 463826 h 609600"/>
              <a:gd name="connsiteX32" fmla="*/ 212035 w 530087"/>
              <a:gd name="connsiteY32" fmla="*/ 503582 h 609600"/>
              <a:gd name="connsiteX33" fmla="*/ 490331 w 530087"/>
              <a:gd name="connsiteY33" fmla="*/ 516834 h 609600"/>
              <a:gd name="connsiteX34" fmla="*/ 477079 w 530087"/>
              <a:gd name="connsiteY34" fmla="*/ 384313 h 609600"/>
              <a:gd name="connsiteX35" fmla="*/ 437322 w 530087"/>
              <a:gd name="connsiteY35" fmla="*/ 357808 h 609600"/>
              <a:gd name="connsiteX36" fmla="*/ 357809 w 530087"/>
              <a:gd name="connsiteY36" fmla="*/ 291548 h 609600"/>
              <a:gd name="connsiteX37" fmla="*/ 331305 w 530087"/>
              <a:gd name="connsiteY37" fmla="*/ 251791 h 609600"/>
              <a:gd name="connsiteX38" fmla="*/ 291548 w 530087"/>
              <a:gd name="connsiteY38" fmla="*/ 225287 h 609600"/>
              <a:gd name="connsiteX39" fmla="*/ 265044 w 530087"/>
              <a:gd name="connsiteY39" fmla="*/ 198782 h 609600"/>
              <a:gd name="connsiteX40" fmla="*/ 251792 w 530087"/>
              <a:gd name="connsiteY40" fmla="*/ 159026 h 609600"/>
              <a:gd name="connsiteX41" fmla="*/ 92765 w 530087"/>
              <a:gd name="connsiteY41" fmla="*/ 132521 h 609600"/>
              <a:gd name="connsiteX42" fmla="*/ 39757 w 530087"/>
              <a:gd name="connsiteY42" fmla="*/ 198782 h 609600"/>
              <a:gd name="connsiteX43" fmla="*/ 13252 w 530087"/>
              <a:gd name="connsiteY43" fmla="*/ 278295 h 609600"/>
              <a:gd name="connsiteX44" fmla="*/ 0 w 530087"/>
              <a:gd name="connsiteY44" fmla="*/ 318052 h 609600"/>
              <a:gd name="connsiteX45" fmla="*/ 39757 w 530087"/>
              <a:gd name="connsiteY45" fmla="*/ 437321 h 609600"/>
              <a:gd name="connsiteX46" fmla="*/ 79513 w 530087"/>
              <a:gd name="connsiteY46" fmla="*/ 463826 h 609600"/>
              <a:gd name="connsiteX47" fmla="*/ 159026 w 530087"/>
              <a:gd name="connsiteY47" fmla="*/ 490330 h 609600"/>
              <a:gd name="connsiteX48" fmla="*/ 384313 w 530087"/>
              <a:gd name="connsiteY48" fmla="*/ 477078 h 609600"/>
              <a:gd name="connsiteX49" fmla="*/ 424070 w 530087"/>
              <a:gd name="connsiteY49" fmla="*/ 450574 h 609600"/>
              <a:gd name="connsiteX50" fmla="*/ 437322 w 530087"/>
              <a:gd name="connsiteY50" fmla="*/ 397565 h 609600"/>
              <a:gd name="connsiteX51" fmla="*/ 424070 w 530087"/>
              <a:gd name="connsiteY51" fmla="*/ 291548 h 609600"/>
              <a:gd name="connsiteX52" fmla="*/ 397565 w 530087"/>
              <a:gd name="connsiteY52" fmla="*/ 212034 h 609600"/>
              <a:gd name="connsiteX53" fmla="*/ 384313 w 530087"/>
              <a:gd name="connsiteY53" fmla="*/ 172278 h 609600"/>
              <a:gd name="connsiteX54" fmla="*/ 278296 w 530087"/>
              <a:gd name="connsiteY54" fmla="*/ 79513 h 609600"/>
              <a:gd name="connsiteX55" fmla="*/ 212035 w 530087"/>
              <a:gd name="connsiteY55" fmla="*/ 66261 h 609600"/>
              <a:gd name="connsiteX56" fmla="*/ 39757 w 530087"/>
              <a:gd name="connsiteY56" fmla="*/ 132521 h 609600"/>
              <a:gd name="connsiteX57" fmla="*/ 26505 w 530087"/>
              <a:gd name="connsiteY57" fmla="*/ 172278 h 609600"/>
              <a:gd name="connsiteX58" fmla="*/ 39757 w 530087"/>
              <a:gd name="connsiteY58" fmla="*/ 331304 h 609600"/>
              <a:gd name="connsiteX59" fmla="*/ 53009 w 530087"/>
              <a:gd name="connsiteY59" fmla="*/ 424069 h 609600"/>
              <a:gd name="connsiteX60" fmla="*/ 132522 w 530087"/>
              <a:gd name="connsiteY60" fmla="*/ 503582 h 609600"/>
              <a:gd name="connsiteX61" fmla="*/ 225287 w 530087"/>
              <a:gd name="connsiteY61" fmla="*/ 583095 h 609600"/>
              <a:gd name="connsiteX62" fmla="*/ 357809 w 530087"/>
              <a:gd name="connsiteY62" fmla="*/ 609600 h 609600"/>
              <a:gd name="connsiteX63" fmla="*/ 477079 w 530087"/>
              <a:gd name="connsiteY63" fmla="*/ 569843 h 609600"/>
              <a:gd name="connsiteX64" fmla="*/ 490331 w 530087"/>
              <a:gd name="connsiteY64" fmla="*/ 516834 h 609600"/>
              <a:gd name="connsiteX65" fmla="*/ 463826 w 530087"/>
              <a:gd name="connsiteY65" fmla="*/ 344556 h 609600"/>
              <a:gd name="connsiteX66" fmla="*/ 410818 w 530087"/>
              <a:gd name="connsiteY66" fmla="*/ 238539 h 609600"/>
              <a:gd name="connsiteX67" fmla="*/ 357809 w 530087"/>
              <a:gd name="connsiteY67" fmla="*/ 145774 h 609600"/>
              <a:gd name="connsiteX68" fmla="*/ 238539 w 530087"/>
              <a:gd name="connsiteY68" fmla="*/ 79513 h 609600"/>
              <a:gd name="connsiteX69" fmla="*/ 159026 w 530087"/>
              <a:gd name="connsiteY69" fmla="*/ 92765 h 609600"/>
              <a:gd name="connsiteX70" fmla="*/ 119270 w 530087"/>
              <a:gd name="connsiteY70" fmla="*/ 172278 h 609600"/>
              <a:gd name="connsiteX71" fmla="*/ 132522 w 530087"/>
              <a:gd name="connsiteY71" fmla="*/ 384313 h 609600"/>
              <a:gd name="connsiteX72" fmla="*/ 172279 w 530087"/>
              <a:gd name="connsiteY72" fmla="*/ 437321 h 609600"/>
              <a:gd name="connsiteX73" fmla="*/ 198783 w 530087"/>
              <a:gd name="connsiteY73" fmla="*/ 477078 h 609600"/>
              <a:gd name="connsiteX74" fmla="*/ 291548 w 530087"/>
              <a:gd name="connsiteY74" fmla="*/ 516834 h 609600"/>
              <a:gd name="connsiteX75" fmla="*/ 477079 w 530087"/>
              <a:gd name="connsiteY75" fmla="*/ 463826 h 609600"/>
              <a:gd name="connsiteX76" fmla="*/ 490331 w 530087"/>
              <a:gd name="connsiteY76" fmla="*/ 424069 h 609600"/>
              <a:gd name="connsiteX77" fmla="*/ 477079 w 530087"/>
              <a:gd name="connsiteY77" fmla="*/ 278295 h 609600"/>
              <a:gd name="connsiteX78" fmla="*/ 424070 w 530087"/>
              <a:gd name="connsiteY78" fmla="*/ 159026 h 609600"/>
              <a:gd name="connsiteX79" fmla="*/ 384313 w 530087"/>
              <a:gd name="connsiteY79" fmla="*/ 119269 h 609600"/>
              <a:gd name="connsiteX80" fmla="*/ 371061 w 530087"/>
              <a:gd name="connsiteY80" fmla="*/ 79513 h 609600"/>
              <a:gd name="connsiteX81" fmla="*/ 278296 w 530087"/>
              <a:gd name="connsiteY81" fmla="*/ 0 h 609600"/>
              <a:gd name="connsiteX82" fmla="*/ 106018 w 530087"/>
              <a:gd name="connsiteY82" fmla="*/ 39756 h 609600"/>
              <a:gd name="connsiteX83" fmla="*/ 66261 w 530087"/>
              <a:gd name="connsiteY83" fmla="*/ 92765 h 609600"/>
              <a:gd name="connsiteX84" fmla="*/ 53009 w 530087"/>
              <a:gd name="connsiteY84" fmla="*/ 159026 h 609600"/>
              <a:gd name="connsiteX85" fmla="*/ 26505 w 530087"/>
              <a:gd name="connsiteY85" fmla="*/ 212034 h 609600"/>
              <a:gd name="connsiteX86" fmla="*/ 39757 w 530087"/>
              <a:gd name="connsiteY86" fmla="*/ 304800 h 609600"/>
              <a:gd name="connsiteX87" fmla="*/ 53009 w 530087"/>
              <a:gd name="connsiteY87" fmla="*/ 371061 h 609600"/>
              <a:gd name="connsiteX88" fmla="*/ 132522 w 530087"/>
              <a:gd name="connsiteY88" fmla="*/ 463826 h 609600"/>
              <a:gd name="connsiteX89" fmla="*/ 172279 w 530087"/>
              <a:gd name="connsiteY89" fmla="*/ 503582 h 609600"/>
              <a:gd name="connsiteX90" fmla="*/ 212035 w 530087"/>
              <a:gd name="connsiteY90" fmla="*/ 543339 h 609600"/>
              <a:gd name="connsiteX91" fmla="*/ 265044 w 530087"/>
              <a:gd name="connsiteY91" fmla="*/ 556591 h 609600"/>
              <a:gd name="connsiteX92" fmla="*/ 384313 w 530087"/>
              <a:gd name="connsiteY92" fmla="*/ 543339 h 609600"/>
              <a:gd name="connsiteX93" fmla="*/ 437322 w 530087"/>
              <a:gd name="connsiteY93" fmla="*/ 463826 h 609600"/>
              <a:gd name="connsiteX94" fmla="*/ 450574 w 530087"/>
              <a:gd name="connsiteY94" fmla="*/ 251791 h 609600"/>
              <a:gd name="connsiteX95" fmla="*/ 397565 w 530087"/>
              <a:gd name="connsiteY95" fmla="*/ 185530 h 609600"/>
              <a:gd name="connsiteX96" fmla="*/ 384313 w 530087"/>
              <a:gd name="connsiteY96" fmla="*/ 145774 h 609600"/>
              <a:gd name="connsiteX97" fmla="*/ 331305 w 530087"/>
              <a:gd name="connsiteY97" fmla="*/ 132521 h 609600"/>
              <a:gd name="connsiteX98" fmla="*/ 238539 w 530087"/>
              <a:gd name="connsiteY98" fmla="*/ 66261 h 609600"/>
              <a:gd name="connsiteX99" fmla="*/ 119270 w 530087"/>
              <a:gd name="connsiteY99" fmla="*/ 92765 h 609600"/>
              <a:gd name="connsiteX100" fmla="*/ 92765 w 530087"/>
              <a:gd name="connsiteY100" fmla="*/ 132521 h 609600"/>
              <a:gd name="connsiteX101" fmla="*/ 66261 w 530087"/>
              <a:gd name="connsiteY101" fmla="*/ 238539 h 609600"/>
              <a:gd name="connsiteX102" fmla="*/ 106018 w 530087"/>
              <a:gd name="connsiteY102" fmla="*/ 463826 h 609600"/>
              <a:gd name="connsiteX103" fmla="*/ 145774 w 530087"/>
              <a:gd name="connsiteY103" fmla="*/ 503582 h 609600"/>
              <a:gd name="connsiteX104" fmla="*/ 172279 w 530087"/>
              <a:gd name="connsiteY104" fmla="*/ 543339 h 609600"/>
              <a:gd name="connsiteX105" fmla="*/ 251792 w 530087"/>
              <a:gd name="connsiteY105" fmla="*/ 569843 h 609600"/>
              <a:gd name="connsiteX106" fmla="*/ 291548 w 530087"/>
              <a:gd name="connsiteY106" fmla="*/ 583095 h 609600"/>
              <a:gd name="connsiteX107" fmla="*/ 477079 w 530087"/>
              <a:gd name="connsiteY107" fmla="*/ 556591 h 609600"/>
              <a:gd name="connsiteX108" fmla="*/ 490331 w 530087"/>
              <a:gd name="connsiteY108" fmla="*/ 516834 h 609600"/>
              <a:gd name="connsiteX109" fmla="*/ 530087 w 530087"/>
              <a:gd name="connsiteY109" fmla="*/ 424069 h 609600"/>
              <a:gd name="connsiteX110" fmla="*/ 503583 w 530087"/>
              <a:gd name="connsiteY110" fmla="*/ 318052 h 609600"/>
              <a:gd name="connsiteX111" fmla="*/ 450574 w 530087"/>
              <a:gd name="connsiteY111" fmla="*/ 265043 h 609600"/>
              <a:gd name="connsiteX112" fmla="*/ 371061 w 530087"/>
              <a:gd name="connsiteY112" fmla="*/ 198782 h 609600"/>
              <a:gd name="connsiteX113" fmla="*/ 331305 w 530087"/>
              <a:gd name="connsiteY113" fmla="*/ 159026 h 609600"/>
              <a:gd name="connsiteX114" fmla="*/ 291548 w 530087"/>
              <a:gd name="connsiteY114" fmla="*/ 145774 h 609600"/>
              <a:gd name="connsiteX115" fmla="*/ 212035 w 530087"/>
              <a:gd name="connsiteY115" fmla="*/ 132521 h 609600"/>
              <a:gd name="connsiteX116" fmla="*/ 159026 w 530087"/>
              <a:gd name="connsiteY116" fmla="*/ 119269 h 609600"/>
              <a:gd name="connsiteX117" fmla="*/ 106018 w 530087"/>
              <a:gd name="connsiteY117" fmla="*/ 132521 h 609600"/>
              <a:gd name="connsiteX118" fmla="*/ 66261 w 530087"/>
              <a:gd name="connsiteY118" fmla="*/ 225287 h 609600"/>
              <a:gd name="connsiteX119" fmla="*/ 79513 w 530087"/>
              <a:gd name="connsiteY119" fmla="*/ 463826 h 609600"/>
              <a:gd name="connsiteX120" fmla="*/ 106018 w 530087"/>
              <a:gd name="connsiteY120" fmla="*/ 503582 h 609600"/>
              <a:gd name="connsiteX121" fmla="*/ 159026 w 530087"/>
              <a:gd name="connsiteY121" fmla="*/ 516834 h 609600"/>
              <a:gd name="connsiteX122" fmla="*/ 397565 w 530087"/>
              <a:gd name="connsiteY122" fmla="*/ 530087 h 609600"/>
              <a:gd name="connsiteX123" fmla="*/ 410818 w 530087"/>
              <a:gd name="connsiteY123" fmla="*/ 490330 h 609600"/>
              <a:gd name="connsiteX124" fmla="*/ 490331 w 530087"/>
              <a:gd name="connsiteY124" fmla="*/ 410817 h 609600"/>
              <a:gd name="connsiteX125" fmla="*/ 477079 w 530087"/>
              <a:gd name="connsiteY125" fmla="*/ 251791 h 609600"/>
              <a:gd name="connsiteX126" fmla="*/ 424070 w 530087"/>
              <a:gd name="connsiteY126" fmla="*/ 198782 h 609600"/>
              <a:gd name="connsiteX127" fmla="*/ 397565 w 530087"/>
              <a:gd name="connsiteY127" fmla="*/ 172278 h 609600"/>
              <a:gd name="connsiteX128" fmla="*/ 371061 w 530087"/>
              <a:gd name="connsiteY128" fmla="*/ 132521 h 609600"/>
              <a:gd name="connsiteX129" fmla="*/ 291548 w 530087"/>
              <a:gd name="connsiteY129" fmla="*/ 106017 h 609600"/>
              <a:gd name="connsiteX130" fmla="*/ 251792 w 530087"/>
              <a:gd name="connsiteY130" fmla="*/ 92765 h 609600"/>
              <a:gd name="connsiteX131" fmla="*/ 172279 w 530087"/>
              <a:gd name="connsiteY131" fmla="*/ 106017 h 609600"/>
              <a:gd name="connsiteX132" fmla="*/ 79513 w 530087"/>
              <a:gd name="connsiteY132" fmla="*/ 132521 h 609600"/>
              <a:gd name="connsiteX133" fmla="*/ 66261 w 530087"/>
              <a:gd name="connsiteY133" fmla="*/ 185530 h 609600"/>
              <a:gd name="connsiteX134" fmla="*/ 79513 w 530087"/>
              <a:gd name="connsiteY134" fmla="*/ 357808 h 609600"/>
              <a:gd name="connsiteX135" fmla="*/ 106018 w 530087"/>
              <a:gd name="connsiteY135" fmla="*/ 397565 h 609600"/>
              <a:gd name="connsiteX136" fmla="*/ 225287 w 530087"/>
              <a:gd name="connsiteY136" fmla="*/ 463826 h 609600"/>
              <a:gd name="connsiteX137" fmla="*/ 251792 w 530087"/>
              <a:gd name="connsiteY137" fmla="*/ 490330 h 609600"/>
              <a:gd name="connsiteX138" fmla="*/ 304800 w 530087"/>
              <a:gd name="connsiteY138" fmla="*/ 503582 h 609600"/>
              <a:gd name="connsiteX139" fmla="*/ 344557 w 530087"/>
              <a:gd name="connsiteY139" fmla="*/ 516834 h 609600"/>
              <a:gd name="connsiteX140" fmla="*/ 463826 w 530087"/>
              <a:gd name="connsiteY140" fmla="*/ 503582 h 609600"/>
              <a:gd name="connsiteX141" fmla="*/ 477079 w 530087"/>
              <a:gd name="connsiteY141" fmla="*/ 463826 h 609600"/>
              <a:gd name="connsiteX142" fmla="*/ 490331 w 530087"/>
              <a:gd name="connsiteY142" fmla="*/ 384313 h 609600"/>
              <a:gd name="connsiteX143" fmla="*/ 437322 w 530087"/>
              <a:gd name="connsiteY143" fmla="*/ 238539 h 609600"/>
              <a:gd name="connsiteX144" fmla="*/ 397565 w 530087"/>
              <a:gd name="connsiteY144" fmla="*/ 185530 h 609600"/>
              <a:gd name="connsiteX145" fmla="*/ 318052 w 530087"/>
              <a:gd name="connsiteY145" fmla="*/ 159026 h 609600"/>
              <a:gd name="connsiteX146" fmla="*/ 278296 w 530087"/>
              <a:gd name="connsiteY146" fmla="*/ 119269 h 609600"/>
              <a:gd name="connsiteX147" fmla="*/ 119270 w 530087"/>
              <a:gd name="connsiteY147" fmla="*/ 172278 h 609600"/>
              <a:gd name="connsiteX148" fmla="*/ 92765 w 530087"/>
              <a:gd name="connsiteY148" fmla="*/ 291548 h 609600"/>
              <a:gd name="connsiteX149" fmla="*/ 79513 w 530087"/>
              <a:gd name="connsiteY149" fmla="*/ 331304 h 609600"/>
              <a:gd name="connsiteX150" fmla="*/ 92765 w 530087"/>
              <a:gd name="connsiteY150" fmla="*/ 490330 h 609600"/>
              <a:gd name="connsiteX151" fmla="*/ 119270 w 530087"/>
              <a:gd name="connsiteY151" fmla="*/ 516834 h 609600"/>
              <a:gd name="connsiteX152" fmla="*/ 145774 w 530087"/>
              <a:gd name="connsiteY152" fmla="*/ 583095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530087" h="609600">
                <a:moveTo>
                  <a:pt x="132522" y="331304"/>
                </a:moveTo>
                <a:cubicBezTo>
                  <a:pt x="123687" y="353391"/>
                  <a:pt x="107713" y="373837"/>
                  <a:pt x="106018" y="397565"/>
                </a:cubicBezTo>
                <a:cubicBezTo>
                  <a:pt x="98755" y="499252"/>
                  <a:pt x="105951" y="496855"/>
                  <a:pt x="145774" y="556591"/>
                </a:cubicBezTo>
                <a:cubicBezTo>
                  <a:pt x="282944" y="548522"/>
                  <a:pt x="330493" y="583771"/>
                  <a:pt x="410818" y="516834"/>
                </a:cubicBezTo>
                <a:cubicBezTo>
                  <a:pt x="425215" y="504836"/>
                  <a:pt x="437322" y="490330"/>
                  <a:pt x="450574" y="477078"/>
                </a:cubicBezTo>
                <a:cubicBezTo>
                  <a:pt x="454991" y="463826"/>
                  <a:pt x="456639" y="449299"/>
                  <a:pt x="463826" y="437321"/>
                </a:cubicBezTo>
                <a:cubicBezTo>
                  <a:pt x="518400" y="346365"/>
                  <a:pt x="466041" y="483686"/>
                  <a:pt x="503583" y="371061"/>
                </a:cubicBezTo>
                <a:cubicBezTo>
                  <a:pt x="499166" y="335722"/>
                  <a:pt x="496702" y="300083"/>
                  <a:pt x="490331" y="265043"/>
                </a:cubicBezTo>
                <a:cubicBezTo>
                  <a:pt x="485225" y="236962"/>
                  <a:pt x="476136" y="214119"/>
                  <a:pt x="450574" y="198782"/>
                </a:cubicBezTo>
                <a:cubicBezTo>
                  <a:pt x="438596" y="191595"/>
                  <a:pt x="424070" y="189947"/>
                  <a:pt x="410818" y="185530"/>
                </a:cubicBezTo>
                <a:cubicBezTo>
                  <a:pt x="401983" y="176695"/>
                  <a:pt x="395027" y="165454"/>
                  <a:pt x="384313" y="159026"/>
                </a:cubicBezTo>
                <a:cubicBezTo>
                  <a:pt x="327103" y="124700"/>
                  <a:pt x="205163" y="156497"/>
                  <a:pt x="172279" y="159026"/>
                </a:cubicBezTo>
                <a:cubicBezTo>
                  <a:pt x="149601" y="166585"/>
                  <a:pt x="107445" y="176763"/>
                  <a:pt x="92765" y="198782"/>
                </a:cubicBezTo>
                <a:cubicBezTo>
                  <a:pt x="82662" y="213936"/>
                  <a:pt x="83930" y="234121"/>
                  <a:pt x="79513" y="251791"/>
                </a:cubicBezTo>
                <a:cubicBezTo>
                  <a:pt x="81608" y="281123"/>
                  <a:pt x="75896" y="416834"/>
                  <a:pt x="106018" y="477078"/>
                </a:cubicBezTo>
                <a:cubicBezTo>
                  <a:pt x="113141" y="491323"/>
                  <a:pt x="118694" y="508932"/>
                  <a:pt x="132522" y="516834"/>
                </a:cubicBezTo>
                <a:cubicBezTo>
                  <a:pt x="152079" y="528009"/>
                  <a:pt x="176795" y="525201"/>
                  <a:pt x="198783" y="530087"/>
                </a:cubicBezTo>
                <a:cubicBezTo>
                  <a:pt x="216563" y="534038"/>
                  <a:pt x="234122" y="538922"/>
                  <a:pt x="251792" y="543339"/>
                </a:cubicBezTo>
                <a:cubicBezTo>
                  <a:pt x="291548" y="538922"/>
                  <a:pt x="333113" y="542736"/>
                  <a:pt x="371061" y="530087"/>
                </a:cubicBezTo>
                <a:cubicBezTo>
                  <a:pt x="415508" y="515271"/>
                  <a:pt x="414231" y="471758"/>
                  <a:pt x="424070" y="437321"/>
                </a:cubicBezTo>
                <a:cubicBezTo>
                  <a:pt x="427907" y="423890"/>
                  <a:pt x="432905" y="410817"/>
                  <a:pt x="437322" y="397565"/>
                </a:cubicBezTo>
                <a:cubicBezTo>
                  <a:pt x="432905" y="375478"/>
                  <a:pt x="431979" y="352394"/>
                  <a:pt x="424070" y="331304"/>
                </a:cubicBezTo>
                <a:cubicBezTo>
                  <a:pt x="418478" y="316391"/>
                  <a:pt x="404688" y="305794"/>
                  <a:pt x="397565" y="291548"/>
                </a:cubicBezTo>
                <a:cubicBezTo>
                  <a:pt x="391318" y="279054"/>
                  <a:pt x="390560" y="264285"/>
                  <a:pt x="384313" y="251791"/>
                </a:cubicBezTo>
                <a:cubicBezTo>
                  <a:pt x="377190" y="237545"/>
                  <a:pt x="364932" y="226280"/>
                  <a:pt x="357809" y="212034"/>
                </a:cubicBezTo>
                <a:cubicBezTo>
                  <a:pt x="351562" y="199540"/>
                  <a:pt x="355924" y="180397"/>
                  <a:pt x="344557" y="172278"/>
                </a:cubicBezTo>
                <a:cubicBezTo>
                  <a:pt x="321823" y="156039"/>
                  <a:pt x="265044" y="145774"/>
                  <a:pt x="265044" y="145774"/>
                </a:cubicBezTo>
                <a:cubicBezTo>
                  <a:pt x="243923" y="147886"/>
                  <a:pt x="123808" y="138966"/>
                  <a:pt x="92765" y="185530"/>
                </a:cubicBezTo>
                <a:cubicBezTo>
                  <a:pt x="82662" y="200684"/>
                  <a:pt x="84747" y="221094"/>
                  <a:pt x="79513" y="238539"/>
                </a:cubicBezTo>
                <a:cubicBezTo>
                  <a:pt x="71485" y="265299"/>
                  <a:pt x="53009" y="318052"/>
                  <a:pt x="53009" y="318052"/>
                </a:cubicBezTo>
                <a:cubicBezTo>
                  <a:pt x="57426" y="348974"/>
                  <a:pt x="57286" y="380899"/>
                  <a:pt x="66261" y="410817"/>
                </a:cubicBezTo>
                <a:cubicBezTo>
                  <a:pt x="82030" y="463382"/>
                  <a:pt x="93866" y="444499"/>
                  <a:pt x="132522" y="463826"/>
                </a:cubicBezTo>
                <a:cubicBezTo>
                  <a:pt x="235284" y="515206"/>
                  <a:pt x="112105" y="470272"/>
                  <a:pt x="212035" y="503582"/>
                </a:cubicBezTo>
                <a:cubicBezTo>
                  <a:pt x="295140" y="558986"/>
                  <a:pt x="350450" y="607345"/>
                  <a:pt x="490331" y="516834"/>
                </a:cubicBezTo>
                <a:cubicBezTo>
                  <a:pt x="527603" y="492717"/>
                  <a:pt x="491118" y="426429"/>
                  <a:pt x="477079" y="384313"/>
                </a:cubicBezTo>
                <a:cubicBezTo>
                  <a:pt x="472042" y="369203"/>
                  <a:pt x="449558" y="368004"/>
                  <a:pt x="437322" y="357808"/>
                </a:cubicBezTo>
                <a:cubicBezTo>
                  <a:pt x="335286" y="272779"/>
                  <a:pt x="456514" y="357351"/>
                  <a:pt x="357809" y="291548"/>
                </a:cubicBezTo>
                <a:cubicBezTo>
                  <a:pt x="348974" y="278296"/>
                  <a:pt x="342567" y="263053"/>
                  <a:pt x="331305" y="251791"/>
                </a:cubicBezTo>
                <a:cubicBezTo>
                  <a:pt x="320043" y="240529"/>
                  <a:pt x="303985" y="235237"/>
                  <a:pt x="291548" y="225287"/>
                </a:cubicBezTo>
                <a:cubicBezTo>
                  <a:pt x="281792" y="217482"/>
                  <a:pt x="273879" y="207617"/>
                  <a:pt x="265044" y="198782"/>
                </a:cubicBezTo>
                <a:cubicBezTo>
                  <a:pt x="260627" y="185530"/>
                  <a:pt x="259541" y="170649"/>
                  <a:pt x="251792" y="159026"/>
                </a:cubicBezTo>
                <a:cubicBezTo>
                  <a:pt x="204866" y="88638"/>
                  <a:pt x="185592" y="122207"/>
                  <a:pt x="92765" y="132521"/>
                </a:cubicBezTo>
                <a:cubicBezTo>
                  <a:pt x="70737" y="154550"/>
                  <a:pt x="53130" y="168692"/>
                  <a:pt x="39757" y="198782"/>
                </a:cubicBezTo>
                <a:cubicBezTo>
                  <a:pt x="28410" y="224312"/>
                  <a:pt x="22087" y="251791"/>
                  <a:pt x="13252" y="278295"/>
                </a:cubicBezTo>
                <a:lnTo>
                  <a:pt x="0" y="318052"/>
                </a:lnTo>
                <a:cubicBezTo>
                  <a:pt x="11101" y="395760"/>
                  <a:pt x="-7268" y="399701"/>
                  <a:pt x="39757" y="437321"/>
                </a:cubicBezTo>
                <a:cubicBezTo>
                  <a:pt x="52194" y="447271"/>
                  <a:pt x="64959" y="457357"/>
                  <a:pt x="79513" y="463826"/>
                </a:cubicBezTo>
                <a:cubicBezTo>
                  <a:pt x="105043" y="475173"/>
                  <a:pt x="159026" y="490330"/>
                  <a:pt x="159026" y="490330"/>
                </a:cubicBezTo>
                <a:cubicBezTo>
                  <a:pt x="234122" y="485913"/>
                  <a:pt x="309920" y="488237"/>
                  <a:pt x="384313" y="477078"/>
                </a:cubicBezTo>
                <a:cubicBezTo>
                  <a:pt x="400064" y="474715"/>
                  <a:pt x="415235" y="463826"/>
                  <a:pt x="424070" y="450574"/>
                </a:cubicBezTo>
                <a:cubicBezTo>
                  <a:pt x="434173" y="435420"/>
                  <a:pt x="432905" y="415235"/>
                  <a:pt x="437322" y="397565"/>
                </a:cubicBezTo>
                <a:cubicBezTo>
                  <a:pt x="432905" y="362226"/>
                  <a:pt x="431532" y="326371"/>
                  <a:pt x="424070" y="291548"/>
                </a:cubicBezTo>
                <a:cubicBezTo>
                  <a:pt x="418216" y="264230"/>
                  <a:pt x="406400" y="238539"/>
                  <a:pt x="397565" y="212034"/>
                </a:cubicBezTo>
                <a:cubicBezTo>
                  <a:pt x="393148" y="198782"/>
                  <a:pt x="392061" y="183901"/>
                  <a:pt x="384313" y="172278"/>
                </a:cubicBezTo>
                <a:cubicBezTo>
                  <a:pt x="356789" y="130992"/>
                  <a:pt x="337762" y="91406"/>
                  <a:pt x="278296" y="79513"/>
                </a:cubicBezTo>
                <a:lnTo>
                  <a:pt x="212035" y="66261"/>
                </a:lnTo>
                <a:cubicBezTo>
                  <a:pt x="91236" y="78341"/>
                  <a:pt x="89383" y="45674"/>
                  <a:pt x="39757" y="132521"/>
                </a:cubicBezTo>
                <a:cubicBezTo>
                  <a:pt x="32826" y="144650"/>
                  <a:pt x="30922" y="159026"/>
                  <a:pt x="26505" y="172278"/>
                </a:cubicBezTo>
                <a:cubicBezTo>
                  <a:pt x="30922" y="225287"/>
                  <a:pt x="34189" y="278404"/>
                  <a:pt x="39757" y="331304"/>
                </a:cubicBezTo>
                <a:cubicBezTo>
                  <a:pt x="43027" y="362368"/>
                  <a:pt x="38200" y="396567"/>
                  <a:pt x="53009" y="424069"/>
                </a:cubicBezTo>
                <a:cubicBezTo>
                  <a:pt x="70780" y="457072"/>
                  <a:pt x="106018" y="477078"/>
                  <a:pt x="132522" y="503582"/>
                </a:cubicBezTo>
                <a:cubicBezTo>
                  <a:pt x="163854" y="534914"/>
                  <a:pt x="185619" y="560427"/>
                  <a:pt x="225287" y="583095"/>
                </a:cubicBezTo>
                <a:cubicBezTo>
                  <a:pt x="256129" y="600719"/>
                  <a:pt x="337408" y="606686"/>
                  <a:pt x="357809" y="609600"/>
                </a:cubicBezTo>
                <a:cubicBezTo>
                  <a:pt x="397533" y="603925"/>
                  <a:pt x="454652" y="614697"/>
                  <a:pt x="477079" y="569843"/>
                </a:cubicBezTo>
                <a:cubicBezTo>
                  <a:pt x="485224" y="553552"/>
                  <a:pt x="485914" y="534504"/>
                  <a:pt x="490331" y="516834"/>
                </a:cubicBezTo>
                <a:cubicBezTo>
                  <a:pt x="481496" y="459408"/>
                  <a:pt x="476430" y="401274"/>
                  <a:pt x="463826" y="344556"/>
                </a:cubicBezTo>
                <a:cubicBezTo>
                  <a:pt x="449594" y="280511"/>
                  <a:pt x="438341" y="286704"/>
                  <a:pt x="410818" y="238539"/>
                </a:cubicBezTo>
                <a:cubicBezTo>
                  <a:pt x="400774" y="220963"/>
                  <a:pt x="376258" y="161916"/>
                  <a:pt x="357809" y="145774"/>
                </a:cubicBezTo>
                <a:cubicBezTo>
                  <a:pt x="301724" y="96700"/>
                  <a:pt x="293145" y="97714"/>
                  <a:pt x="238539" y="79513"/>
                </a:cubicBezTo>
                <a:cubicBezTo>
                  <a:pt x="212035" y="83930"/>
                  <a:pt x="183059" y="80748"/>
                  <a:pt x="159026" y="92765"/>
                </a:cubicBezTo>
                <a:cubicBezTo>
                  <a:pt x="138474" y="103041"/>
                  <a:pt x="125542" y="153462"/>
                  <a:pt x="119270" y="172278"/>
                </a:cubicBezTo>
                <a:cubicBezTo>
                  <a:pt x="123687" y="242956"/>
                  <a:pt x="118634" y="314872"/>
                  <a:pt x="132522" y="384313"/>
                </a:cubicBezTo>
                <a:cubicBezTo>
                  <a:pt x="136854" y="405971"/>
                  <a:pt x="159441" y="419348"/>
                  <a:pt x="172279" y="437321"/>
                </a:cubicBezTo>
                <a:cubicBezTo>
                  <a:pt x="181537" y="450281"/>
                  <a:pt x="187521" y="465816"/>
                  <a:pt x="198783" y="477078"/>
                </a:cubicBezTo>
                <a:cubicBezTo>
                  <a:pt x="229288" y="507584"/>
                  <a:pt x="250996" y="506696"/>
                  <a:pt x="291548" y="516834"/>
                </a:cubicBezTo>
                <a:cubicBezTo>
                  <a:pt x="417643" y="506326"/>
                  <a:pt x="435680" y="546623"/>
                  <a:pt x="477079" y="463826"/>
                </a:cubicBezTo>
                <a:cubicBezTo>
                  <a:pt x="483326" y="451332"/>
                  <a:pt x="485914" y="437321"/>
                  <a:pt x="490331" y="424069"/>
                </a:cubicBezTo>
                <a:cubicBezTo>
                  <a:pt x="485914" y="375478"/>
                  <a:pt x="485558" y="326344"/>
                  <a:pt x="477079" y="278295"/>
                </a:cubicBezTo>
                <a:cubicBezTo>
                  <a:pt x="469317" y="234311"/>
                  <a:pt x="452515" y="193160"/>
                  <a:pt x="424070" y="159026"/>
                </a:cubicBezTo>
                <a:cubicBezTo>
                  <a:pt x="412072" y="144628"/>
                  <a:pt x="397565" y="132521"/>
                  <a:pt x="384313" y="119269"/>
                </a:cubicBezTo>
                <a:cubicBezTo>
                  <a:pt x="379896" y="106017"/>
                  <a:pt x="379180" y="90880"/>
                  <a:pt x="371061" y="79513"/>
                </a:cubicBezTo>
                <a:cubicBezTo>
                  <a:pt x="341847" y="38613"/>
                  <a:pt x="316500" y="25469"/>
                  <a:pt x="278296" y="0"/>
                </a:cubicBezTo>
                <a:cubicBezTo>
                  <a:pt x="225457" y="5871"/>
                  <a:pt x="152300" y="85"/>
                  <a:pt x="106018" y="39756"/>
                </a:cubicBezTo>
                <a:cubicBezTo>
                  <a:pt x="89248" y="54130"/>
                  <a:pt x="79513" y="75095"/>
                  <a:pt x="66261" y="92765"/>
                </a:cubicBezTo>
                <a:cubicBezTo>
                  <a:pt x="61844" y="114852"/>
                  <a:pt x="60132" y="137657"/>
                  <a:pt x="53009" y="159026"/>
                </a:cubicBezTo>
                <a:cubicBezTo>
                  <a:pt x="46762" y="177767"/>
                  <a:pt x="28294" y="192360"/>
                  <a:pt x="26505" y="212034"/>
                </a:cubicBezTo>
                <a:cubicBezTo>
                  <a:pt x="23677" y="243142"/>
                  <a:pt x="34622" y="273989"/>
                  <a:pt x="39757" y="304800"/>
                </a:cubicBezTo>
                <a:cubicBezTo>
                  <a:pt x="43460" y="327018"/>
                  <a:pt x="45100" y="349971"/>
                  <a:pt x="53009" y="371061"/>
                </a:cubicBezTo>
                <a:cubicBezTo>
                  <a:pt x="65118" y="403353"/>
                  <a:pt x="112583" y="443888"/>
                  <a:pt x="132522" y="463826"/>
                </a:cubicBezTo>
                <a:lnTo>
                  <a:pt x="172279" y="503582"/>
                </a:lnTo>
                <a:cubicBezTo>
                  <a:pt x="185531" y="516834"/>
                  <a:pt x="193853" y="538794"/>
                  <a:pt x="212035" y="543339"/>
                </a:cubicBezTo>
                <a:lnTo>
                  <a:pt x="265044" y="556591"/>
                </a:lnTo>
                <a:cubicBezTo>
                  <a:pt x="304800" y="552174"/>
                  <a:pt x="349093" y="562303"/>
                  <a:pt x="384313" y="543339"/>
                </a:cubicBezTo>
                <a:cubicBezTo>
                  <a:pt x="412360" y="528237"/>
                  <a:pt x="437322" y="463826"/>
                  <a:pt x="437322" y="463826"/>
                </a:cubicBezTo>
                <a:cubicBezTo>
                  <a:pt x="470068" y="365585"/>
                  <a:pt x="478994" y="374947"/>
                  <a:pt x="450574" y="251791"/>
                </a:cubicBezTo>
                <a:cubicBezTo>
                  <a:pt x="445558" y="230056"/>
                  <a:pt x="413039" y="201003"/>
                  <a:pt x="397565" y="185530"/>
                </a:cubicBezTo>
                <a:cubicBezTo>
                  <a:pt x="393148" y="172278"/>
                  <a:pt x="395221" y="154500"/>
                  <a:pt x="384313" y="145774"/>
                </a:cubicBezTo>
                <a:cubicBezTo>
                  <a:pt x="370091" y="134396"/>
                  <a:pt x="348046" y="139696"/>
                  <a:pt x="331305" y="132521"/>
                </a:cubicBezTo>
                <a:cubicBezTo>
                  <a:pt x="316232" y="126061"/>
                  <a:pt x="244575" y="70788"/>
                  <a:pt x="238539" y="66261"/>
                </a:cubicBezTo>
                <a:cubicBezTo>
                  <a:pt x="198783" y="75096"/>
                  <a:pt x="156346" y="75913"/>
                  <a:pt x="119270" y="92765"/>
                </a:cubicBezTo>
                <a:cubicBezTo>
                  <a:pt x="104770" y="99356"/>
                  <a:pt x="98208" y="117553"/>
                  <a:pt x="92765" y="132521"/>
                </a:cubicBezTo>
                <a:cubicBezTo>
                  <a:pt x="80316" y="166755"/>
                  <a:pt x="66261" y="238539"/>
                  <a:pt x="66261" y="238539"/>
                </a:cubicBezTo>
                <a:cubicBezTo>
                  <a:pt x="73147" y="328064"/>
                  <a:pt x="56458" y="394442"/>
                  <a:pt x="106018" y="463826"/>
                </a:cubicBezTo>
                <a:cubicBezTo>
                  <a:pt x="116911" y="479076"/>
                  <a:pt x="133776" y="489185"/>
                  <a:pt x="145774" y="503582"/>
                </a:cubicBezTo>
                <a:cubicBezTo>
                  <a:pt x="155970" y="515818"/>
                  <a:pt x="158773" y="534898"/>
                  <a:pt x="172279" y="543339"/>
                </a:cubicBezTo>
                <a:cubicBezTo>
                  <a:pt x="195970" y="558146"/>
                  <a:pt x="225288" y="561008"/>
                  <a:pt x="251792" y="569843"/>
                </a:cubicBezTo>
                <a:lnTo>
                  <a:pt x="291548" y="583095"/>
                </a:lnTo>
                <a:cubicBezTo>
                  <a:pt x="353392" y="574260"/>
                  <a:pt x="417813" y="576346"/>
                  <a:pt x="477079" y="556591"/>
                </a:cubicBezTo>
                <a:cubicBezTo>
                  <a:pt x="490331" y="552174"/>
                  <a:pt x="484828" y="529674"/>
                  <a:pt x="490331" y="516834"/>
                </a:cubicBezTo>
                <a:cubicBezTo>
                  <a:pt x="539458" y="402204"/>
                  <a:pt x="499009" y="517307"/>
                  <a:pt x="530087" y="424069"/>
                </a:cubicBezTo>
                <a:cubicBezTo>
                  <a:pt x="521252" y="388730"/>
                  <a:pt x="519873" y="350633"/>
                  <a:pt x="503583" y="318052"/>
                </a:cubicBezTo>
                <a:cubicBezTo>
                  <a:pt x="492408" y="295701"/>
                  <a:pt x="467029" y="283849"/>
                  <a:pt x="450574" y="265043"/>
                </a:cubicBezTo>
                <a:cubicBezTo>
                  <a:pt x="391109" y="197083"/>
                  <a:pt x="438936" y="221406"/>
                  <a:pt x="371061" y="198782"/>
                </a:cubicBezTo>
                <a:cubicBezTo>
                  <a:pt x="357809" y="185530"/>
                  <a:pt x="346899" y="169422"/>
                  <a:pt x="331305" y="159026"/>
                </a:cubicBezTo>
                <a:cubicBezTo>
                  <a:pt x="319682" y="151277"/>
                  <a:pt x="305184" y="148804"/>
                  <a:pt x="291548" y="145774"/>
                </a:cubicBezTo>
                <a:cubicBezTo>
                  <a:pt x="265318" y="139945"/>
                  <a:pt x="238383" y="137791"/>
                  <a:pt x="212035" y="132521"/>
                </a:cubicBezTo>
                <a:cubicBezTo>
                  <a:pt x="194175" y="128949"/>
                  <a:pt x="176696" y="123686"/>
                  <a:pt x="159026" y="119269"/>
                </a:cubicBezTo>
                <a:cubicBezTo>
                  <a:pt x="141357" y="123686"/>
                  <a:pt x="120010" y="120861"/>
                  <a:pt x="106018" y="132521"/>
                </a:cubicBezTo>
                <a:cubicBezTo>
                  <a:pt x="90900" y="145119"/>
                  <a:pt x="73290" y="204198"/>
                  <a:pt x="66261" y="225287"/>
                </a:cubicBezTo>
                <a:cubicBezTo>
                  <a:pt x="70678" y="304800"/>
                  <a:pt x="68251" y="384991"/>
                  <a:pt x="79513" y="463826"/>
                </a:cubicBezTo>
                <a:cubicBezTo>
                  <a:pt x="81765" y="479593"/>
                  <a:pt x="92766" y="494747"/>
                  <a:pt x="106018" y="503582"/>
                </a:cubicBezTo>
                <a:cubicBezTo>
                  <a:pt x="121172" y="513685"/>
                  <a:pt x="141357" y="512417"/>
                  <a:pt x="159026" y="516834"/>
                </a:cubicBezTo>
                <a:cubicBezTo>
                  <a:pt x="243740" y="573311"/>
                  <a:pt x="225826" y="573022"/>
                  <a:pt x="397565" y="530087"/>
                </a:cubicBezTo>
                <a:cubicBezTo>
                  <a:pt x="411117" y="526699"/>
                  <a:pt x="401875" y="501061"/>
                  <a:pt x="410818" y="490330"/>
                </a:cubicBezTo>
                <a:cubicBezTo>
                  <a:pt x="575197" y="293075"/>
                  <a:pt x="380450" y="575637"/>
                  <a:pt x="490331" y="410817"/>
                </a:cubicBezTo>
                <a:cubicBezTo>
                  <a:pt x="485914" y="357808"/>
                  <a:pt x="492945" y="302562"/>
                  <a:pt x="477079" y="251791"/>
                </a:cubicBezTo>
                <a:cubicBezTo>
                  <a:pt x="469625" y="227940"/>
                  <a:pt x="441740" y="216452"/>
                  <a:pt x="424070" y="198782"/>
                </a:cubicBezTo>
                <a:cubicBezTo>
                  <a:pt x="415235" y="189947"/>
                  <a:pt x="404495" y="182674"/>
                  <a:pt x="397565" y="172278"/>
                </a:cubicBezTo>
                <a:cubicBezTo>
                  <a:pt x="388730" y="159026"/>
                  <a:pt x="384567" y="140962"/>
                  <a:pt x="371061" y="132521"/>
                </a:cubicBezTo>
                <a:cubicBezTo>
                  <a:pt x="347370" y="117714"/>
                  <a:pt x="318052" y="114852"/>
                  <a:pt x="291548" y="106017"/>
                </a:cubicBezTo>
                <a:lnTo>
                  <a:pt x="251792" y="92765"/>
                </a:lnTo>
                <a:cubicBezTo>
                  <a:pt x="225288" y="97182"/>
                  <a:pt x="198627" y="100747"/>
                  <a:pt x="172279" y="106017"/>
                </a:cubicBezTo>
                <a:cubicBezTo>
                  <a:pt x="130678" y="114337"/>
                  <a:pt x="117405" y="119891"/>
                  <a:pt x="79513" y="132521"/>
                </a:cubicBezTo>
                <a:cubicBezTo>
                  <a:pt x="75096" y="150191"/>
                  <a:pt x="66261" y="167317"/>
                  <a:pt x="66261" y="185530"/>
                </a:cubicBezTo>
                <a:cubicBezTo>
                  <a:pt x="66261" y="243126"/>
                  <a:pt x="68899" y="301199"/>
                  <a:pt x="79513" y="357808"/>
                </a:cubicBezTo>
                <a:cubicBezTo>
                  <a:pt x="82448" y="373463"/>
                  <a:pt x="94031" y="387077"/>
                  <a:pt x="106018" y="397565"/>
                </a:cubicBezTo>
                <a:cubicBezTo>
                  <a:pt x="162102" y="446639"/>
                  <a:pt x="170682" y="445624"/>
                  <a:pt x="225287" y="463826"/>
                </a:cubicBezTo>
                <a:cubicBezTo>
                  <a:pt x="234122" y="472661"/>
                  <a:pt x="240617" y="484742"/>
                  <a:pt x="251792" y="490330"/>
                </a:cubicBezTo>
                <a:cubicBezTo>
                  <a:pt x="268082" y="498475"/>
                  <a:pt x="287288" y="498579"/>
                  <a:pt x="304800" y="503582"/>
                </a:cubicBezTo>
                <a:cubicBezTo>
                  <a:pt x="318232" y="507420"/>
                  <a:pt x="331305" y="512417"/>
                  <a:pt x="344557" y="516834"/>
                </a:cubicBezTo>
                <a:cubicBezTo>
                  <a:pt x="384313" y="512417"/>
                  <a:pt x="426686" y="518438"/>
                  <a:pt x="463826" y="503582"/>
                </a:cubicBezTo>
                <a:cubicBezTo>
                  <a:pt x="476796" y="498394"/>
                  <a:pt x="474049" y="477462"/>
                  <a:pt x="477079" y="463826"/>
                </a:cubicBezTo>
                <a:cubicBezTo>
                  <a:pt x="482908" y="437596"/>
                  <a:pt x="485914" y="410817"/>
                  <a:pt x="490331" y="384313"/>
                </a:cubicBezTo>
                <a:cubicBezTo>
                  <a:pt x="472413" y="321600"/>
                  <a:pt x="469599" y="290183"/>
                  <a:pt x="437322" y="238539"/>
                </a:cubicBezTo>
                <a:cubicBezTo>
                  <a:pt x="425616" y="219809"/>
                  <a:pt x="415943" y="197782"/>
                  <a:pt x="397565" y="185530"/>
                </a:cubicBezTo>
                <a:cubicBezTo>
                  <a:pt x="374319" y="170033"/>
                  <a:pt x="318052" y="159026"/>
                  <a:pt x="318052" y="159026"/>
                </a:cubicBezTo>
                <a:cubicBezTo>
                  <a:pt x="304800" y="145774"/>
                  <a:pt x="296819" y="122119"/>
                  <a:pt x="278296" y="119269"/>
                </a:cubicBezTo>
                <a:cubicBezTo>
                  <a:pt x="152699" y="99946"/>
                  <a:pt x="162229" y="107838"/>
                  <a:pt x="119270" y="172278"/>
                </a:cubicBezTo>
                <a:cubicBezTo>
                  <a:pt x="110159" y="217836"/>
                  <a:pt x="105245" y="247870"/>
                  <a:pt x="92765" y="291548"/>
                </a:cubicBezTo>
                <a:cubicBezTo>
                  <a:pt x="88927" y="304979"/>
                  <a:pt x="83930" y="318052"/>
                  <a:pt x="79513" y="331304"/>
                </a:cubicBezTo>
                <a:cubicBezTo>
                  <a:pt x="83930" y="384313"/>
                  <a:pt x="81619" y="438318"/>
                  <a:pt x="92765" y="490330"/>
                </a:cubicBezTo>
                <a:cubicBezTo>
                  <a:pt x="95383" y="502547"/>
                  <a:pt x="111465" y="507078"/>
                  <a:pt x="119270" y="516834"/>
                </a:cubicBezTo>
                <a:cubicBezTo>
                  <a:pt x="150675" y="556089"/>
                  <a:pt x="145774" y="545019"/>
                  <a:pt x="145774" y="58309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926366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382540" y="5760928"/>
            <a:ext cx="2305878" cy="547108"/>
          </a:xfrm>
        </p:spPr>
        <p:txBody>
          <a:bodyPr>
            <a:normAutofit/>
          </a:bodyPr>
          <a:lstStyle/>
          <a:p>
            <a:pPr algn="ctr"/>
            <a:r>
              <a:rPr lang="tr-TR" sz="3200" dirty="0" smtClean="0">
                <a:solidFill>
                  <a:schemeClr val="bg1"/>
                </a:solidFill>
                <a:latin typeface="Forte" panose="03060902040502070203" pitchFamily="66" charset="0"/>
              </a:rPr>
              <a:t>1. Soru</a:t>
            </a:r>
            <a:endParaRPr lang="tr-TR" sz="3200" dirty="0">
              <a:solidFill>
                <a:schemeClr val="bg1"/>
              </a:solidFill>
              <a:latin typeface="Forte" panose="03060902040502070203" pitchFamily="66" charset="0"/>
            </a:endParaRPr>
          </a:p>
        </p:txBody>
      </p:sp>
      <p:sp>
        <p:nvSpPr>
          <p:cNvPr id="7" name="16-Nokta Yıldız 6"/>
          <p:cNvSpPr/>
          <p:nvPr/>
        </p:nvSpPr>
        <p:spPr>
          <a:xfrm>
            <a:off x="11257722" y="127137"/>
            <a:ext cx="861391" cy="878233"/>
          </a:xfrm>
          <a:prstGeom prst="star1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3</a:t>
            </a:r>
            <a:endParaRPr lang="tr-TR" sz="2000" b="1" dirty="0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1807" y="336118"/>
            <a:ext cx="4933324" cy="5971918"/>
          </a:xfrm>
        </p:spPr>
      </p:pic>
      <p:sp>
        <p:nvSpPr>
          <p:cNvPr id="6" name="Serbest Form 5"/>
          <p:cNvSpPr/>
          <p:nvPr/>
        </p:nvSpPr>
        <p:spPr>
          <a:xfrm>
            <a:off x="3790121" y="5538354"/>
            <a:ext cx="573125" cy="531143"/>
          </a:xfrm>
          <a:custGeom>
            <a:avLst/>
            <a:gdLst>
              <a:gd name="connsiteX0" fmla="*/ 132522 w 530087"/>
              <a:gd name="connsiteY0" fmla="*/ 331304 h 609600"/>
              <a:gd name="connsiteX1" fmla="*/ 106018 w 530087"/>
              <a:gd name="connsiteY1" fmla="*/ 397565 h 609600"/>
              <a:gd name="connsiteX2" fmla="*/ 145774 w 530087"/>
              <a:gd name="connsiteY2" fmla="*/ 556591 h 609600"/>
              <a:gd name="connsiteX3" fmla="*/ 410818 w 530087"/>
              <a:gd name="connsiteY3" fmla="*/ 516834 h 609600"/>
              <a:gd name="connsiteX4" fmla="*/ 450574 w 530087"/>
              <a:gd name="connsiteY4" fmla="*/ 477078 h 609600"/>
              <a:gd name="connsiteX5" fmla="*/ 463826 w 530087"/>
              <a:gd name="connsiteY5" fmla="*/ 437321 h 609600"/>
              <a:gd name="connsiteX6" fmla="*/ 503583 w 530087"/>
              <a:gd name="connsiteY6" fmla="*/ 371061 h 609600"/>
              <a:gd name="connsiteX7" fmla="*/ 490331 w 530087"/>
              <a:gd name="connsiteY7" fmla="*/ 265043 h 609600"/>
              <a:gd name="connsiteX8" fmla="*/ 450574 w 530087"/>
              <a:gd name="connsiteY8" fmla="*/ 198782 h 609600"/>
              <a:gd name="connsiteX9" fmla="*/ 410818 w 530087"/>
              <a:gd name="connsiteY9" fmla="*/ 185530 h 609600"/>
              <a:gd name="connsiteX10" fmla="*/ 384313 w 530087"/>
              <a:gd name="connsiteY10" fmla="*/ 159026 h 609600"/>
              <a:gd name="connsiteX11" fmla="*/ 172279 w 530087"/>
              <a:gd name="connsiteY11" fmla="*/ 159026 h 609600"/>
              <a:gd name="connsiteX12" fmla="*/ 92765 w 530087"/>
              <a:gd name="connsiteY12" fmla="*/ 198782 h 609600"/>
              <a:gd name="connsiteX13" fmla="*/ 79513 w 530087"/>
              <a:gd name="connsiteY13" fmla="*/ 251791 h 609600"/>
              <a:gd name="connsiteX14" fmla="*/ 106018 w 530087"/>
              <a:gd name="connsiteY14" fmla="*/ 477078 h 609600"/>
              <a:gd name="connsiteX15" fmla="*/ 132522 w 530087"/>
              <a:gd name="connsiteY15" fmla="*/ 516834 h 609600"/>
              <a:gd name="connsiteX16" fmla="*/ 198783 w 530087"/>
              <a:gd name="connsiteY16" fmla="*/ 530087 h 609600"/>
              <a:gd name="connsiteX17" fmla="*/ 251792 w 530087"/>
              <a:gd name="connsiteY17" fmla="*/ 543339 h 609600"/>
              <a:gd name="connsiteX18" fmla="*/ 371061 w 530087"/>
              <a:gd name="connsiteY18" fmla="*/ 530087 h 609600"/>
              <a:gd name="connsiteX19" fmla="*/ 424070 w 530087"/>
              <a:gd name="connsiteY19" fmla="*/ 437321 h 609600"/>
              <a:gd name="connsiteX20" fmla="*/ 437322 w 530087"/>
              <a:gd name="connsiteY20" fmla="*/ 397565 h 609600"/>
              <a:gd name="connsiteX21" fmla="*/ 424070 w 530087"/>
              <a:gd name="connsiteY21" fmla="*/ 331304 h 609600"/>
              <a:gd name="connsiteX22" fmla="*/ 397565 w 530087"/>
              <a:gd name="connsiteY22" fmla="*/ 291548 h 609600"/>
              <a:gd name="connsiteX23" fmla="*/ 384313 w 530087"/>
              <a:gd name="connsiteY23" fmla="*/ 251791 h 609600"/>
              <a:gd name="connsiteX24" fmla="*/ 357809 w 530087"/>
              <a:gd name="connsiteY24" fmla="*/ 212034 h 609600"/>
              <a:gd name="connsiteX25" fmla="*/ 344557 w 530087"/>
              <a:gd name="connsiteY25" fmla="*/ 172278 h 609600"/>
              <a:gd name="connsiteX26" fmla="*/ 265044 w 530087"/>
              <a:gd name="connsiteY26" fmla="*/ 145774 h 609600"/>
              <a:gd name="connsiteX27" fmla="*/ 92765 w 530087"/>
              <a:gd name="connsiteY27" fmla="*/ 185530 h 609600"/>
              <a:gd name="connsiteX28" fmla="*/ 79513 w 530087"/>
              <a:gd name="connsiteY28" fmla="*/ 238539 h 609600"/>
              <a:gd name="connsiteX29" fmla="*/ 53009 w 530087"/>
              <a:gd name="connsiteY29" fmla="*/ 318052 h 609600"/>
              <a:gd name="connsiteX30" fmla="*/ 66261 w 530087"/>
              <a:gd name="connsiteY30" fmla="*/ 410817 h 609600"/>
              <a:gd name="connsiteX31" fmla="*/ 132522 w 530087"/>
              <a:gd name="connsiteY31" fmla="*/ 463826 h 609600"/>
              <a:gd name="connsiteX32" fmla="*/ 212035 w 530087"/>
              <a:gd name="connsiteY32" fmla="*/ 503582 h 609600"/>
              <a:gd name="connsiteX33" fmla="*/ 490331 w 530087"/>
              <a:gd name="connsiteY33" fmla="*/ 516834 h 609600"/>
              <a:gd name="connsiteX34" fmla="*/ 477079 w 530087"/>
              <a:gd name="connsiteY34" fmla="*/ 384313 h 609600"/>
              <a:gd name="connsiteX35" fmla="*/ 437322 w 530087"/>
              <a:gd name="connsiteY35" fmla="*/ 357808 h 609600"/>
              <a:gd name="connsiteX36" fmla="*/ 357809 w 530087"/>
              <a:gd name="connsiteY36" fmla="*/ 291548 h 609600"/>
              <a:gd name="connsiteX37" fmla="*/ 331305 w 530087"/>
              <a:gd name="connsiteY37" fmla="*/ 251791 h 609600"/>
              <a:gd name="connsiteX38" fmla="*/ 291548 w 530087"/>
              <a:gd name="connsiteY38" fmla="*/ 225287 h 609600"/>
              <a:gd name="connsiteX39" fmla="*/ 265044 w 530087"/>
              <a:gd name="connsiteY39" fmla="*/ 198782 h 609600"/>
              <a:gd name="connsiteX40" fmla="*/ 251792 w 530087"/>
              <a:gd name="connsiteY40" fmla="*/ 159026 h 609600"/>
              <a:gd name="connsiteX41" fmla="*/ 92765 w 530087"/>
              <a:gd name="connsiteY41" fmla="*/ 132521 h 609600"/>
              <a:gd name="connsiteX42" fmla="*/ 39757 w 530087"/>
              <a:gd name="connsiteY42" fmla="*/ 198782 h 609600"/>
              <a:gd name="connsiteX43" fmla="*/ 13252 w 530087"/>
              <a:gd name="connsiteY43" fmla="*/ 278295 h 609600"/>
              <a:gd name="connsiteX44" fmla="*/ 0 w 530087"/>
              <a:gd name="connsiteY44" fmla="*/ 318052 h 609600"/>
              <a:gd name="connsiteX45" fmla="*/ 39757 w 530087"/>
              <a:gd name="connsiteY45" fmla="*/ 437321 h 609600"/>
              <a:gd name="connsiteX46" fmla="*/ 79513 w 530087"/>
              <a:gd name="connsiteY46" fmla="*/ 463826 h 609600"/>
              <a:gd name="connsiteX47" fmla="*/ 159026 w 530087"/>
              <a:gd name="connsiteY47" fmla="*/ 490330 h 609600"/>
              <a:gd name="connsiteX48" fmla="*/ 384313 w 530087"/>
              <a:gd name="connsiteY48" fmla="*/ 477078 h 609600"/>
              <a:gd name="connsiteX49" fmla="*/ 424070 w 530087"/>
              <a:gd name="connsiteY49" fmla="*/ 450574 h 609600"/>
              <a:gd name="connsiteX50" fmla="*/ 437322 w 530087"/>
              <a:gd name="connsiteY50" fmla="*/ 397565 h 609600"/>
              <a:gd name="connsiteX51" fmla="*/ 424070 w 530087"/>
              <a:gd name="connsiteY51" fmla="*/ 291548 h 609600"/>
              <a:gd name="connsiteX52" fmla="*/ 397565 w 530087"/>
              <a:gd name="connsiteY52" fmla="*/ 212034 h 609600"/>
              <a:gd name="connsiteX53" fmla="*/ 384313 w 530087"/>
              <a:gd name="connsiteY53" fmla="*/ 172278 h 609600"/>
              <a:gd name="connsiteX54" fmla="*/ 278296 w 530087"/>
              <a:gd name="connsiteY54" fmla="*/ 79513 h 609600"/>
              <a:gd name="connsiteX55" fmla="*/ 212035 w 530087"/>
              <a:gd name="connsiteY55" fmla="*/ 66261 h 609600"/>
              <a:gd name="connsiteX56" fmla="*/ 39757 w 530087"/>
              <a:gd name="connsiteY56" fmla="*/ 132521 h 609600"/>
              <a:gd name="connsiteX57" fmla="*/ 26505 w 530087"/>
              <a:gd name="connsiteY57" fmla="*/ 172278 h 609600"/>
              <a:gd name="connsiteX58" fmla="*/ 39757 w 530087"/>
              <a:gd name="connsiteY58" fmla="*/ 331304 h 609600"/>
              <a:gd name="connsiteX59" fmla="*/ 53009 w 530087"/>
              <a:gd name="connsiteY59" fmla="*/ 424069 h 609600"/>
              <a:gd name="connsiteX60" fmla="*/ 132522 w 530087"/>
              <a:gd name="connsiteY60" fmla="*/ 503582 h 609600"/>
              <a:gd name="connsiteX61" fmla="*/ 225287 w 530087"/>
              <a:gd name="connsiteY61" fmla="*/ 583095 h 609600"/>
              <a:gd name="connsiteX62" fmla="*/ 357809 w 530087"/>
              <a:gd name="connsiteY62" fmla="*/ 609600 h 609600"/>
              <a:gd name="connsiteX63" fmla="*/ 477079 w 530087"/>
              <a:gd name="connsiteY63" fmla="*/ 569843 h 609600"/>
              <a:gd name="connsiteX64" fmla="*/ 490331 w 530087"/>
              <a:gd name="connsiteY64" fmla="*/ 516834 h 609600"/>
              <a:gd name="connsiteX65" fmla="*/ 463826 w 530087"/>
              <a:gd name="connsiteY65" fmla="*/ 344556 h 609600"/>
              <a:gd name="connsiteX66" fmla="*/ 410818 w 530087"/>
              <a:gd name="connsiteY66" fmla="*/ 238539 h 609600"/>
              <a:gd name="connsiteX67" fmla="*/ 357809 w 530087"/>
              <a:gd name="connsiteY67" fmla="*/ 145774 h 609600"/>
              <a:gd name="connsiteX68" fmla="*/ 238539 w 530087"/>
              <a:gd name="connsiteY68" fmla="*/ 79513 h 609600"/>
              <a:gd name="connsiteX69" fmla="*/ 159026 w 530087"/>
              <a:gd name="connsiteY69" fmla="*/ 92765 h 609600"/>
              <a:gd name="connsiteX70" fmla="*/ 119270 w 530087"/>
              <a:gd name="connsiteY70" fmla="*/ 172278 h 609600"/>
              <a:gd name="connsiteX71" fmla="*/ 132522 w 530087"/>
              <a:gd name="connsiteY71" fmla="*/ 384313 h 609600"/>
              <a:gd name="connsiteX72" fmla="*/ 172279 w 530087"/>
              <a:gd name="connsiteY72" fmla="*/ 437321 h 609600"/>
              <a:gd name="connsiteX73" fmla="*/ 198783 w 530087"/>
              <a:gd name="connsiteY73" fmla="*/ 477078 h 609600"/>
              <a:gd name="connsiteX74" fmla="*/ 291548 w 530087"/>
              <a:gd name="connsiteY74" fmla="*/ 516834 h 609600"/>
              <a:gd name="connsiteX75" fmla="*/ 477079 w 530087"/>
              <a:gd name="connsiteY75" fmla="*/ 463826 h 609600"/>
              <a:gd name="connsiteX76" fmla="*/ 490331 w 530087"/>
              <a:gd name="connsiteY76" fmla="*/ 424069 h 609600"/>
              <a:gd name="connsiteX77" fmla="*/ 477079 w 530087"/>
              <a:gd name="connsiteY77" fmla="*/ 278295 h 609600"/>
              <a:gd name="connsiteX78" fmla="*/ 424070 w 530087"/>
              <a:gd name="connsiteY78" fmla="*/ 159026 h 609600"/>
              <a:gd name="connsiteX79" fmla="*/ 384313 w 530087"/>
              <a:gd name="connsiteY79" fmla="*/ 119269 h 609600"/>
              <a:gd name="connsiteX80" fmla="*/ 371061 w 530087"/>
              <a:gd name="connsiteY80" fmla="*/ 79513 h 609600"/>
              <a:gd name="connsiteX81" fmla="*/ 278296 w 530087"/>
              <a:gd name="connsiteY81" fmla="*/ 0 h 609600"/>
              <a:gd name="connsiteX82" fmla="*/ 106018 w 530087"/>
              <a:gd name="connsiteY82" fmla="*/ 39756 h 609600"/>
              <a:gd name="connsiteX83" fmla="*/ 66261 w 530087"/>
              <a:gd name="connsiteY83" fmla="*/ 92765 h 609600"/>
              <a:gd name="connsiteX84" fmla="*/ 53009 w 530087"/>
              <a:gd name="connsiteY84" fmla="*/ 159026 h 609600"/>
              <a:gd name="connsiteX85" fmla="*/ 26505 w 530087"/>
              <a:gd name="connsiteY85" fmla="*/ 212034 h 609600"/>
              <a:gd name="connsiteX86" fmla="*/ 39757 w 530087"/>
              <a:gd name="connsiteY86" fmla="*/ 304800 h 609600"/>
              <a:gd name="connsiteX87" fmla="*/ 53009 w 530087"/>
              <a:gd name="connsiteY87" fmla="*/ 371061 h 609600"/>
              <a:gd name="connsiteX88" fmla="*/ 132522 w 530087"/>
              <a:gd name="connsiteY88" fmla="*/ 463826 h 609600"/>
              <a:gd name="connsiteX89" fmla="*/ 172279 w 530087"/>
              <a:gd name="connsiteY89" fmla="*/ 503582 h 609600"/>
              <a:gd name="connsiteX90" fmla="*/ 212035 w 530087"/>
              <a:gd name="connsiteY90" fmla="*/ 543339 h 609600"/>
              <a:gd name="connsiteX91" fmla="*/ 265044 w 530087"/>
              <a:gd name="connsiteY91" fmla="*/ 556591 h 609600"/>
              <a:gd name="connsiteX92" fmla="*/ 384313 w 530087"/>
              <a:gd name="connsiteY92" fmla="*/ 543339 h 609600"/>
              <a:gd name="connsiteX93" fmla="*/ 437322 w 530087"/>
              <a:gd name="connsiteY93" fmla="*/ 463826 h 609600"/>
              <a:gd name="connsiteX94" fmla="*/ 450574 w 530087"/>
              <a:gd name="connsiteY94" fmla="*/ 251791 h 609600"/>
              <a:gd name="connsiteX95" fmla="*/ 397565 w 530087"/>
              <a:gd name="connsiteY95" fmla="*/ 185530 h 609600"/>
              <a:gd name="connsiteX96" fmla="*/ 384313 w 530087"/>
              <a:gd name="connsiteY96" fmla="*/ 145774 h 609600"/>
              <a:gd name="connsiteX97" fmla="*/ 331305 w 530087"/>
              <a:gd name="connsiteY97" fmla="*/ 132521 h 609600"/>
              <a:gd name="connsiteX98" fmla="*/ 238539 w 530087"/>
              <a:gd name="connsiteY98" fmla="*/ 66261 h 609600"/>
              <a:gd name="connsiteX99" fmla="*/ 119270 w 530087"/>
              <a:gd name="connsiteY99" fmla="*/ 92765 h 609600"/>
              <a:gd name="connsiteX100" fmla="*/ 92765 w 530087"/>
              <a:gd name="connsiteY100" fmla="*/ 132521 h 609600"/>
              <a:gd name="connsiteX101" fmla="*/ 66261 w 530087"/>
              <a:gd name="connsiteY101" fmla="*/ 238539 h 609600"/>
              <a:gd name="connsiteX102" fmla="*/ 106018 w 530087"/>
              <a:gd name="connsiteY102" fmla="*/ 463826 h 609600"/>
              <a:gd name="connsiteX103" fmla="*/ 145774 w 530087"/>
              <a:gd name="connsiteY103" fmla="*/ 503582 h 609600"/>
              <a:gd name="connsiteX104" fmla="*/ 172279 w 530087"/>
              <a:gd name="connsiteY104" fmla="*/ 543339 h 609600"/>
              <a:gd name="connsiteX105" fmla="*/ 251792 w 530087"/>
              <a:gd name="connsiteY105" fmla="*/ 569843 h 609600"/>
              <a:gd name="connsiteX106" fmla="*/ 291548 w 530087"/>
              <a:gd name="connsiteY106" fmla="*/ 583095 h 609600"/>
              <a:gd name="connsiteX107" fmla="*/ 477079 w 530087"/>
              <a:gd name="connsiteY107" fmla="*/ 556591 h 609600"/>
              <a:gd name="connsiteX108" fmla="*/ 490331 w 530087"/>
              <a:gd name="connsiteY108" fmla="*/ 516834 h 609600"/>
              <a:gd name="connsiteX109" fmla="*/ 530087 w 530087"/>
              <a:gd name="connsiteY109" fmla="*/ 424069 h 609600"/>
              <a:gd name="connsiteX110" fmla="*/ 503583 w 530087"/>
              <a:gd name="connsiteY110" fmla="*/ 318052 h 609600"/>
              <a:gd name="connsiteX111" fmla="*/ 450574 w 530087"/>
              <a:gd name="connsiteY111" fmla="*/ 265043 h 609600"/>
              <a:gd name="connsiteX112" fmla="*/ 371061 w 530087"/>
              <a:gd name="connsiteY112" fmla="*/ 198782 h 609600"/>
              <a:gd name="connsiteX113" fmla="*/ 331305 w 530087"/>
              <a:gd name="connsiteY113" fmla="*/ 159026 h 609600"/>
              <a:gd name="connsiteX114" fmla="*/ 291548 w 530087"/>
              <a:gd name="connsiteY114" fmla="*/ 145774 h 609600"/>
              <a:gd name="connsiteX115" fmla="*/ 212035 w 530087"/>
              <a:gd name="connsiteY115" fmla="*/ 132521 h 609600"/>
              <a:gd name="connsiteX116" fmla="*/ 159026 w 530087"/>
              <a:gd name="connsiteY116" fmla="*/ 119269 h 609600"/>
              <a:gd name="connsiteX117" fmla="*/ 106018 w 530087"/>
              <a:gd name="connsiteY117" fmla="*/ 132521 h 609600"/>
              <a:gd name="connsiteX118" fmla="*/ 66261 w 530087"/>
              <a:gd name="connsiteY118" fmla="*/ 225287 h 609600"/>
              <a:gd name="connsiteX119" fmla="*/ 79513 w 530087"/>
              <a:gd name="connsiteY119" fmla="*/ 463826 h 609600"/>
              <a:gd name="connsiteX120" fmla="*/ 106018 w 530087"/>
              <a:gd name="connsiteY120" fmla="*/ 503582 h 609600"/>
              <a:gd name="connsiteX121" fmla="*/ 159026 w 530087"/>
              <a:gd name="connsiteY121" fmla="*/ 516834 h 609600"/>
              <a:gd name="connsiteX122" fmla="*/ 397565 w 530087"/>
              <a:gd name="connsiteY122" fmla="*/ 530087 h 609600"/>
              <a:gd name="connsiteX123" fmla="*/ 410818 w 530087"/>
              <a:gd name="connsiteY123" fmla="*/ 490330 h 609600"/>
              <a:gd name="connsiteX124" fmla="*/ 490331 w 530087"/>
              <a:gd name="connsiteY124" fmla="*/ 410817 h 609600"/>
              <a:gd name="connsiteX125" fmla="*/ 477079 w 530087"/>
              <a:gd name="connsiteY125" fmla="*/ 251791 h 609600"/>
              <a:gd name="connsiteX126" fmla="*/ 424070 w 530087"/>
              <a:gd name="connsiteY126" fmla="*/ 198782 h 609600"/>
              <a:gd name="connsiteX127" fmla="*/ 397565 w 530087"/>
              <a:gd name="connsiteY127" fmla="*/ 172278 h 609600"/>
              <a:gd name="connsiteX128" fmla="*/ 371061 w 530087"/>
              <a:gd name="connsiteY128" fmla="*/ 132521 h 609600"/>
              <a:gd name="connsiteX129" fmla="*/ 291548 w 530087"/>
              <a:gd name="connsiteY129" fmla="*/ 106017 h 609600"/>
              <a:gd name="connsiteX130" fmla="*/ 251792 w 530087"/>
              <a:gd name="connsiteY130" fmla="*/ 92765 h 609600"/>
              <a:gd name="connsiteX131" fmla="*/ 172279 w 530087"/>
              <a:gd name="connsiteY131" fmla="*/ 106017 h 609600"/>
              <a:gd name="connsiteX132" fmla="*/ 79513 w 530087"/>
              <a:gd name="connsiteY132" fmla="*/ 132521 h 609600"/>
              <a:gd name="connsiteX133" fmla="*/ 66261 w 530087"/>
              <a:gd name="connsiteY133" fmla="*/ 185530 h 609600"/>
              <a:gd name="connsiteX134" fmla="*/ 79513 w 530087"/>
              <a:gd name="connsiteY134" fmla="*/ 357808 h 609600"/>
              <a:gd name="connsiteX135" fmla="*/ 106018 w 530087"/>
              <a:gd name="connsiteY135" fmla="*/ 397565 h 609600"/>
              <a:gd name="connsiteX136" fmla="*/ 225287 w 530087"/>
              <a:gd name="connsiteY136" fmla="*/ 463826 h 609600"/>
              <a:gd name="connsiteX137" fmla="*/ 251792 w 530087"/>
              <a:gd name="connsiteY137" fmla="*/ 490330 h 609600"/>
              <a:gd name="connsiteX138" fmla="*/ 304800 w 530087"/>
              <a:gd name="connsiteY138" fmla="*/ 503582 h 609600"/>
              <a:gd name="connsiteX139" fmla="*/ 344557 w 530087"/>
              <a:gd name="connsiteY139" fmla="*/ 516834 h 609600"/>
              <a:gd name="connsiteX140" fmla="*/ 463826 w 530087"/>
              <a:gd name="connsiteY140" fmla="*/ 503582 h 609600"/>
              <a:gd name="connsiteX141" fmla="*/ 477079 w 530087"/>
              <a:gd name="connsiteY141" fmla="*/ 463826 h 609600"/>
              <a:gd name="connsiteX142" fmla="*/ 490331 w 530087"/>
              <a:gd name="connsiteY142" fmla="*/ 384313 h 609600"/>
              <a:gd name="connsiteX143" fmla="*/ 437322 w 530087"/>
              <a:gd name="connsiteY143" fmla="*/ 238539 h 609600"/>
              <a:gd name="connsiteX144" fmla="*/ 397565 w 530087"/>
              <a:gd name="connsiteY144" fmla="*/ 185530 h 609600"/>
              <a:gd name="connsiteX145" fmla="*/ 318052 w 530087"/>
              <a:gd name="connsiteY145" fmla="*/ 159026 h 609600"/>
              <a:gd name="connsiteX146" fmla="*/ 278296 w 530087"/>
              <a:gd name="connsiteY146" fmla="*/ 119269 h 609600"/>
              <a:gd name="connsiteX147" fmla="*/ 119270 w 530087"/>
              <a:gd name="connsiteY147" fmla="*/ 172278 h 609600"/>
              <a:gd name="connsiteX148" fmla="*/ 92765 w 530087"/>
              <a:gd name="connsiteY148" fmla="*/ 291548 h 609600"/>
              <a:gd name="connsiteX149" fmla="*/ 79513 w 530087"/>
              <a:gd name="connsiteY149" fmla="*/ 331304 h 609600"/>
              <a:gd name="connsiteX150" fmla="*/ 92765 w 530087"/>
              <a:gd name="connsiteY150" fmla="*/ 490330 h 609600"/>
              <a:gd name="connsiteX151" fmla="*/ 119270 w 530087"/>
              <a:gd name="connsiteY151" fmla="*/ 516834 h 609600"/>
              <a:gd name="connsiteX152" fmla="*/ 145774 w 530087"/>
              <a:gd name="connsiteY152" fmla="*/ 583095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530087" h="609600">
                <a:moveTo>
                  <a:pt x="132522" y="331304"/>
                </a:moveTo>
                <a:cubicBezTo>
                  <a:pt x="123687" y="353391"/>
                  <a:pt x="107713" y="373837"/>
                  <a:pt x="106018" y="397565"/>
                </a:cubicBezTo>
                <a:cubicBezTo>
                  <a:pt x="98755" y="499252"/>
                  <a:pt x="105951" y="496855"/>
                  <a:pt x="145774" y="556591"/>
                </a:cubicBezTo>
                <a:cubicBezTo>
                  <a:pt x="282944" y="548522"/>
                  <a:pt x="330493" y="583771"/>
                  <a:pt x="410818" y="516834"/>
                </a:cubicBezTo>
                <a:cubicBezTo>
                  <a:pt x="425215" y="504836"/>
                  <a:pt x="437322" y="490330"/>
                  <a:pt x="450574" y="477078"/>
                </a:cubicBezTo>
                <a:cubicBezTo>
                  <a:pt x="454991" y="463826"/>
                  <a:pt x="456639" y="449299"/>
                  <a:pt x="463826" y="437321"/>
                </a:cubicBezTo>
                <a:cubicBezTo>
                  <a:pt x="518400" y="346365"/>
                  <a:pt x="466041" y="483686"/>
                  <a:pt x="503583" y="371061"/>
                </a:cubicBezTo>
                <a:cubicBezTo>
                  <a:pt x="499166" y="335722"/>
                  <a:pt x="496702" y="300083"/>
                  <a:pt x="490331" y="265043"/>
                </a:cubicBezTo>
                <a:cubicBezTo>
                  <a:pt x="485225" y="236962"/>
                  <a:pt x="476136" y="214119"/>
                  <a:pt x="450574" y="198782"/>
                </a:cubicBezTo>
                <a:cubicBezTo>
                  <a:pt x="438596" y="191595"/>
                  <a:pt x="424070" y="189947"/>
                  <a:pt x="410818" y="185530"/>
                </a:cubicBezTo>
                <a:cubicBezTo>
                  <a:pt x="401983" y="176695"/>
                  <a:pt x="395027" y="165454"/>
                  <a:pt x="384313" y="159026"/>
                </a:cubicBezTo>
                <a:cubicBezTo>
                  <a:pt x="327103" y="124700"/>
                  <a:pt x="205163" y="156497"/>
                  <a:pt x="172279" y="159026"/>
                </a:cubicBezTo>
                <a:cubicBezTo>
                  <a:pt x="149601" y="166585"/>
                  <a:pt x="107445" y="176763"/>
                  <a:pt x="92765" y="198782"/>
                </a:cubicBezTo>
                <a:cubicBezTo>
                  <a:pt x="82662" y="213936"/>
                  <a:pt x="83930" y="234121"/>
                  <a:pt x="79513" y="251791"/>
                </a:cubicBezTo>
                <a:cubicBezTo>
                  <a:pt x="81608" y="281123"/>
                  <a:pt x="75896" y="416834"/>
                  <a:pt x="106018" y="477078"/>
                </a:cubicBezTo>
                <a:cubicBezTo>
                  <a:pt x="113141" y="491323"/>
                  <a:pt x="118694" y="508932"/>
                  <a:pt x="132522" y="516834"/>
                </a:cubicBezTo>
                <a:cubicBezTo>
                  <a:pt x="152079" y="528009"/>
                  <a:pt x="176795" y="525201"/>
                  <a:pt x="198783" y="530087"/>
                </a:cubicBezTo>
                <a:cubicBezTo>
                  <a:pt x="216563" y="534038"/>
                  <a:pt x="234122" y="538922"/>
                  <a:pt x="251792" y="543339"/>
                </a:cubicBezTo>
                <a:cubicBezTo>
                  <a:pt x="291548" y="538922"/>
                  <a:pt x="333113" y="542736"/>
                  <a:pt x="371061" y="530087"/>
                </a:cubicBezTo>
                <a:cubicBezTo>
                  <a:pt x="415508" y="515271"/>
                  <a:pt x="414231" y="471758"/>
                  <a:pt x="424070" y="437321"/>
                </a:cubicBezTo>
                <a:cubicBezTo>
                  <a:pt x="427907" y="423890"/>
                  <a:pt x="432905" y="410817"/>
                  <a:pt x="437322" y="397565"/>
                </a:cubicBezTo>
                <a:cubicBezTo>
                  <a:pt x="432905" y="375478"/>
                  <a:pt x="431979" y="352394"/>
                  <a:pt x="424070" y="331304"/>
                </a:cubicBezTo>
                <a:cubicBezTo>
                  <a:pt x="418478" y="316391"/>
                  <a:pt x="404688" y="305794"/>
                  <a:pt x="397565" y="291548"/>
                </a:cubicBezTo>
                <a:cubicBezTo>
                  <a:pt x="391318" y="279054"/>
                  <a:pt x="390560" y="264285"/>
                  <a:pt x="384313" y="251791"/>
                </a:cubicBezTo>
                <a:cubicBezTo>
                  <a:pt x="377190" y="237545"/>
                  <a:pt x="364932" y="226280"/>
                  <a:pt x="357809" y="212034"/>
                </a:cubicBezTo>
                <a:cubicBezTo>
                  <a:pt x="351562" y="199540"/>
                  <a:pt x="355924" y="180397"/>
                  <a:pt x="344557" y="172278"/>
                </a:cubicBezTo>
                <a:cubicBezTo>
                  <a:pt x="321823" y="156039"/>
                  <a:pt x="265044" y="145774"/>
                  <a:pt x="265044" y="145774"/>
                </a:cubicBezTo>
                <a:cubicBezTo>
                  <a:pt x="243923" y="147886"/>
                  <a:pt x="123808" y="138966"/>
                  <a:pt x="92765" y="185530"/>
                </a:cubicBezTo>
                <a:cubicBezTo>
                  <a:pt x="82662" y="200684"/>
                  <a:pt x="84747" y="221094"/>
                  <a:pt x="79513" y="238539"/>
                </a:cubicBezTo>
                <a:cubicBezTo>
                  <a:pt x="71485" y="265299"/>
                  <a:pt x="53009" y="318052"/>
                  <a:pt x="53009" y="318052"/>
                </a:cubicBezTo>
                <a:cubicBezTo>
                  <a:pt x="57426" y="348974"/>
                  <a:pt x="57286" y="380899"/>
                  <a:pt x="66261" y="410817"/>
                </a:cubicBezTo>
                <a:cubicBezTo>
                  <a:pt x="82030" y="463382"/>
                  <a:pt x="93866" y="444499"/>
                  <a:pt x="132522" y="463826"/>
                </a:cubicBezTo>
                <a:cubicBezTo>
                  <a:pt x="235284" y="515206"/>
                  <a:pt x="112105" y="470272"/>
                  <a:pt x="212035" y="503582"/>
                </a:cubicBezTo>
                <a:cubicBezTo>
                  <a:pt x="295140" y="558986"/>
                  <a:pt x="350450" y="607345"/>
                  <a:pt x="490331" y="516834"/>
                </a:cubicBezTo>
                <a:cubicBezTo>
                  <a:pt x="527603" y="492717"/>
                  <a:pt x="491118" y="426429"/>
                  <a:pt x="477079" y="384313"/>
                </a:cubicBezTo>
                <a:cubicBezTo>
                  <a:pt x="472042" y="369203"/>
                  <a:pt x="449558" y="368004"/>
                  <a:pt x="437322" y="357808"/>
                </a:cubicBezTo>
                <a:cubicBezTo>
                  <a:pt x="335286" y="272779"/>
                  <a:pt x="456514" y="357351"/>
                  <a:pt x="357809" y="291548"/>
                </a:cubicBezTo>
                <a:cubicBezTo>
                  <a:pt x="348974" y="278296"/>
                  <a:pt x="342567" y="263053"/>
                  <a:pt x="331305" y="251791"/>
                </a:cubicBezTo>
                <a:cubicBezTo>
                  <a:pt x="320043" y="240529"/>
                  <a:pt x="303985" y="235237"/>
                  <a:pt x="291548" y="225287"/>
                </a:cubicBezTo>
                <a:cubicBezTo>
                  <a:pt x="281792" y="217482"/>
                  <a:pt x="273879" y="207617"/>
                  <a:pt x="265044" y="198782"/>
                </a:cubicBezTo>
                <a:cubicBezTo>
                  <a:pt x="260627" y="185530"/>
                  <a:pt x="259541" y="170649"/>
                  <a:pt x="251792" y="159026"/>
                </a:cubicBezTo>
                <a:cubicBezTo>
                  <a:pt x="204866" y="88638"/>
                  <a:pt x="185592" y="122207"/>
                  <a:pt x="92765" y="132521"/>
                </a:cubicBezTo>
                <a:cubicBezTo>
                  <a:pt x="70737" y="154550"/>
                  <a:pt x="53130" y="168692"/>
                  <a:pt x="39757" y="198782"/>
                </a:cubicBezTo>
                <a:cubicBezTo>
                  <a:pt x="28410" y="224312"/>
                  <a:pt x="22087" y="251791"/>
                  <a:pt x="13252" y="278295"/>
                </a:cubicBezTo>
                <a:lnTo>
                  <a:pt x="0" y="318052"/>
                </a:lnTo>
                <a:cubicBezTo>
                  <a:pt x="11101" y="395760"/>
                  <a:pt x="-7268" y="399701"/>
                  <a:pt x="39757" y="437321"/>
                </a:cubicBezTo>
                <a:cubicBezTo>
                  <a:pt x="52194" y="447271"/>
                  <a:pt x="64959" y="457357"/>
                  <a:pt x="79513" y="463826"/>
                </a:cubicBezTo>
                <a:cubicBezTo>
                  <a:pt x="105043" y="475173"/>
                  <a:pt x="159026" y="490330"/>
                  <a:pt x="159026" y="490330"/>
                </a:cubicBezTo>
                <a:cubicBezTo>
                  <a:pt x="234122" y="485913"/>
                  <a:pt x="309920" y="488237"/>
                  <a:pt x="384313" y="477078"/>
                </a:cubicBezTo>
                <a:cubicBezTo>
                  <a:pt x="400064" y="474715"/>
                  <a:pt x="415235" y="463826"/>
                  <a:pt x="424070" y="450574"/>
                </a:cubicBezTo>
                <a:cubicBezTo>
                  <a:pt x="434173" y="435420"/>
                  <a:pt x="432905" y="415235"/>
                  <a:pt x="437322" y="397565"/>
                </a:cubicBezTo>
                <a:cubicBezTo>
                  <a:pt x="432905" y="362226"/>
                  <a:pt x="431532" y="326371"/>
                  <a:pt x="424070" y="291548"/>
                </a:cubicBezTo>
                <a:cubicBezTo>
                  <a:pt x="418216" y="264230"/>
                  <a:pt x="406400" y="238539"/>
                  <a:pt x="397565" y="212034"/>
                </a:cubicBezTo>
                <a:cubicBezTo>
                  <a:pt x="393148" y="198782"/>
                  <a:pt x="392061" y="183901"/>
                  <a:pt x="384313" y="172278"/>
                </a:cubicBezTo>
                <a:cubicBezTo>
                  <a:pt x="356789" y="130992"/>
                  <a:pt x="337762" y="91406"/>
                  <a:pt x="278296" y="79513"/>
                </a:cubicBezTo>
                <a:lnTo>
                  <a:pt x="212035" y="66261"/>
                </a:lnTo>
                <a:cubicBezTo>
                  <a:pt x="91236" y="78341"/>
                  <a:pt x="89383" y="45674"/>
                  <a:pt x="39757" y="132521"/>
                </a:cubicBezTo>
                <a:cubicBezTo>
                  <a:pt x="32826" y="144650"/>
                  <a:pt x="30922" y="159026"/>
                  <a:pt x="26505" y="172278"/>
                </a:cubicBezTo>
                <a:cubicBezTo>
                  <a:pt x="30922" y="225287"/>
                  <a:pt x="34189" y="278404"/>
                  <a:pt x="39757" y="331304"/>
                </a:cubicBezTo>
                <a:cubicBezTo>
                  <a:pt x="43027" y="362368"/>
                  <a:pt x="38200" y="396567"/>
                  <a:pt x="53009" y="424069"/>
                </a:cubicBezTo>
                <a:cubicBezTo>
                  <a:pt x="70780" y="457072"/>
                  <a:pt x="106018" y="477078"/>
                  <a:pt x="132522" y="503582"/>
                </a:cubicBezTo>
                <a:cubicBezTo>
                  <a:pt x="163854" y="534914"/>
                  <a:pt x="185619" y="560427"/>
                  <a:pt x="225287" y="583095"/>
                </a:cubicBezTo>
                <a:cubicBezTo>
                  <a:pt x="256129" y="600719"/>
                  <a:pt x="337408" y="606686"/>
                  <a:pt x="357809" y="609600"/>
                </a:cubicBezTo>
                <a:cubicBezTo>
                  <a:pt x="397533" y="603925"/>
                  <a:pt x="454652" y="614697"/>
                  <a:pt x="477079" y="569843"/>
                </a:cubicBezTo>
                <a:cubicBezTo>
                  <a:pt x="485224" y="553552"/>
                  <a:pt x="485914" y="534504"/>
                  <a:pt x="490331" y="516834"/>
                </a:cubicBezTo>
                <a:cubicBezTo>
                  <a:pt x="481496" y="459408"/>
                  <a:pt x="476430" y="401274"/>
                  <a:pt x="463826" y="344556"/>
                </a:cubicBezTo>
                <a:cubicBezTo>
                  <a:pt x="449594" y="280511"/>
                  <a:pt x="438341" y="286704"/>
                  <a:pt x="410818" y="238539"/>
                </a:cubicBezTo>
                <a:cubicBezTo>
                  <a:pt x="400774" y="220963"/>
                  <a:pt x="376258" y="161916"/>
                  <a:pt x="357809" y="145774"/>
                </a:cubicBezTo>
                <a:cubicBezTo>
                  <a:pt x="301724" y="96700"/>
                  <a:pt x="293145" y="97714"/>
                  <a:pt x="238539" y="79513"/>
                </a:cubicBezTo>
                <a:cubicBezTo>
                  <a:pt x="212035" y="83930"/>
                  <a:pt x="183059" y="80748"/>
                  <a:pt x="159026" y="92765"/>
                </a:cubicBezTo>
                <a:cubicBezTo>
                  <a:pt x="138474" y="103041"/>
                  <a:pt x="125542" y="153462"/>
                  <a:pt x="119270" y="172278"/>
                </a:cubicBezTo>
                <a:cubicBezTo>
                  <a:pt x="123687" y="242956"/>
                  <a:pt x="118634" y="314872"/>
                  <a:pt x="132522" y="384313"/>
                </a:cubicBezTo>
                <a:cubicBezTo>
                  <a:pt x="136854" y="405971"/>
                  <a:pt x="159441" y="419348"/>
                  <a:pt x="172279" y="437321"/>
                </a:cubicBezTo>
                <a:cubicBezTo>
                  <a:pt x="181537" y="450281"/>
                  <a:pt x="187521" y="465816"/>
                  <a:pt x="198783" y="477078"/>
                </a:cubicBezTo>
                <a:cubicBezTo>
                  <a:pt x="229288" y="507584"/>
                  <a:pt x="250996" y="506696"/>
                  <a:pt x="291548" y="516834"/>
                </a:cubicBezTo>
                <a:cubicBezTo>
                  <a:pt x="417643" y="506326"/>
                  <a:pt x="435680" y="546623"/>
                  <a:pt x="477079" y="463826"/>
                </a:cubicBezTo>
                <a:cubicBezTo>
                  <a:pt x="483326" y="451332"/>
                  <a:pt x="485914" y="437321"/>
                  <a:pt x="490331" y="424069"/>
                </a:cubicBezTo>
                <a:cubicBezTo>
                  <a:pt x="485914" y="375478"/>
                  <a:pt x="485558" y="326344"/>
                  <a:pt x="477079" y="278295"/>
                </a:cubicBezTo>
                <a:cubicBezTo>
                  <a:pt x="469317" y="234311"/>
                  <a:pt x="452515" y="193160"/>
                  <a:pt x="424070" y="159026"/>
                </a:cubicBezTo>
                <a:cubicBezTo>
                  <a:pt x="412072" y="144628"/>
                  <a:pt x="397565" y="132521"/>
                  <a:pt x="384313" y="119269"/>
                </a:cubicBezTo>
                <a:cubicBezTo>
                  <a:pt x="379896" y="106017"/>
                  <a:pt x="379180" y="90880"/>
                  <a:pt x="371061" y="79513"/>
                </a:cubicBezTo>
                <a:cubicBezTo>
                  <a:pt x="341847" y="38613"/>
                  <a:pt x="316500" y="25469"/>
                  <a:pt x="278296" y="0"/>
                </a:cubicBezTo>
                <a:cubicBezTo>
                  <a:pt x="225457" y="5871"/>
                  <a:pt x="152300" y="85"/>
                  <a:pt x="106018" y="39756"/>
                </a:cubicBezTo>
                <a:cubicBezTo>
                  <a:pt x="89248" y="54130"/>
                  <a:pt x="79513" y="75095"/>
                  <a:pt x="66261" y="92765"/>
                </a:cubicBezTo>
                <a:cubicBezTo>
                  <a:pt x="61844" y="114852"/>
                  <a:pt x="60132" y="137657"/>
                  <a:pt x="53009" y="159026"/>
                </a:cubicBezTo>
                <a:cubicBezTo>
                  <a:pt x="46762" y="177767"/>
                  <a:pt x="28294" y="192360"/>
                  <a:pt x="26505" y="212034"/>
                </a:cubicBezTo>
                <a:cubicBezTo>
                  <a:pt x="23677" y="243142"/>
                  <a:pt x="34622" y="273989"/>
                  <a:pt x="39757" y="304800"/>
                </a:cubicBezTo>
                <a:cubicBezTo>
                  <a:pt x="43460" y="327018"/>
                  <a:pt x="45100" y="349971"/>
                  <a:pt x="53009" y="371061"/>
                </a:cubicBezTo>
                <a:cubicBezTo>
                  <a:pt x="65118" y="403353"/>
                  <a:pt x="112583" y="443888"/>
                  <a:pt x="132522" y="463826"/>
                </a:cubicBezTo>
                <a:lnTo>
                  <a:pt x="172279" y="503582"/>
                </a:lnTo>
                <a:cubicBezTo>
                  <a:pt x="185531" y="516834"/>
                  <a:pt x="193853" y="538794"/>
                  <a:pt x="212035" y="543339"/>
                </a:cubicBezTo>
                <a:lnTo>
                  <a:pt x="265044" y="556591"/>
                </a:lnTo>
                <a:cubicBezTo>
                  <a:pt x="304800" y="552174"/>
                  <a:pt x="349093" y="562303"/>
                  <a:pt x="384313" y="543339"/>
                </a:cubicBezTo>
                <a:cubicBezTo>
                  <a:pt x="412360" y="528237"/>
                  <a:pt x="437322" y="463826"/>
                  <a:pt x="437322" y="463826"/>
                </a:cubicBezTo>
                <a:cubicBezTo>
                  <a:pt x="470068" y="365585"/>
                  <a:pt x="478994" y="374947"/>
                  <a:pt x="450574" y="251791"/>
                </a:cubicBezTo>
                <a:cubicBezTo>
                  <a:pt x="445558" y="230056"/>
                  <a:pt x="413039" y="201003"/>
                  <a:pt x="397565" y="185530"/>
                </a:cubicBezTo>
                <a:cubicBezTo>
                  <a:pt x="393148" y="172278"/>
                  <a:pt x="395221" y="154500"/>
                  <a:pt x="384313" y="145774"/>
                </a:cubicBezTo>
                <a:cubicBezTo>
                  <a:pt x="370091" y="134396"/>
                  <a:pt x="348046" y="139696"/>
                  <a:pt x="331305" y="132521"/>
                </a:cubicBezTo>
                <a:cubicBezTo>
                  <a:pt x="316232" y="126061"/>
                  <a:pt x="244575" y="70788"/>
                  <a:pt x="238539" y="66261"/>
                </a:cubicBezTo>
                <a:cubicBezTo>
                  <a:pt x="198783" y="75096"/>
                  <a:pt x="156346" y="75913"/>
                  <a:pt x="119270" y="92765"/>
                </a:cubicBezTo>
                <a:cubicBezTo>
                  <a:pt x="104770" y="99356"/>
                  <a:pt x="98208" y="117553"/>
                  <a:pt x="92765" y="132521"/>
                </a:cubicBezTo>
                <a:cubicBezTo>
                  <a:pt x="80316" y="166755"/>
                  <a:pt x="66261" y="238539"/>
                  <a:pt x="66261" y="238539"/>
                </a:cubicBezTo>
                <a:cubicBezTo>
                  <a:pt x="73147" y="328064"/>
                  <a:pt x="56458" y="394442"/>
                  <a:pt x="106018" y="463826"/>
                </a:cubicBezTo>
                <a:cubicBezTo>
                  <a:pt x="116911" y="479076"/>
                  <a:pt x="133776" y="489185"/>
                  <a:pt x="145774" y="503582"/>
                </a:cubicBezTo>
                <a:cubicBezTo>
                  <a:pt x="155970" y="515818"/>
                  <a:pt x="158773" y="534898"/>
                  <a:pt x="172279" y="543339"/>
                </a:cubicBezTo>
                <a:cubicBezTo>
                  <a:pt x="195970" y="558146"/>
                  <a:pt x="225288" y="561008"/>
                  <a:pt x="251792" y="569843"/>
                </a:cubicBezTo>
                <a:lnTo>
                  <a:pt x="291548" y="583095"/>
                </a:lnTo>
                <a:cubicBezTo>
                  <a:pt x="353392" y="574260"/>
                  <a:pt x="417813" y="576346"/>
                  <a:pt x="477079" y="556591"/>
                </a:cubicBezTo>
                <a:cubicBezTo>
                  <a:pt x="490331" y="552174"/>
                  <a:pt x="484828" y="529674"/>
                  <a:pt x="490331" y="516834"/>
                </a:cubicBezTo>
                <a:cubicBezTo>
                  <a:pt x="539458" y="402204"/>
                  <a:pt x="499009" y="517307"/>
                  <a:pt x="530087" y="424069"/>
                </a:cubicBezTo>
                <a:cubicBezTo>
                  <a:pt x="521252" y="388730"/>
                  <a:pt x="519873" y="350633"/>
                  <a:pt x="503583" y="318052"/>
                </a:cubicBezTo>
                <a:cubicBezTo>
                  <a:pt x="492408" y="295701"/>
                  <a:pt x="467029" y="283849"/>
                  <a:pt x="450574" y="265043"/>
                </a:cubicBezTo>
                <a:cubicBezTo>
                  <a:pt x="391109" y="197083"/>
                  <a:pt x="438936" y="221406"/>
                  <a:pt x="371061" y="198782"/>
                </a:cubicBezTo>
                <a:cubicBezTo>
                  <a:pt x="357809" y="185530"/>
                  <a:pt x="346899" y="169422"/>
                  <a:pt x="331305" y="159026"/>
                </a:cubicBezTo>
                <a:cubicBezTo>
                  <a:pt x="319682" y="151277"/>
                  <a:pt x="305184" y="148804"/>
                  <a:pt x="291548" y="145774"/>
                </a:cubicBezTo>
                <a:cubicBezTo>
                  <a:pt x="265318" y="139945"/>
                  <a:pt x="238383" y="137791"/>
                  <a:pt x="212035" y="132521"/>
                </a:cubicBezTo>
                <a:cubicBezTo>
                  <a:pt x="194175" y="128949"/>
                  <a:pt x="176696" y="123686"/>
                  <a:pt x="159026" y="119269"/>
                </a:cubicBezTo>
                <a:cubicBezTo>
                  <a:pt x="141357" y="123686"/>
                  <a:pt x="120010" y="120861"/>
                  <a:pt x="106018" y="132521"/>
                </a:cubicBezTo>
                <a:cubicBezTo>
                  <a:pt x="90900" y="145119"/>
                  <a:pt x="73290" y="204198"/>
                  <a:pt x="66261" y="225287"/>
                </a:cubicBezTo>
                <a:cubicBezTo>
                  <a:pt x="70678" y="304800"/>
                  <a:pt x="68251" y="384991"/>
                  <a:pt x="79513" y="463826"/>
                </a:cubicBezTo>
                <a:cubicBezTo>
                  <a:pt x="81765" y="479593"/>
                  <a:pt x="92766" y="494747"/>
                  <a:pt x="106018" y="503582"/>
                </a:cubicBezTo>
                <a:cubicBezTo>
                  <a:pt x="121172" y="513685"/>
                  <a:pt x="141357" y="512417"/>
                  <a:pt x="159026" y="516834"/>
                </a:cubicBezTo>
                <a:cubicBezTo>
                  <a:pt x="243740" y="573311"/>
                  <a:pt x="225826" y="573022"/>
                  <a:pt x="397565" y="530087"/>
                </a:cubicBezTo>
                <a:cubicBezTo>
                  <a:pt x="411117" y="526699"/>
                  <a:pt x="401875" y="501061"/>
                  <a:pt x="410818" y="490330"/>
                </a:cubicBezTo>
                <a:cubicBezTo>
                  <a:pt x="575197" y="293075"/>
                  <a:pt x="380450" y="575637"/>
                  <a:pt x="490331" y="410817"/>
                </a:cubicBezTo>
                <a:cubicBezTo>
                  <a:pt x="485914" y="357808"/>
                  <a:pt x="492945" y="302562"/>
                  <a:pt x="477079" y="251791"/>
                </a:cubicBezTo>
                <a:cubicBezTo>
                  <a:pt x="469625" y="227940"/>
                  <a:pt x="441740" y="216452"/>
                  <a:pt x="424070" y="198782"/>
                </a:cubicBezTo>
                <a:cubicBezTo>
                  <a:pt x="415235" y="189947"/>
                  <a:pt x="404495" y="182674"/>
                  <a:pt x="397565" y="172278"/>
                </a:cubicBezTo>
                <a:cubicBezTo>
                  <a:pt x="388730" y="159026"/>
                  <a:pt x="384567" y="140962"/>
                  <a:pt x="371061" y="132521"/>
                </a:cubicBezTo>
                <a:cubicBezTo>
                  <a:pt x="347370" y="117714"/>
                  <a:pt x="318052" y="114852"/>
                  <a:pt x="291548" y="106017"/>
                </a:cubicBezTo>
                <a:lnTo>
                  <a:pt x="251792" y="92765"/>
                </a:lnTo>
                <a:cubicBezTo>
                  <a:pt x="225288" y="97182"/>
                  <a:pt x="198627" y="100747"/>
                  <a:pt x="172279" y="106017"/>
                </a:cubicBezTo>
                <a:cubicBezTo>
                  <a:pt x="130678" y="114337"/>
                  <a:pt x="117405" y="119891"/>
                  <a:pt x="79513" y="132521"/>
                </a:cubicBezTo>
                <a:cubicBezTo>
                  <a:pt x="75096" y="150191"/>
                  <a:pt x="66261" y="167317"/>
                  <a:pt x="66261" y="185530"/>
                </a:cubicBezTo>
                <a:cubicBezTo>
                  <a:pt x="66261" y="243126"/>
                  <a:pt x="68899" y="301199"/>
                  <a:pt x="79513" y="357808"/>
                </a:cubicBezTo>
                <a:cubicBezTo>
                  <a:pt x="82448" y="373463"/>
                  <a:pt x="94031" y="387077"/>
                  <a:pt x="106018" y="397565"/>
                </a:cubicBezTo>
                <a:cubicBezTo>
                  <a:pt x="162102" y="446639"/>
                  <a:pt x="170682" y="445624"/>
                  <a:pt x="225287" y="463826"/>
                </a:cubicBezTo>
                <a:cubicBezTo>
                  <a:pt x="234122" y="472661"/>
                  <a:pt x="240617" y="484742"/>
                  <a:pt x="251792" y="490330"/>
                </a:cubicBezTo>
                <a:cubicBezTo>
                  <a:pt x="268082" y="498475"/>
                  <a:pt x="287288" y="498579"/>
                  <a:pt x="304800" y="503582"/>
                </a:cubicBezTo>
                <a:cubicBezTo>
                  <a:pt x="318232" y="507420"/>
                  <a:pt x="331305" y="512417"/>
                  <a:pt x="344557" y="516834"/>
                </a:cubicBezTo>
                <a:cubicBezTo>
                  <a:pt x="384313" y="512417"/>
                  <a:pt x="426686" y="518438"/>
                  <a:pt x="463826" y="503582"/>
                </a:cubicBezTo>
                <a:cubicBezTo>
                  <a:pt x="476796" y="498394"/>
                  <a:pt x="474049" y="477462"/>
                  <a:pt x="477079" y="463826"/>
                </a:cubicBezTo>
                <a:cubicBezTo>
                  <a:pt x="482908" y="437596"/>
                  <a:pt x="485914" y="410817"/>
                  <a:pt x="490331" y="384313"/>
                </a:cubicBezTo>
                <a:cubicBezTo>
                  <a:pt x="472413" y="321600"/>
                  <a:pt x="469599" y="290183"/>
                  <a:pt x="437322" y="238539"/>
                </a:cubicBezTo>
                <a:cubicBezTo>
                  <a:pt x="425616" y="219809"/>
                  <a:pt x="415943" y="197782"/>
                  <a:pt x="397565" y="185530"/>
                </a:cubicBezTo>
                <a:cubicBezTo>
                  <a:pt x="374319" y="170033"/>
                  <a:pt x="318052" y="159026"/>
                  <a:pt x="318052" y="159026"/>
                </a:cubicBezTo>
                <a:cubicBezTo>
                  <a:pt x="304800" y="145774"/>
                  <a:pt x="296819" y="122119"/>
                  <a:pt x="278296" y="119269"/>
                </a:cubicBezTo>
                <a:cubicBezTo>
                  <a:pt x="152699" y="99946"/>
                  <a:pt x="162229" y="107838"/>
                  <a:pt x="119270" y="172278"/>
                </a:cubicBezTo>
                <a:cubicBezTo>
                  <a:pt x="110159" y="217836"/>
                  <a:pt x="105245" y="247870"/>
                  <a:pt x="92765" y="291548"/>
                </a:cubicBezTo>
                <a:cubicBezTo>
                  <a:pt x="88927" y="304979"/>
                  <a:pt x="83930" y="318052"/>
                  <a:pt x="79513" y="331304"/>
                </a:cubicBezTo>
                <a:cubicBezTo>
                  <a:pt x="83930" y="384313"/>
                  <a:pt x="81619" y="438318"/>
                  <a:pt x="92765" y="490330"/>
                </a:cubicBezTo>
                <a:cubicBezTo>
                  <a:pt x="95383" y="502547"/>
                  <a:pt x="111465" y="507078"/>
                  <a:pt x="119270" y="516834"/>
                </a:cubicBezTo>
                <a:cubicBezTo>
                  <a:pt x="150675" y="556089"/>
                  <a:pt x="145774" y="545019"/>
                  <a:pt x="145774" y="58309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893736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382540" y="5760928"/>
            <a:ext cx="2305878" cy="547108"/>
          </a:xfrm>
        </p:spPr>
        <p:txBody>
          <a:bodyPr>
            <a:normAutofit/>
          </a:bodyPr>
          <a:lstStyle/>
          <a:p>
            <a:pPr algn="ctr"/>
            <a:r>
              <a:rPr lang="tr-TR" sz="3200" dirty="0" smtClean="0">
                <a:solidFill>
                  <a:schemeClr val="bg1"/>
                </a:solidFill>
                <a:latin typeface="Forte" panose="03060902040502070203" pitchFamily="66" charset="0"/>
              </a:rPr>
              <a:t>1. Soru</a:t>
            </a:r>
            <a:endParaRPr lang="tr-TR" sz="3200" dirty="0">
              <a:solidFill>
                <a:schemeClr val="bg1"/>
              </a:solidFill>
              <a:latin typeface="Forte" panose="03060902040502070203" pitchFamily="66" charset="0"/>
            </a:endParaRPr>
          </a:p>
        </p:txBody>
      </p:sp>
      <p:sp>
        <p:nvSpPr>
          <p:cNvPr id="7" name="16-Nokta Yıldız 6"/>
          <p:cNvSpPr/>
          <p:nvPr/>
        </p:nvSpPr>
        <p:spPr>
          <a:xfrm>
            <a:off x="11257722" y="127137"/>
            <a:ext cx="861391" cy="878233"/>
          </a:xfrm>
          <a:prstGeom prst="star1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4</a:t>
            </a:r>
            <a:endParaRPr lang="tr-TR" sz="2000" b="1" dirty="0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339" y="797823"/>
            <a:ext cx="5361780" cy="4595812"/>
          </a:xfrm>
        </p:spPr>
      </p:pic>
      <p:sp>
        <p:nvSpPr>
          <p:cNvPr id="6" name="Serbest Form 5"/>
          <p:cNvSpPr/>
          <p:nvPr/>
        </p:nvSpPr>
        <p:spPr>
          <a:xfrm>
            <a:off x="3509347" y="4107119"/>
            <a:ext cx="652637" cy="557646"/>
          </a:xfrm>
          <a:custGeom>
            <a:avLst/>
            <a:gdLst>
              <a:gd name="connsiteX0" fmla="*/ 132522 w 530087"/>
              <a:gd name="connsiteY0" fmla="*/ 331304 h 609600"/>
              <a:gd name="connsiteX1" fmla="*/ 106018 w 530087"/>
              <a:gd name="connsiteY1" fmla="*/ 397565 h 609600"/>
              <a:gd name="connsiteX2" fmla="*/ 145774 w 530087"/>
              <a:gd name="connsiteY2" fmla="*/ 556591 h 609600"/>
              <a:gd name="connsiteX3" fmla="*/ 410818 w 530087"/>
              <a:gd name="connsiteY3" fmla="*/ 516834 h 609600"/>
              <a:gd name="connsiteX4" fmla="*/ 450574 w 530087"/>
              <a:gd name="connsiteY4" fmla="*/ 477078 h 609600"/>
              <a:gd name="connsiteX5" fmla="*/ 463826 w 530087"/>
              <a:gd name="connsiteY5" fmla="*/ 437321 h 609600"/>
              <a:gd name="connsiteX6" fmla="*/ 503583 w 530087"/>
              <a:gd name="connsiteY6" fmla="*/ 371061 h 609600"/>
              <a:gd name="connsiteX7" fmla="*/ 490331 w 530087"/>
              <a:gd name="connsiteY7" fmla="*/ 265043 h 609600"/>
              <a:gd name="connsiteX8" fmla="*/ 450574 w 530087"/>
              <a:gd name="connsiteY8" fmla="*/ 198782 h 609600"/>
              <a:gd name="connsiteX9" fmla="*/ 410818 w 530087"/>
              <a:gd name="connsiteY9" fmla="*/ 185530 h 609600"/>
              <a:gd name="connsiteX10" fmla="*/ 384313 w 530087"/>
              <a:gd name="connsiteY10" fmla="*/ 159026 h 609600"/>
              <a:gd name="connsiteX11" fmla="*/ 172279 w 530087"/>
              <a:gd name="connsiteY11" fmla="*/ 159026 h 609600"/>
              <a:gd name="connsiteX12" fmla="*/ 92765 w 530087"/>
              <a:gd name="connsiteY12" fmla="*/ 198782 h 609600"/>
              <a:gd name="connsiteX13" fmla="*/ 79513 w 530087"/>
              <a:gd name="connsiteY13" fmla="*/ 251791 h 609600"/>
              <a:gd name="connsiteX14" fmla="*/ 106018 w 530087"/>
              <a:gd name="connsiteY14" fmla="*/ 477078 h 609600"/>
              <a:gd name="connsiteX15" fmla="*/ 132522 w 530087"/>
              <a:gd name="connsiteY15" fmla="*/ 516834 h 609600"/>
              <a:gd name="connsiteX16" fmla="*/ 198783 w 530087"/>
              <a:gd name="connsiteY16" fmla="*/ 530087 h 609600"/>
              <a:gd name="connsiteX17" fmla="*/ 251792 w 530087"/>
              <a:gd name="connsiteY17" fmla="*/ 543339 h 609600"/>
              <a:gd name="connsiteX18" fmla="*/ 371061 w 530087"/>
              <a:gd name="connsiteY18" fmla="*/ 530087 h 609600"/>
              <a:gd name="connsiteX19" fmla="*/ 424070 w 530087"/>
              <a:gd name="connsiteY19" fmla="*/ 437321 h 609600"/>
              <a:gd name="connsiteX20" fmla="*/ 437322 w 530087"/>
              <a:gd name="connsiteY20" fmla="*/ 397565 h 609600"/>
              <a:gd name="connsiteX21" fmla="*/ 424070 w 530087"/>
              <a:gd name="connsiteY21" fmla="*/ 331304 h 609600"/>
              <a:gd name="connsiteX22" fmla="*/ 397565 w 530087"/>
              <a:gd name="connsiteY22" fmla="*/ 291548 h 609600"/>
              <a:gd name="connsiteX23" fmla="*/ 384313 w 530087"/>
              <a:gd name="connsiteY23" fmla="*/ 251791 h 609600"/>
              <a:gd name="connsiteX24" fmla="*/ 357809 w 530087"/>
              <a:gd name="connsiteY24" fmla="*/ 212034 h 609600"/>
              <a:gd name="connsiteX25" fmla="*/ 344557 w 530087"/>
              <a:gd name="connsiteY25" fmla="*/ 172278 h 609600"/>
              <a:gd name="connsiteX26" fmla="*/ 265044 w 530087"/>
              <a:gd name="connsiteY26" fmla="*/ 145774 h 609600"/>
              <a:gd name="connsiteX27" fmla="*/ 92765 w 530087"/>
              <a:gd name="connsiteY27" fmla="*/ 185530 h 609600"/>
              <a:gd name="connsiteX28" fmla="*/ 79513 w 530087"/>
              <a:gd name="connsiteY28" fmla="*/ 238539 h 609600"/>
              <a:gd name="connsiteX29" fmla="*/ 53009 w 530087"/>
              <a:gd name="connsiteY29" fmla="*/ 318052 h 609600"/>
              <a:gd name="connsiteX30" fmla="*/ 66261 w 530087"/>
              <a:gd name="connsiteY30" fmla="*/ 410817 h 609600"/>
              <a:gd name="connsiteX31" fmla="*/ 132522 w 530087"/>
              <a:gd name="connsiteY31" fmla="*/ 463826 h 609600"/>
              <a:gd name="connsiteX32" fmla="*/ 212035 w 530087"/>
              <a:gd name="connsiteY32" fmla="*/ 503582 h 609600"/>
              <a:gd name="connsiteX33" fmla="*/ 490331 w 530087"/>
              <a:gd name="connsiteY33" fmla="*/ 516834 h 609600"/>
              <a:gd name="connsiteX34" fmla="*/ 477079 w 530087"/>
              <a:gd name="connsiteY34" fmla="*/ 384313 h 609600"/>
              <a:gd name="connsiteX35" fmla="*/ 437322 w 530087"/>
              <a:gd name="connsiteY35" fmla="*/ 357808 h 609600"/>
              <a:gd name="connsiteX36" fmla="*/ 357809 w 530087"/>
              <a:gd name="connsiteY36" fmla="*/ 291548 h 609600"/>
              <a:gd name="connsiteX37" fmla="*/ 331305 w 530087"/>
              <a:gd name="connsiteY37" fmla="*/ 251791 h 609600"/>
              <a:gd name="connsiteX38" fmla="*/ 291548 w 530087"/>
              <a:gd name="connsiteY38" fmla="*/ 225287 h 609600"/>
              <a:gd name="connsiteX39" fmla="*/ 265044 w 530087"/>
              <a:gd name="connsiteY39" fmla="*/ 198782 h 609600"/>
              <a:gd name="connsiteX40" fmla="*/ 251792 w 530087"/>
              <a:gd name="connsiteY40" fmla="*/ 159026 h 609600"/>
              <a:gd name="connsiteX41" fmla="*/ 92765 w 530087"/>
              <a:gd name="connsiteY41" fmla="*/ 132521 h 609600"/>
              <a:gd name="connsiteX42" fmla="*/ 39757 w 530087"/>
              <a:gd name="connsiteY42" fmla="*/ 198782 h 609600"/>
              <a:gd name="connsiteX43" fmla="*/ 13252 w 530087"/>
              <a:gd name="connsiteY43" fmla="*/ 278295 h 609600"/>
              <a:gd name="connsiteX44" fmla="*/ 0 w 530087"/>
              <a:gd name="connsiteY44" fmla="*/ 318052 h 609600"/>
              <a:gd name="connsiteX45" fmla="*/ 39757 w 530087"/>
              <a:gd name="connsiteY45" fmla="*/ 437321 h 609600"/>
              <a:gd name="connsiteX46" fmla="*/ 79513 w 530087"/>
              <a:gd name="connsiteY46" fmla="*/ 463826 h 609600"/>
              <a:gd name="connsiteX47" fmla="*/ 159026 w 530087"/>
              <a:gd name="connsiteY47" fmla="*/ 490330 h 609600"/>
              <a:gd name="connsiteX48" fmla="*/ 384313 w 530087"/>
              <a:gd name="connsiteY48" fmla="*/ 477078 h 609600"/>
              <a:gd name="connsiteX49" fmla="*/ 424070 w 530087"/>
              <a:gd name="connsiteY49" fmla="*/ 450574 h 609600"/>
              <a:gd name="connsiteX50" fmla="*/ 437322 w 530087"/>
              <a:gd name="connsiteY50" fmla="*/ 397565 h 609600"/>
              <a:gd name="connsiteX51" fmla="*/ 424070 w 530087"/>
              <a:gd name="connsiteY51" fmla="*/ 291548 h 609600"/>
              <a:gd name="connsiteX52" fmla="*/ 397565 w 530087"/>
              <a:gd name="connsiteY52" fmla="*/ 212034 h 609600"/>
              <a:gd name="connsiteX53" fmla="*/ 384313 w 530087"/>
              <a:gd name="connsiteY53" fmla="*/ 172278 h 609600"/>
              <a:gd name="connsiteX54" fmla="*/ 278296 w 530087"/>
              <a:gd name="connsiteY54" fmla="*/ 79513 h 609600"/>
              <a:gd name="connsiteX55" fmla="*/ 212035 w 530087"/>
              <a:gd name="connsiteY55" fmla="*/ 66261 h 609600"/>
              <a:gd name="connsiteX56" fmla="*/ 39757 w 530087"/>
              <a:gd name="connsiteY56" fmla="*/ 132521 h 609600"/>
              <a:gd name="connsiteX57" fmla="*/ 26505 w 530087"/>
              <a:gd name="connsiteY57" fmla="*/ 172278 h 609600"/>
              <a:gd name="connsiteX58" fmla="*/ 39757 w 530087"/>
              <a:gd name="connsiteY58" fmla="*/ 331304 h 609600"/>
              <a:gd name="connsiteX59" fmla="*/ 53009 w 530087"/>
              <a:gd name="connsiteY59" fmla="*/ 424069 h 609600"/>
              <a:gd name="connsiteX60" fmla="*/ 132522 w 530087"/>
              <a:gd name="connsiteY60" fmla="*/ 503582 h 609600"/>
              <a:gd name="connsiteX61" fmla="*/ 225287 w 530087"/>
              <a:gd name="connsiteY61" fmla="*/ 583095 h 609600"/>
              <a:gd name="connsiteX62" fmla="*/ 357809 w 530087"/>
              <a:gd name="connsiteY62" fmla="*/ 609600 h 609600"/>
              <a:gd name="connsiteX63" fmla="*/ 477079 w 530087"/>
              <a:gd name="connsiteY63" fmla="*/ 569843 h 609600"/>
              <a:gd name="connsiteX64" fmla="*/ 490331 w 530087"/>
              <a:gd name="connsiteY64" fmla="*/ 516834 h 609600"/>
              <a:gd name="connsiteX65" fmla="*/ 463826 w 530087"/>
              <a:gd name="connsiteY65" fmla="*/ 344556 h 609600"/>
              <a:gd name="connsiteX66" fmla="*/ 410818 w 530087"/>
              <a:gd name="connsiteY66" fmla="*/ 238539 h 609600"/>
              <a:gd name="connsiteX67" fmla="*/ 357809 w 530087"/>
              <a:gd name="connsiteY67" fmla="*/ 145774 h 609600"/>
              <a:gd name="connsiteX68" fmla="*/ 238539 w 530087"/>
              <a:gd name="connsiteY68" fmla="*/ 79513 h 609600"/>
              <a:gd name="connsiteX69" fmla="*/ 159026 w 530087"/>
              <a:gd name="connsiteY69" fmla="*/ 92765 h 609600"/>
              <a:gd name="connsiteX70" fmla="*/ 119270 w 530087"/>
              <a:gd name="connsiteY70" fmla="*/ 172278 h 609600"/>
              <a:gd name="connsiteX71" fmla="*/ 132522 w 530087"/>
              <a:gd name="connsiteY71" fmla="*/ 384313 h 609600"/>
              <a:gd name="connsiteX72" fmla="*/ 172279 w 530087"/>
              <a:gd name="connsiteY72" fmla="*/ 437321 h 609600"/>
              <a:gd name="connsiteX73" fmla="*/ 198783 w 530087"/>
              <a:gd name="connsiteY73" fmla="*/ 477078 h 609600"/>
              <a:gd name="connsiteX74" fmla="*/ 291548 w 530087"/>
              <a:gd name="connsiteY74" fmla="*/ 516834 h 609600"/>
              <a:gd name="connsiteX75" fmla="*/ 477079 w 530087"/>
              <a:gd name="connsiteY75" fmla="*/ 463826 h 609600"/>
              <a:gd name="connsiteX76" fmla="*/ 490331 w 530087"/>
              <a:gd name="connsiteY76" fmla="*/ 424069 h 609600"/>
              <a:gd name="connsiteX77" fmla="*/ 477079 w 530087"/>
              <a:gd name="connsiteY77" fmla="*/ 278295 h 609600"/>
              <a:gd name="connsiteX78" fmla="*/ 424070 w 530087"/>
              <a:gd name="connsiteY78" fmla="*/ 159026 h 609600"/>
              <a:gd name="connsiteX79" fmla="*/ 384313 w 530087"/>
              <a:gd name="connsiteY79" fmla="*/ 119269 h 609600"/>
              <a:gd name="connsiteX80" fmla="*/ 371061 w 530087"/>
              <a:gd name="connsiteY80" fmla="*/ 79513 h 609600"/>
              <a:gd name="connsiteX81" fmla="*/ 278296 w 530087"/>
              <a:gd name="connsiteY81" fmla="*/ 0 h 609600"/>
              <a:gd name="connsiteX82" fmla="*/ 106018 w 530087"/>
              <a:gd name="connsiteY82" fmla="*/ 39756 h 609600"/>
              <a:gd name="connsiteX83" fmla="*/ 66261 w 530087"/>
              <a:gd name="connsiteY83" fmla="*/ 92765 h 609600"/>
              <a:gd name="connsiteX84" fmla="*/ 53009 w 530087"/>
              <a:gd name="connsiteY84" fmla="*/ 159026 h 609600"/>
              <a:gd name="connsiteX85" fmla="*/ 26505 w 530087"/>
              <a:gd name="connsiteY85" fmla="*/ 212034 h 609600"/>
              <a:gd name="connsiteX86" fmla="*/ 39757 w 530087"/>
              <a:gd name="connsiteY86" fmla="*/ 304800 h 609600"/>
              <a:gd name="connsiteX87" fmla="*/ 53009 w 530087"/>
              <a:gd name="connsiteY87" fmla="*/ 371061 h 609600"/>
              <a:gd name="connsiteX88" fmla="*/ 132522 w 530087"/>
              <a:gd name="connsiteY88" fmla="*/ 463826 h 609600"/>
              <a:gd name="connsiteX89" fmla="*/ 172279 w 530087"/>
              <a:gd name="connsiteY89" fmla="*/ 503582 h 609600"/>
              <a:gd name="connsiteX90" fmla="*/ 212035 w 530087"/>
              <a:gd name="connsiteY90" fmla="*/ 543339 h 609600"/>
              <a:gd name="connsiteX91" fmla="*/ 265044 w 530087"/>
              <a:gd name="connsiteY91" fmla="*/ 556591 h 609600"/>
              <a:gd name="connsiteX92" fmla="*/ 384313 w 530087"/>
              <a:gd name="connsiteY92" fmla="*/ 543339 h 609600"/>
              <a:gd name="connsiteX93" fmla="*/ 437322 w 530087"/>
              <a:gd name="connsiteY93" fmla="*/ 463826 h 609600"/>
              <a:gd name="connsiteX94" fmla="*/ 450574 w 530087"/>
              <a:gd name="connsiteY94" fmla="*/ 251791 h 609600"/>
              <a:gd name="connsiteX95" fmla="*/ 397565 w 530087"/>
              <a:gd name="connsiteY95" fmla="*/ 185530 h 609600"/>
              <a:gd name="connsiteX96" fmla="*/ 384313 w 530087"/>
              <a:gd name="connsiteY96" fmla="*/ 145774 h 609600"/>
              <a:gd name="connsiteX97" fmla="*/ 331305 w 530087"/>
              <a:gd name="connsiteY97" fmla="*/ 132521 h 609600"/>
              <a:gd name="connsiteX98" fmla="*/ 238539 w 530087"/>
              <a:gd name="connsiteY98" fmla="*/ 66261 h 609600"/>
              <a:gd name="connsiteX99" fmla="*/ 119270 w 530087"/>
              <a:gd name="connsiteY99" fmla="*/ 92765 h 609600"/>
              <a:gd name="connsiteX100" fmla="*/ 92765 w 530087"/>
              <a:gd name="connsiteY100" fmla="*/ 132521 h 609600"/>
              <a:gd name="connsiteX101" fmla="*/ 66261 w 530087"/>
              <a:gd name="connsiteY101" fmla="*/ 238539 h 609600"/>
              <a:gd name="connsiteX102" fmla="*/ 106018 w 530087"/>
              <a:gd name="connsiteY102" fmla="*/ 463826 h 609600"/>
              <a:gd name="connsiteX103" fmla="*/ 145774 w 530087"/>
              <a:gd name="connsiteY103" fmla="*/ 503582 h 609600"/>
              <a:gd name="connsiteX104" fmla="*/ 172279 w 530087"/>
              <a:gd name="connsiteY104" fmla="*/ 543339 h 609600"/>
              <a:gd name="connsiteX105" fmla="*/ 251792 w 530087"/>
              <a:gd name="connsiteY105" fmla="*/ 569843 h 609600"/>
              <a:gd name="connsiteX106" fmla="*/ 291548 w 530087"/>
              <a:gd name="connsiteY106" fmla="*/ 583095 h 609600"/>
              <a:gd name="connsiteX107" fmla="*/ 477079 w 530087"/>
              <a:gd name="connsiteY107" fmla="*/ 556591 h 609600"/>
              <a:gd name="connsiteX108" fmla="*/ 490331 w 530087"/>
              <a:gd name="connsiteY108" fmla="*/ 516834 h 609600"/>
              <a:gd name="connsiteX109" fmla="*/ 530087 w 530087"/>
              <a:gd name="connsiteY109" fmla="*/ 424069 h 609600"/>
              <a:gd name="connsiteX110" fmla="*/ 503583 w 530087"/>
              <a:gd name="connsiteY110" fmla="*/ 318052 h 609600"/>
              <a:gd name="connsiteX111" fmla="*/ 450574 w 530087"/>
              <a:gd name="connsiteY111" fmla="*/ 265043 h 609600"/>
              <a:gd name="connsiteX112" fmla="*/ 371061 w 530087"/>
              <a:gd name="connsiteY112" fmla="*/ 198782 h 609600"/>
              <a:gd name="connsiteX113" fmla="*/ 331305 w 530087"/>
              <a:gd name="connsiteY113" fmla="*/ 159026 h 609600"/>
              <a:gd name="connsiteX114" fmla="*/ 291548 w 530087"/>
              <a:gd name="connsiteY114" fmla="*/ 145774 h 609600"/>
              <a:gd name="connsiteX115" fmla="*/ 212035 w 530087"/>
              <a:gd name="connsiteY115" fmla="*/ 132521 h 609600"/>
              <a:gd name="connsiteX116" fmla="*/ 159026 w 530087"/>
              <a:gd name="connsiteY116" fmla="*/ 119269 h 609600"/>
              <a:gd name="connsiteX117" fmla="*/ 106018 w 530087"/>
              <a:gd name="connsiteY117" fmla="*/ 132521 h 609600"/>
              <a:gd name="connsiteX118" fmla="*/ 66261 w 530087"/>
              <a:gd name="connsiteY118" fmla="*/ 225287 h 609600"/>
              <a:gd name="connsiteX119" fmla="*/ 79513 w 530087"/>
              <a:gd name="connsiteY119" fmla="*/ 463826 h 609600"/>
              <a:gd name="connsiteX120" fmla="*/ 106018 w 530087"/>
              <a:gd name="connsiteY120" fmla="*/ 503582 h 609600"/>
              <a:gd name="connsiteX121" fmla="*/ 159026 w 530087"/>
              <a:gd name="connsiteY121" fmla="*/ 516834 h 609600"/>
              <a:gd name="connsiteX122" fmla="*/ 397565 w 530087"/>
              <a:gd name="connsiteY122" fmla="*/ 530087 h 609600"/>
              <a:gd name="connsiteX123" fmla="*/ 410818 w 530087"/>
              <a:gd name="connsiteY123" fmla="*/ 490330 h 609600"/>
              <a:gd name="connsiteX124" fmla="*/ 490331 w 530087"/>
              <a:gd name="connsiteY124" fmla="*/ 410817 h 609600"/>
              <a:gd name="connsiteX125" fmla="*/ 477079 w 530087"/>
              <a:gd name="connsiteY125" fmla="*/ 251791 h 609600"/>
              <a:gd name="connsiteX126" fmla="*/ 424070 w 530087"/>
              <a:gd name="connsiteY126" fmla="*/ 198782 h 609600"/>
              <a:gd name="connsiteX127" fmla="*/ 397565 w 530087"/>
              <a:gd name="connsiteY127" fmla="*/ 172278 h 609600"/>
              <a:gd name="connsiteX128" fmla="*/ 371061 w 530087"/>
              <a:gd name="connsiteY128" fmla="*/ 132521 h 609600"/>
              <a:gd name="connsiteX129" fmla="*/ 291548 w 530087"/>
              <a:gd name="connsiteY129" fmla="*/ 106017 h 609600"/>
              <a:gd name="connsiteX130" fmla="*/ 251792 w 530087"/>
              <a:gd name="connsiteY130" fmla="*/ 92765 h 609600"/>
              <a:gd name="connsiteX131" fmla="*/ 172279 w 530087"/>
              <a:gd name="connsiteY131" fmla="*/ 106017 h 609600"/>
              <a:gd name="connsiteX132" fmla="*/ 79513 w 530087"/>
              <a:gd name="connsiteY132" fmla="*/ 132521 h 609600"/>
              <a:gd name="connsiteX133" fmla="*/ 66261 w 530087"/>
              <a:gd name="connsiteY133" fmla="*/ 185530 h 609600"/>
              <a:gd name="connsiteX134" fmla="*/ 79513 w 530087"/>
              <a:gd name="connsiteY134" fmla="*/ 357808 h 609600"/>
              <a:gd name="connsiteX135" fmla="*/ 106018 w 530087"/>
              <a:gd name="connsiteY135" fmla="*/ 397565 h 609600"/>
              <a:gd name="connsiteX136" fmla="*/ 225287 w 530087"/>
              <a:gd name="connsiteY136" fmla="*/ 463826 h 609600"/>
              <a:gd name="connsiteX137" fmla="*/ 251792 w 530087"/>
              <a:gd name="connsiteY137" fmla="*/ 490330 h 609600"/>
              <a:gd name="connsiteX138" fmla="*/ 304800 w 530087"/>
              <a:gd name="connsiteY138" fmla="*/ 503582 h 609600"/>
              <a:gd name="connsiteX139" fmla="*/ 344557 w 530087"/>
              <a:gd name="connsiteY139" fmla="*/ 516834 h 609600"/>
              <a:gd name="connsiteX140" fmla="*/ 463826 w 530087"/>
              <a:gd name="connsiteY140" fmla="*/ 503582 h 609600"/>
              <a:gd name="connsiteX141" fmla="*/ 477079 w 530087"/>
              <a:gd name="connsiteY141" fmla="*/ 463826 h 609600"/>
              <a:gd name="connsiteX142" fmla="*/ 490331 w 530087"/>
              <a:gd name="connsiteY142" fmla="*/ 384313 h 609600"/>
              <a:gd name="connsiteX143" fmla="*/ 437322 w 530087"/>
              <a:gd name="connsiteY143" fmla="*/ 238539 h 609600"/>
              <a:gd name="connsiteX144" fmla="*/ 397565 w 530087"/>
              <a:gd name="connsiteY144" fmla="*/ 185530 h 609600"/>
              <a:gd name="connsiteX145" fmla="*/ 318052 w 530087"/>
              <a:gd name="connsiteY145" fmla="*/ 159026 h 609600"/>
              <a:gd name="connsiteX146" fmla="*/ 278296 w 530087"/>
              <a:gd name="connsiteY146" fmla="*/ 119269 h 609600"/>
              <a:gd name="connsiteX147" fmla="*/ 119270 w 530087"/>
              <a:gd name="connsiteY147" fmla="*/ 172278 h 609600"/>
              <a:gd name="connsiteX148" fmla="*/ 92765 w 530087"/>
              <a:gd name="connsiteY148" fmla="*/ 291548 h 609600"/>
              <a:gd name="connsiteX149" fmla="*/ 79513 w 530087"/>
              <a:gd name="connsiteY149" fmla="*/ 331304 h 609600"/>
              <a:gd name="connsiteX150" fmla="*/ 92765 w 530087"/>
              <a:gd name="connsiteY150" fmla="*/ 490330 h 609600"/>
              <a:gd name="connsiteX151" fmla="*/ 119270 w 530087"/>
              <a:gd name="connsiteY151" fmla="*/ 516834 h 609600"/>
              <a:gd name="connsiteX152" fmla="*/ 145774 w 530087"/>
              <a:gd name="connsiteY152" fmla="*/ 583095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530087" h="609600">
                <a:moveTo>
                  <a:pt x="132522" y="331304"/>
                </a:moveTo>
                <a:cubicBezTo>
                  <a:pt x="123687" y="353391"/>
                  <a:pt x="107713" y="373837"/>
                  <a:pt x="106018" y="397565"/>
                </a:cubicBezTo>
                <a:cubicBezTo>
                  <a:pt x="98755" y="499252"/>
                  <a:pt x="105951" y="496855"/>
                  <a:pt x="145774" y="556591"/>
                </a:cubicBezTo>
                <a:cubicBezTo>
                  <a:pt x="282944" y="548522"/>
                  <a:pt x="330493" y="583771"/>
                  <a:pt x="410818" y="516834"/>
                </a:cubicBezTo>
                <a:cubicBezTo>
                  <a:pt x="425215" y="504836"/>
                  <a:pt x="437322" y="490330"/>
                  <a:pt x="450574" y="477078"/>
                </a:cubicBezTo>
                <a:cubicBezTo>
                  <a:pt x="454991" y="463826"/>
                  <a:pt x="456639" y="449299"/>
                  <a:pt x="463826" y="437321"/>
                </a:cubicBezTo>
                <a:cubicBezTo>
                  <a:pt x="518400" y="346365"/>
                  <a:pt x="466041" y="483686"/>
                  <a:pt x="503583" y="371061"/>
                </a:cubicBezTo>
                <a:cubicBezTo>
                  <a:pt x="499166" y="335722"/>
                  <a:pt x="496702" y="300083"/>
                  <a:pt x="490331" y="265043"/>
                </a:cubicBezTo>
                <a:cubicBezTo>
                  <a:pt x="485225" y="236962"/>
                  <a:pt x="476136" y="214119"/>
                  <a:pt x="450574" y="198782"/>
                </a:cubicBezTo>
                <a:cubicBezTo>
                  <a:pt x="438596" y="191595"/>
                  <a:pt x="424070" y="189947"/>
                  <a:pt x="410818" y="185530"/>
                </a:cubicBezTo>
                <a:cubicBezTo>
                  <a:pt x="401983" y="176695"/>
                  <a:pt x="395027" y="165454"/>
                  <a:pt x="384313" y="159026"/>
                </a:cubicBezTo>
                <a:cubicBezTo>
                  <a:pt x="327103" y="124700"/>
                  <a:pt x="205163" y="156497"/>
                  <a:pt x="172279" y="159026"/>
                </a:cubicBezTo>
                <a:cubicBezTo>
                  <a:pt x="149601" y="166585"/>
                  <a:pt x="107445" y="176763"/>
                  <a:pt x="92765" y="198782"/>
                </a:cubicBezTo>
                <a:cubicBezTo>
                  <a:pt x="82662" y="213936"/>
                  <a:pt x="83930" y="234121"/>
                  <a:pt x="79513" y="251791"/>
                </a:cubicBezTo>
                <a:cubicBezTo>
                  <a:pt x="81608" y="281123"/>
                  <a:pt x="75896" y="416834"/>
                  <a:pt x="106018" y="477078"/>
                </a:cubicBezTo>
                <a:cubicBezTo>
                  <a:pt x="113141" y="491323"/>
                  <a:pt x="118694" y="508932"/>
                  <a:pt x="132522" y="516834"/>
                </a:cubicBezTo>
                <a:cubicBezTo>
                  <a:pt x="152079" y="528009"/>
                  <a:pt x="176795" y="525201"/>
                  <a:pt x="198783" y="530087"/>
                </a:cubicBezTo>
                <a:cubicBezTo>
                  <a:pt x="216563" y="534038"/>
                  <a:pt x="234122" y="538922"/>
                  <a:pt x="251792" y="543339"/>
                </a:cubicBezTo>
                <a:cubicBezTo>
                  <a:pt x="291548" y="538922"/>
                  <a:pt x="333113" y="542736"/>
                  <a:pt x="371061" y="530087"/>
                </a:cubicBezTo>
                <a:cubicBezTo>
                  <a:pt x="415508" y="515271"/>
                  <a:pt x="414231" y="471758"/>
                  <a:pt x="424070" y="437321"/>
                </a:cubicBezTo>
                <a:cubicBezTo>
                  <a:pt x="427907" y="423890"/>
                  <a:pt x="432905" y="410817"/>
                  <a:pt x="437322" y="397565"/>
                </a:cubicBezTo>
                <a:cubicBezTo>
                  <a:pt x="432905" y="375478"/>
                  <a:pt x="431979" y="352394"/>
                  <a:pt x="424070" y="331304"/>
                </a:cubicBezTo>
                <a:cubicBezTo>
                  <a:pt x="418478" y="316391"/>
                  <a:pt x="404688" y="305794"/>
                  <a:pt x="397565" y="291548"/>
                </a:cubicBezTo>
                <a:cubicBezTo>
                  <a:pt x="391318" y="279054"/>
                  <a:pt x="390560" y="264285"/>
                  <a:pt x="384313" y="251791"/>
                </a:cubicBezTo>
                <a:cubicBezTo>
                  <a:pt x="377190" y="237545"/>
                  <a:pt x="364932" y="226280"/>
                  <a:pt x="357809" y="212034"/>
                </a:cubicBezTo>
                <a:cubicBezTo>
                  <a:pt x="351562" y="199540"/>
                  <a:pt x="355924" y="180397"/>
                  <a:pt x="344557" y="172278"/>
                </a:cubicBezTo>
                <a:cubicBezTo>
                  <a:pt x="321823" y="156039"/>
                  <a:pt x="265044" y="145774"/>
                  <a:pt x="265044" y="145774"/>
                </a:cubicBezTo>
                <a:cubicBezTo>
                  <a:pt x="243923" y="147886"/>
                  <a:pt x="123808" y="138966"/>
                  <a:pt x="92765" y="185530"/>
                </a:cubicBezTo>
                <a:cubicBezTo>
                  <a:pt x="82662" y="200684"/>
                  <a:pt x="84747" y="221094"/>
                  <a:pt x="79513" y="238539"/>
                </a:cubicBezTo>
                <a:cubicBezTo>
                  <a:pt x="71485" y="265299"/>
                  <a:pt x="53009" y="318052"/>
                  <a:pt x="53009" y="318052"/>
                </a:cubicBezTo>
                <a:cubicBezTo>
                  <a:pt x="57426" y="348974"/>
                  <a:pt x="57286" y="380899"/>
                  <a:pt x="66261" y="410817"/>
                </a:cubicBezTo>
                <a:cubicBezTo>
                  <a:pt x="82030" y="463382"/>
                  <a:pt x="93866" y="444499"/>
                  <a:pt x="132522" y="463826"/>
                </a:cubicBezTo>
                <a:cubicBezTo>
                  <a:pt x="235284" y="515206"/>
                  <a:pt x="112105" y="470272"/>
                  <a:pt x="212035" y="503582"/>
                </a:cubicBezTo>
                <a:cubicBezTo>
                  <a:pt x="295140" y="558986"/>
                  <a:pt x="350450" y="607345"/>
                  <a:pt x="490331" y="516834"/>
                </a:cubicBezTo>
                <a:cubicBezTo>
                  <a:pt x="527603" y="492717"/>
                  <a:pt x="491118" y="426429"/>
                  <a:pt x="477079" y="384313"/>
                </a:cubicBezTo>
                <a:cubicBezTo>
                  <a:pt x="472042" y="369203"/>
                  <a:pt x="449558" y="368004"/>
                  <a:pt x="437322" y="357808"/>
                </a:cubicBezTo>
                <a:cubicBezTo>
                  <a:pt x="335286" y="272779"/>
                  <a:pt x="456514" y="357351"/>
                  <a:pt x="357809" y="291548"/>
                </a:cubicBezTo>
                <a:cubicBezTo>
                  <a:pt x="348974" y="278296"/>
                  <a:pt x="342567" y="263053"/>
                  <a:pt x="331305" y="251791"/>
                </a:cubicBezTo>
                <a:cubicBezTo>
                  <a:pt x="320043" y="240529"/>
                  <a:pt x="303985" y="235237"/>
                  <a:pt x="291548" y="225287"/>
                </a:cubicBezTo>
                <a:cubicBezTo>
                  <a:pt x="281792" y="217482"/>
                  <a:pt x="273879" y="207617"/>
                  <a:pt x="265044" y="198782"/>
                </a:cubicBezTo>
                <a:cubicBezTo>
                  <a:pt x="260627" y="185530"/>
                  <a:pt x="259541" y="170649"/>
                  <a:pt x="251792" y="159026"/>
                </a:cubicBezTo>
                <a:cubicBezTo>
                  <a:pt x="204866" y="88638"/>
                  <a:pt x="185592" y="122207"/>
                  <a:pt x="92765" y="132521"/>
                </a:cubicBezTo>
                <a:cubicBezTo>
                  <a:pt x="70737" y="154550"/>
                  <a:pt x="53130" y="168692"/>
                  <a:pt x="39757" y="198782"/>
                </a:cubicBezTo>
                <a:cubicBezTo>
                  <a:pt x="28410" y="224312"/>
                  <a:pt x="22087" y="251791"/>
                  <a:pt x="13252" y="278295"/>
                </a:cubicBezTo>
                <a:lnTo>
                  <a:pt x="0" y="318052"/>
                </a:lnTo>
                <a:cubicBezTo>
                  <a:pt x="11101" y="395760"/>
                  <a:pt x="-7268" y="399701"/>
                  <a:pt x="39757" y="437321"/>
                </a:cubicBezTo>
                <a:cubicBezTo>
                  <a:pt x="52194" y="447271"/>
                  <a:pt x="64959" y="457357"/>
                  <a:pt x="79513" y="463826"/>
                </a:cubicBezTo>
                <a:cubicBezTo>
                  <a:pt x="105043" y="475173"/>
                  <a:pt x="159026" y="490330"/>
                  <a:pt x="159026" y="490330"/>
                </a:cubicBezTo>
                <a:cubicBezTo>
                  <a:pt x="234122" y="485913"/>
                  <a:pt x="309920" y="488237"/>
                  <a:pt x="384313" y="477078"/>
                </a:cubicBezTo>
                <a:cubicBezTo>
                  <a:pt x="400064" y="474715"/>
                  <a:pt x="415235" y="463826"/>
                  <a:pt x="424070" y="450574"/>
                </a:cubicBezTo>
                <a:cubicBezTo>
                  <a:pt x="434173" y="435420"/>
                  <a:pt x="432905" y="415235"/>
                  <a:pt x="437322" y="397565"/>
                </a:cubicBezTo>
                <a:cubicBezTo>
                  <a:pt x="432905" y="362226"/>
                  <a:pt x="431532" y="326371"/>
                  <a:pt x="424070" y="291548"/>
                </a:cubicBezTo>
                <a:cubicBezTo>
                  <a:pt x="418216" y="264230"/>
                  <a:pt x="406400" y="238539"/>
                  <a:pt x="397565" y="212034"/>
                </a:cubicBezTo>
                <a:cubicBezTo>
                  <a:pt x="393148" y="198782"/>
                  <a:pt x="392061" y="183901"/>
                  <a:pt x="384313" y="172278"/>
                </a:cubicBezTo>
                <a:cubicBezTo>
                  <a:pt x="356789" y="130992"/>
                  <a:pt x="337762" y="91406"/>
                  <a:pt x="278296" y="79513"/>
                </a:cubicBezTo>
                <a:lnTo>
                  <a:pt x="212035" y="66261"/>
                </a:lnTo>
                <a:cubicBezTo>
                  <a:pt x="91236" y="78341"/>
                  <a:pt x="89383" y="45674"/>
                  <a:pt x="39757" y="132521"/>
                </a:cubicBezTo>
                <a:cubicBezTo>
                  <a:pt x="32826" y="144650"/>
                  <a:pt x="30922" y="159026"/>
                  <a:pt x="26505" y="172278"/>
                </a:cubicBezTo>
                <a:cubicBezTo>
                  <a:pt x="30922" y="225287"/>
                  <a:pt x="34189" y="278404"/>
                  <a:pt x="39757" y="331304"/>
                </a:cubicBezTo>
                <a:cubicBezTo>
                  <a:pt x="43027" y="362368"/>
                  <a:pt x="38200" y="396567"/>
                  <a:pt x="53009" y="424069"/>
                </a:cubicBezTo>
                <a:cubicBezTo>
                  <a:pt x="70780" y="457072"/>
                  <a:pt x="106018" y="477078"/>
                  <a:pt x="132522" y="503582"/>
                </a:cubicBezTo>
                <a:cubicBezTo>
                  <a:pt x="163854" y="534914"/>
                  <a:pt x="185619" y="560427"/>
                  <a:pt x="225287" y="583095"/>
                </a:cubicBezTo>
                <a:cubicBezTo>
                  <a:pt x="256129" y="600719"/>
                  <a:pt x="337408" y="606686"/>
                  <a:pt x="357809" y="609600"/>
                </a:cubicBezTo>
                <a:cubicBezTo>
                  <a:pt x="397533" y="603925"/>
                  <a:pt x="454652" y="614697"/>
                  <a:pt x="477079" y="569843"/>
                </a:cubicBezTo>
                <a:cubicBezTo>
                  <a:pt x="485224" y="553552"/>
                  <a:pt x="485914" y="534504"/>
                  <a:pt x="490331" y="516834"/>
                </a:cubicBezTo>
                <a:cubicBezTo>
                  <a:pt x="481496" y="459408"/>
                  <a:pt x="476430" y="401274"/>
                  <a:pt x="463826" y="344556"/>
                </a:cubicBezTo>
                <a:cubicBezTo>
                  <a:pt x="449594" y="280511"/>
                  <a:pt x="438341" y="286704"/>
                  <a:pt x="410818" y="238539"/>
                </a:cubicBezTo>
                <a:cubicBezTo>
                  <a:pt x="400774" y="220963"/>
                  <a:pt x="376258" y="161916"/>
                  <a:pt x="357809" y="145774"/>
                </a:cubicBezTo>
                <a:cubicBezTo>
                  <a:pt x="301724" y="96700"/>
                  <a:pt x="293145" y="97714"/>
                  <a:pt x="238539" y="79513"/>
                </a:cubicBezTo>
                <a:cubicBezTo>
                  <a:pt x="212035" y="83930"/>
                  <a:pt x="183059" y="80748"/>
                  <a:pt x="159026" y="92765"/>
                </a:cubicBezTo>
                <a:cubicBezTo>
                  <a:pt x="138474" y="103041"/>
                  <a:pt x="125542" y="153462"/>
                  <a:pt x="119270" y="172278"/>
                </a:cubicBezTo>
                <a:cubicBezTo>
                  <a:pt x="123687" y="242956"/>
                  <a:pt x="118634" y="314872"/>
                  <a:pt x="132522" y="384313"/>
                </a:cubicBezTo>
                <a:cubicBezTo>
                  <a:pt x="136854" y="405971"/>
                  <a:pt x="159441" y="419348"/>
                  <a:pt x="172279" y="437321"/>
                </a:cubicBezTo>
                <a:cubicBezTo>
                  <a:pt x="181537" y="450281"/>
                  <a:pt x="187521" y="465816"/>
                  <a:pt x="198783" y="477078"/>
                </a:cubicBezTo>
                <a:cubicBezTo>
                  <a:pt x="229288" y="507584"/>
                  <a:pt x="250996" y="506696"/>
                  <a:pt x="291548" y="516834"/>
                </a:cubicBezTo>
                <a:cubicBezTo>
                  <a:pt x="417643" y="506326"/>
                  <a:pt x="435680" y="546623"/>
                  <a:pt x="477079" y="463826"/>
                </a:cubicBezTo>
                <a:cubicBezTo>
                  <a:pt x="483326" y="451332"/>
                  <a:pt x="485914" y="437321"/>
                  <a:pt x="490331" y="424069"/>
                </a:cubicBezTo>
                <a:cubicBezTo>
                  <a:pt x="485914" y="375478"/>
                  <a:pt x="485558" y="326344"/>
                  <a:pt x="477079" y="278295"/>
                </a:cubicBezTo>
                <a:cubicBezTo>
                  <a:pt x="469317" y="234311"/>
                  <a:pt x="452515" y="193160"/>
                  <a:pt x="424070" y="159026"/>
                </a:cubicBezTo>
                <a:cubicBezTo>
                  <a:pt x="412072" y="144628"/>
                  <a:pt x="397565" y="132521"/>
                  <a:pt x="384313" y="119269"/>
                </a:cubicBezTo>
                <a:cubicBezTo>
                  <a:pt x="379896" y="106017"/>
                  <a:pt x="379180" y="90880"/>
                  <a:pt x="371061" y="79513"/>
                </a:cubicBezTo>
                <a:cubicBezTo>
                  <a:pt x="341847" y="38613"/>
                  <a:pt x="316500" y="25469"/>
                  <a:pt x="278296" y="0"/>
                </a:cubicBezTo>
                <a:cubicBezTo>
                  <a:pt x="225457" y="5871"/>
                  <a:pt x="152300" y="85"/>
                  <a:pt x="106018" y="39756"/>
                </a:cubicBezTo>
                <a:cubicBezTo>
                  <a:pt x="89248" y="54130"/>
                  <a:pt x="79513" y="75095"/>
                  <a:pt x="66261" y="92765"/>
                </a:cubicBezTo>
                <a:cubicBezTo>
                  <a:pt x="61844" y="114852"/>
                  <a:pt x="60132" y="137657"/>
                  <a:pt x="53009" y="159026"/>
                </a:cubicBezTo>
                <a:cubicBezTo>
                  <a:pt x="46762" y="177767"/>
                  <a:pt x="28294" y="192360"/>
                  <a:pt x="26505" y="212034"/>
                </a:cubicBezTo>
                <a:cubicBezTo>
                  <a:pt x="23677" y="243142"/>
                  <a:pt x="34622" y="273989"/>
                  <a:pt x="39757" y="304800"/>
                </a:cubicBezTo>
                <a:cubicBezTo>
                  <a:pt x="43460" y="327018"/>
                  <a:pt x="45100" y="349971"/>
                  <a:pt x="53009" y="371061"/>
                </a:cubicBezTo>
                <a:cubicBezTo>
                  <a:pt x="65118" y="403353"/>
                  <a:pt x="112583" y="443888"/>
                  <a:pt x="132522" y="463826"/>
                </a:cubicBezTo>
                <a:lnTo>
                  <a:pt x="172279" y="503582"/>
                </a:lnTo>
                <a:cubicBezTo>
                  <a:pt x="185531" y="516834"/>
                  <a:pt x="193853" y="538794"/>
                  <a:pt x="212035" y="543339"/>
                </a:cubicBezTo>
                <a:lnTo>
                  <a:pt x="265044" y="556591"/>
                </a:lnTo>
                <a:cubicBezTo>
                  <a:pt x="304800" y="552174"/>
                  <a:pt x="349093" y="562303"/>
                  <a:pt x="384313" y="543339"/>
                </a:cubicBezTo>
                <a:cubicBezTo>
                  <a:pt x="412360" y="528237"/>
                  <a:pt x="437322" y="463826"/>
                  <a:pt x="437322" y="463826"/>
                </a:cubicBezTo>
                <a:cubicBezTo>
                  <a:pt x="470068" y="365585"/>
                  <a:pt x="478994" y="374947"/>
                  <a:pt x="450574" y="251791"/>
                </a:cubicBezTo>
                <a:cubicBezTo>
                  <a:pt x="445558" y="230056"/>
                  <a:pt x="413039" y="201003"/>
                  <a:pt x="397565" y="185530"/>
                </a:cubicBezTo>
                <a:cubicBezTo>
                  <a:pt x="393148" y="172278"/>
                  <a:pt x="395221" y="154500"/>
                  <a:pt x="384313" y="145774"/>
                </a:cubicBezTo>
                <a:cubicBezTo>
                  <a:pt x="370091" y="134396"/>
                  <a:pt x="348046" y="139696"/>
                  <a:pt x="331305" y="132521"/>
                </a:cubicBezTo>
                <a:cubicBezTo>
                  <a:pt x="316232" y="126061"/>
                  <a:pt x="244575" y="70788"/>
                  <a:pt x="238539" y="66261"/>
                </a:cubicBezTo>
                <a:cubicBezTo>
                  <a:pt x="198783" y="75096"/>
                  <a:pt x="156346" y="75913"/>
                  <a:pt x="119270" y="92765"/>
                </a:cubicBezTo>
                <a:cubicBezTo>
                  <a:pt x="104770" y="99356"/>
                  <a:pt x="98208" y="117553"/>
                  <a:pt x="92765" y="132521"/>
                </a:cubicBezTo>
                <a:cubicBezTo>
                  <a:pt x="80316" y="166755"/>
                  <a:pt x="66261" y="238539"/>
                  <a:pt x="66261" y="238539"/>
                </a:cubicBezTo>
                <a:cubicBezTo>
                  <a:pt x="73147" y="328064"/>
                  <a:pt x="56458" y="394442"/>
                  <a:pt x="106018" y="463826"/>
                </a:cubicBezTo>
                <a:cubicBezTo>
                  <a:pt x="116911" y="479076"/>
                  <a:pt x="133776" y="489185"/>
                  <a:pt x="145774" y="503582"/>
                </a:cubicBezTo>
                <a:cubicBezTo>
                  <a:pt x="155970" y="515818"/>
                  <a:pt x="158773" y="534898"/>
                  <a:pt x="172279" y="543339"/>
                </a:cubicBezTo>
                <a:cubicBezTo>
                  <a:pt x="195970" y="558146"/>
                  <a:pt x="225288" y="561008"/>
                  <a:pt x="251792" y="569843"/>
                </a:cubicBezTo>
                <a:lnTo>
                  <a:pt x="291548" y="583095"/>
                </a:lnTo>
                <a:cubicBezTo>
                  <a:pt x="353392" y="574260"/>
                  <a:pt x="417813" y="576346"/>
                  <a:pt x="477079" y="556591"/>
                </a:cubicBezTo>
                <a:cubicBezTo>
                  <a:pt x="490331" y="552174"/>
                  <a:pt x="484828" y="529674"/>
                  <a:pt x="490331" y="516834"/>
                </a:cubicBezTo>
                <a:cubicBezTo>
                  <a:pt x="539458" y="402204"/>
                  <a:pt x="499009" y="517307"/>
                  <a:pt x="530087" y="424069"/>
                </a:cubicBezTo>
                <a:cubicBezTo>
                  <a:pt x="521252" y="388730"/>
                  <a:pt x="519873" y="350633"/>
                  <a:pt x="503583" y="318052"/>
                </a:cubicBezTo>
                <a:cubicBezTo>
                  <a:pt x="492408" y="295701"/>
                  <a:pt x="467029" y="283849"/>
                  <a:pt x="450574" y="265043"/>
                </a:cubicBezTo>
                <a:cubicBezTo>
                  <a:pt x="391109" y="197083"/>
                  <a:pt x="438936" y="221406"/>
                  <a:pt x="371061" y="198782"/>
                </a:cubicBezTo>
                <a:cubicBezTo>
                  <a:pt x="357809" y="185530"/>
                  <a:pt x="346899" y="169422"/>
                  <a:pt x="331305" y="159026"/>
                </a:cubicBezTo>
                <a:cubicBezTo>
                  <a:pt x="319682" y="151277"/>
                  <a:pt x="305184" y="148804"/>
                  <a:pt x="291548" y="145774"/>
                </a:cubicBezTo>
                <a:cubicBezTo>
                  <a:pt x="265318" y="139945"/>
                  <a:pt x="238383" y="137791"/>
                  <a:pt x="212035" y="132521"/>
                </a:cubicBezTo>
                <a:cubicBezTo>
                  <a:pt x="194175" y="128949"/>
                  <a:pt x="176696" y="123686"/>
                  <a:pt x="159026" y="119269"/>
                </a:cubicBezTo>
                <a:cubicBezTo>
                  <a:pt x="141357" y="123686"/>
                  <a:pt x="120010" y="120861"/>
                  <a:pt x="106018" y="132521"/>
                </a:cubicBezTo>
                <a:cubicBezTo>
                  <a:pt x="90900" y="145119"/>
                  <a:pt x="73290" y="204198"/>
                  <a:pt x="66261" y="225287"/>
                </a:cubicBezTo>
                <a:cubicBezTo>
                  <a:pt x="70678" y="304800"/>
                  <a:pt x="68251" y="384991"/>
                  <a:pt x="79513" y="463826"/>
                </a:cubicBezTo>
                <a:cubicBezTo>
                  <a:pt x="81765" y="479593"/>
                  <a:pt x="92766" y="494747"/>
                  <a:pt x="106018" y="503582"/>
                </a:cubicBezTo>
                <a:cubicBezTo>
                  <a:pt x="121172" y="513685"/>
                  <a:pt x="141357" y="512417"/>
                  <a:pt x="159026" y="516834"/>
                </a:cubicBezTo>
                <a:cubicBezTo>
                  <a:pt x="243740" y="573311"/>
                  <a:pt x="225826" y="573022"/>
                  <a:pt x="397565" y="530087"/>
                </a:cubicBezTo>
                <a:cubicBezTo>
                  <a:pt x="411117" y="526699"/>
                  <a:pt x="401875" y="501061"/>
                  <a:pt x="410818" y="490330"/>
                </a:cubicBezTo>
                <a:cubicBezTo>
                  <a:pt x="575197" y="293075"/>
                  <a:pt x="380450" y="575637"/>
                  <a:pt x="490331" y="410817"/>
                </a:cubicBezTo>
                <a:cubicBezTo>
                  <a:pt x="485914" y="357808"/>
                  <a:pt x="492945" y="302562"/>
                  <a:pt x="477079" y="251791"/>
                </a:cubicBezTo>
                <a:cubicBezTo>
                  <a:pt x="469625" y="227940"/>
                  <a:pt x="441740" y="216452"/>
                  <a:pt x="424070" y="198782"/>
                </a:cubicBezTo>
                <a:cubicBezTo>
                  <a:pt x="415235" y="189947"/>
                  <a:pt x="404495" y="182674"/>
                  <a:pt x="397565" y="172278"/>
                </a:cubicBezTo>
                <a:cubicBezTo>
                  <a:pt x="388730" y="159026"/>
                  <a:pt x="384567" y="140962"/>
                  <a:pt x="371061" y="132521"/>
                </a:cubicBezTo>
                <a:cubicBezTo>
                  <a:pt x="347370" y="117714"/>
                  <a:pt x="318052" y="114852"/>
                  <a:pt x="291548" y="106017"/>
                </a:cubicBezTo>
                <a:lnTo>
                  <a:pt x="251792" y="92765"/>
                </a:lnTo>
                <a:cubicBezTo>
                  <a:pt x="225288" y="97182"/>
                  <a:pt x="198627" y="100747"/>
                  <a:pt x="172279" y="106017"/>
                </a:cubicBezTo>
                <a:cubicBezTo>
                  <a:pt x="130678" y="114337"/>
                  <a:pt x="117405" y="119891"/>
                  <a:pt x="79513" y="132521"/>
                </a:cubicBezTo>
                <a:cubicBezTo>
                  <a:pt x="75096" y="150191"/>
                  <a:pt x="66261" y="167317"/>
                  <a:pt x="66261" y="185530"/>
                </a:cubicBezTo>
                <a:cubicBezTo>
                  <a:pt x="66261" y="243126"/>
                  <a:pt x="68899" y="301199"/>
                  <a:pt x="79513" y="357808"/>
                </a:cubicBezTo>
                <a:cubicBezTo>
                  <a:pt x="82448" y="373463"/>
                  <a:pt x="94031" y="387077"/>
                  <a:pt x="106018" y="397565"/>
                </a:cubicBezTo>
                <a:cubicBezTo>
                  <a:pt x="162102" y="446639"/>
                  <a:pt x="170682" y="445624"/>
                  <a:pt x="225287" y="463826"/>
                </a:cubicBezTo>
                <a:cubicBezTo>
                  <a:pt x="234122" y="472661"/>
                  <a:pt x="240617" y="484742"/>
                  <a:pt x="251792" y="490330"/>
                </a:cubicBezTo>
                <a:cubicBezTo>
                  <a:pt x="268082" y="498475"/>
                  <a:pt x="287288" y="498579"/>
                  <a:pt x="304800" y="503582"/>
                </a:cubicBezTo>
                <a:cubicBezTo>
                  <a:pt x="318232" y="507420"/>
                  <a:pt x="331305" y="512417"/>
                  <a:pt x="344557" y="516834"/>
                </a:cubicBezTo>
                <a:cubicBezTo>
                  <a:pt x="384313" y="512417"/>
                  <a:pt x="426686" y="518438"/>
                  <a:pt x="463826" y="503582"/>
                </a:cubicBezTo>
                <a:cubicBezTo>
                  <a:pt x="476796" y="498394"/>
                  <a:pt x="474049" y="477462"/>
                  <a:pt x="477079" y="463826"/>
                </a:cubicBezTo>
                <a:cubicBezTo>
                  <a:pt x="482908" y="437596"/>
                  <a:pt x="485914" y="410817"/>
                  <a:pt x="490331" y="384313"/>
                </a:cubicBezTo>
                <a:cubicBezTo>
                  <a:pt x="472413" y="321600"/>
                  <a:pt x="469599" y="290183"/>
                  <a:pt x="437322" y="238539"/>
                </a:cubicBezTo>
                <a:cubicBezTo>
                  <a:pt x="425616" y="219809"/>
                  <a:pt x="415943" y="197782"/>
                  <a:pt x="397565" y="185530"/>
                </a:cubicBezTo>
                <a:cubicBezTo>
                  <a:pt x="374319" y="170033"/>
                  <a:pt x="318052" y="159026"/>
                  <a:pt x="318052" y="159026"/>
                </a:cubicBezTo>
                <a:cubicBezTo>
                  <a:pt x="304800" y="145774"/>
                  <a:pt x="296819" y="122119"/>
                  <a:pt x="278296" y="119269"/>
                </a:cubicBezTo>
                <a:cubicBezTo>
                  <a:pt x="152699" y="99946"/>
                  <a:pt x="162229" y="107838"/>
                  <a:pt x="119270" y="172278"/>
                </a:cubicBezTo>
                <a:cubicBezTo>
                  <a:pt x="110159" y="217836"/>
                  <a:pt x="105245" y="247870"/>
                  <a:pt x="92765" y="291548"/>
                </a:cubicBezTo>
                <a:cubicBezTo>
                  <a:pt x="88927" y="304979"/>
                  <a:pt x="83930" y="318052"/>
                  <a:pt x="79513" y="331304"/>
                </a:cubicBezTo>
                <a:cubicBezTo>
                  <a:pt x="83930" y="384313"/>
                  <a:pt x="81619" y="438318"/>
                  <a:pt x="92765" y="490330"/>
                </a:cubicBezTo>
                <a:cubicBezTo>
                  <a:pt x="95383" y="502547"/>
                  <a:pt x="111465" y="507078"/>
                  <a:pt x="119270" y="516834"/>
                </a:cubicBezTo>
                <a:cubicBezTo>
                  <a:pt x="150675" y="556089"/>
                  <a:pt x="145774" y="545019"/>
                  <a:pt x="145774" y="58309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955556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382540" y="5760928"/>
            <a:ext cx="2305878" cy="547108"/>
          </a:xfrm>
        </p:spPr>
        <p:txBody>
          <a:bodyPr>
            <a:normAutofit/>
          </a:bodyPr>
          <a:lstStyle/>
          <a:p>
            <a:pPr algn="ctr"/>
            <a:r>
              <a:rPr lang="tr-TR" sz="3200" dirty="0" smtClean="0">
                <a:solidFill>
                  <a:schemeClr val="bg1"/>
                </a:solidFill>
                <a:latin typeface="Forte" panose="03060902040502070203" pitchFamily="66" charset="0"/>
              </a:rPr>
              <a:t>1. Soru</a:t>
            </a:r>
            <a:endParaRPr lang="tr-TR" sz="3200" dirty="0">
              <a:solidFill>
                <a:schemeClr val="bg1"/>
              </a:solidFill>
              <a:latin typeface="Forte" panose="03060902040502070203" pitchFamily="66" charset="0"/>
            </a:endParaRPr>
          </a:p>
        </p:txBody>
      </p:sp>
      <p:sp>
        <p:nvSpPr>
          <p:cNvPr id="7" name="16-Nokta Yıldız 6"/>
          <p:cNvSpPr/>
          <p:nvPr/>
        </p:nvSpPr>
        <p:spPr>
          <a:xfrm>
            <a:off x="11257722" y="127137"/>
            <a:ext cx="861391" cy="878233"/>
          </a:xfrm>
          <a:prstGeom prst="star1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5</a:t>
            </a:r>
            <a:endParaRPr lang="tr-TR" sz="2000" b="1" dirty="0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5572" y="566253"/>
            <a:ext cx="3918898" cy="5414450"/>
          </a:xfrm>
        </p:spPr>
      </p:pic>
      <p:sp>
        <p:nvSpPr>
          <p:cNvPr id="6" name="Serbest Form 5"/>
          <p:cNvSpPr/>
          <p:nvPr/>
        </p:nvSpPr>
        <p:spPr>
          <a:xfrm>
            <a:off x="3229009" y="4703466"/>
            <a:ext cx="573125" cy="531143"/>
          </a:xfrm>
          <a:custGeom>
            <a:avLst/>
            <a:gdLst>
              <a:gd name="connsiteX0" fmla="*/ 132522 w 530087"/>
              <a:gd name="connsiteY0" fmla="*/ 331304 h 609600"/>
              <a:gd name="connsiteX1" fmla="*/ 106018 w 530087"/>
              <a:gd name="connsiteY1" fmla="*/ 397565 h 609600"/>
              <a:gd name="connsiteX2" fmla="*/ 145774 w 530087"/>
              <a:gd name="connsiteY2" fmla="*/ 556591 h 609600"/>
              <a:gd name="connsiteX3" fmla="*/ 410818 w 530087"/>
              <a:gd name="connsiteY3" fmla="*/ 516834 h 609600"/>
              <a:gd name="connsiteX4" fmla="*/ 450574 w 530087"/>
              <a:gd name="connsiteY4" fmla="*/ 477078 h 609600"/>
              <a:gd name="connsiteX5" fmla="*/ 463826 w 530087"/>
              <a:gd name="connsiteY5" fmla="*/ 437321 h 609600"/>
              <a:gd name="connsiteX6" fmla="*/ 503583 w 530087"/>
              <a:gd name="connsiteY6" fmla="*/ 371061 h 609600"/>
              <a:gd name="connsiteX7" fmla="*/ 490331 w 530087"/>
              <a:gd name="connsiteY7" fmla="*/ 265043 h 609600"/>
              <a:gd name="connsiteX8" fmla="*/ 450574 w 530087"/>
              <a:gd name="connsiteY8" fmla="*/ 198782 h 609600"/>
              <a:gd name="connsiteX9" fmla="*/ 410818 w 530087"/>
              <a:gd name="connsiteY9" fmla="*/ 185530 h 609600"/>
              <a:gd name="connsiteX10" fmla="*/ 384313 w 530087"/>
              <a:gd name="connsiteY10" fmla="*/ 159026 h 609600"/>
              <a:gd name="connsiteX11" fmla="*/ 172279 w 530087"/>
              <a:gd name="connsiteY11" fmla="*/ 159026 h 609600"/>
              <a:gd name="connsiteX12" fmla="*/ 92765 w 530087"/>
              <a:gd name="connsiteY12" fmla="*/ 198782 h 609600"/>
              <a:gd name="connsiteX13" fmla="*/ 79513 w 530087"/>
              <a:gd name="connsiteY13" fmla="*/ 251791 h 609600"/>
              <a:gd name="connsiteX14" fmla="*/ 106018 w 530087"/>
              <a:gd name="connsiteY14" fmla="*/ 477078 h 609600"/>
              <a:gd name="connsiteX15" fmla="*/ 132522 w 530087"/>
              <a:gd name="connsiteY15" fmla="*/ 516834 h 609600"/>
              <a:gd name="connsiteX16" fmla="*/ 198783 w 530087"/>
              <a:gd name="connsiteY16" fmla="*/ 530087 h 609600"/>
              <a:gd name="connsiteX17" fmla="*/ 251792 w 530087"/>
              <a:gd name="connsiteY17" fmla="*/ 543339 h 609600"/>
              <a:gd name="connsiteX18" fmla="*/ 371061 w 530087"/>
              <a:gd name="connsiteY18" fmla="*/ 530087 h 609600"/>
              <a:gd name="connsiteX19" fmla="*/ 424070 w 530087"/>
              <a:gd name="connsiteY19" fmla="*/ 437321 h 609600"/>
              <a:gd name="connsiteX20" fmla="*/ 437322 w 530087"/>
              <a:gd name="connsiteY20" fmla="*/ 397565 h 609600"/>
              <a:gd name="connsiteX21" fmla="*/ 424070 w 530087"/>
              <a:gd name="connsiteY21" fmla="*/ 331304 h 609600"/>
              <a:gd name="connsiteX22" fmla="*/ 397565 w 530087"/>
              <a:gd name="connsiteY22" fmla="*/ 291548 h 609600"/>
              <a:gd name="connsiteX23" fmla="*/ 384313 w 530087"/>
              <a:gd name="connsiteY23" fmla="*/ 251791 h 609600"/>
              <a:gd name="connsiteX24" fmla="*/ 357809 w 530087"/>
              <a:gd name="connsiteY24" fmla="*/ 212034 h 609600"/>
              <a:gd name="connsiteX25" fmla="*/ 344557 w 530087"/>
              <a:gd name="connsiteY25" fmla="*/ 172278 h 609600"/>
              <a:gd name="connsiteX26" fmla="*/ 265044 w 530087"/>
              <a:gd name="connsiteY26" fmla="*/ 145774 h 609600"/>
              <a:gd name="connsiteX27" fmla="*/ 92765 w 530087"/>
              <a:gd name="connsiteY27" fmla="*/ 185530 h 609600"/>
              <a:gd name="connsiteX28" fmla="*/ 79513 w 530087"/>
              <a:gd name="connsiteY28" fmla="*/ 238539 h 609600"/>
              <a:gd name="connsiteX29" fmla="*/ 53009 w 530087"/>
              <a:gd name="connsiteY29" fmla="*/ 318052 h 609600"/>
              <a:gd name="connsiteX30" fmla="*/ 66261 w 530087"/>
              <a:gd name="connsiteY30" fmla="*/ 410817 h 609600"/>
              <a:gd name="connsiteX31" fmla="*/ 132522 w 530087"/>
              <a:gd name="connsiteY31" fmla="*/ 463826 h 609600"/>
              <a:gd name="connsiteX32" fmla="*/ 212035 w 530087"/>
              <a:gd name="connsiteY32" fmla="*/ 503582 h 609600"/>
              <a:gd name="connsiteX33" fmla="*/ 490331 w 530087"/>
              <a:gd name="connsiteY33" fmla="*/ 516834 h 609600"/>
              <a:gd name="connsiteX34" fmla="*/ 477079 w 530087"/>
              <a:gd name="connsiteY34" fmla="*/ 384313 h 609600"/>
              <a:gd name="connsiteX35" fmla="*/ 437322 w 530087"/>
              <a:gd name="connsiteY35" fmla="*/ 357808 h 609600"/>
              <a:gd name="connsiteX36" fmla="*/ 357809 w 530087"/>
              <a:gd name="connsiteY36" fmla="*/ 291548 h 609600"/>
              <a:gd name="connsiteX37" fmla="*/ 331305 w 530087"/>
              <a:gd name="connsiteY37" fmla="*/ 251791 h 609600"/>
              <a:gd name="connsiteX38" fmla="*/ 291548 w 530087"/>
              <a:gd name="connsiteY38" fmla="*/ 225287 h 609600"/>
              <a:gd name="connsiteX39" fmla="*/ 265044 w 530087"/>
              <a:gd name="connsiteY39" fmla="*/ 198782 h 609600"/>
              <a:gd name="connsiteX40" fmla="*/ 251792 w 530087"/>
              <a:gd name="connsiteY40" fmla="*/ 159026 h 609600"/>
              <a:gd name="connsiteX41" fmla="*/ 92765 w 530087"/>
              <a:gd name="connsiteY41" fmla="*/ 132521 h 609600"/>
              <a:gd name="connsiteX42" fmla="*/ 39757 w 530087"/>
              <a:gd name="connsiteY42" fmla="*/ 198782 h 609600"/>
              <a:gd name="connsiteX43" fmla="*/ 13252 w 530087"/>
              <a:gd name="connsiteY43" fmla="*/ 278295 h 609600"/>
              <a:gd name="connsiteX44" fmla="*/ 0 w 530087"/>
              <a:gd name="connsiteY44" fmla="*/ 318052 h 609600"/>
              <a:gd name="connsiteX45" fmla="*/ 39757 w 530087"/>
              <a:gd name="connsiteY45" fmla="*/ 437321 h 609600"/>
              <a:gd name="connsiteX46" fmla="*/ 79513 w 530087"/>
              <a:gd name="connsiteY46" fmla="*/ 463826 h 609600"/>
              <a:gd name="connsiteX47" fmla="*/ 159026 w 530087"/>
              <a:gd name="connsiteY47" fmla="*/ 490330 h 609600"/>
              <a:gd name="connsiteX48" fmla="*/ 384313 w 530087"/>
              <a:gd name="connsiteY48" fmla="*/ 477078 h 609600"/>
              <a:gd name="connsiteX49" fmla="*/ 424070 w 530087"/>
              <a:gd name="connsiteY49" fmla="*/ 450574 h 609600"/>
              <a:gd name="connsiteX50" fmla="*/ 437322 w 530087"/>
              <a:gd name="connsiteY50" fmla="*/ 397565 h 609600"/>
              <a:gd name="connsiteX51" fmla="*/ 424070 w 530087"/>
              <a:gd name="connsiteY51" fmla="*/ 291548 h 609600"/>
              <a:gd name="connsiteX52" fmla="*/ 397565 w 530087"/>
              <a:gd name="connsiteY52" fmla="*/ 212034 h 609600"/>
              <a:gd name="connsiteX53" fmla="*/ 384313 w 530087"/>
              <a:gd name="connsiteY53" fmla="*/ 172278 h 609600"/>
              <a:gd name="connsiteX54" fmla="*/ 278296 w 530087"/>
              <a:gd name="connsiteY54" fmla="*/ 79513 h 609600"/>
              <a:gd name="connsiteX55" fmla="*/ 212035 w 530087"/>
              <a:gd name="connsiteY55" fmla="*/ 66261 h 609600"/>
              <a:gd name="connsiteX56" fmla="*/ 39757 w 530087"/>
              <a:gd name="connsiteY56" fmla="*/ 132521 h 609600"/>
              <a:gd name="connsiteX57" fmla="*/ 26505 w 530087"/>
              <a:gd name="connsiteY57" fmla="*/ 172278 h 609600"/>
              <a:gd name="connsiteX58" fmla="*/ 39757 w 530087"/>
              <a:gd name="connsiteY58" fmla="*/ 331304 h 609600"/>
              <a:gd name="connsiteX59" fmla="*/ 53009 w 530087"/>
              <a:gd name="connsiteY59" fmla="*/ 424069 h 609600"/>
              <a:gd name="connsiteX60" fmla="*/ 132522 w 530087"/>
              <a:gd name="connsiteY60" fmla="*/ 503582 h 609600"/>
              <a:gd name="connsiteX61" fmla="*/ 225287 w 530087"/>
              <a:gd name="connsiteY61" fmla="*/ 583095 h 609600"/>
              <a:gd name="connsiteX62" fmla="*/ 357809 w 530087"/>
              <a:gd name="connsiteY62" fmla="*/ 609600 h 609600"/>
              <a:gd name="connsiteX63" fmla="*/ 477079 w 530087"/>
              <a:gd name="connsiteY63" fmla="*/ 569843 h 609600"/>
              <a:gd name="connsiteX64" fmla="*/ 490331 w 530087"/>
              <a:gd name="connsiteY64" fmla="*/ 516834 h 609600"/>
              <a:gd name="connsiteX65" fmla="*/ 463826 w 530087"/>
              <a:gd name="connsiteY65" fmla="*/ 344556 h 609600"/>
              <a:gd name="connsiteX66" fmla="*/ 410818 w 530087"/>
              <a:gd name="connsiteY66" fmla="*/ 238539 h 609600"/>
              <a:gd name="connsiteX67" fmla="*/ 357809 w 530087"/>
              <a:gd name="connsiteY67" fmla="*/ 145774 h 609600"/>
              <a:gd name="connsiteX68" fmla="*/ 238539 w 530087"/>
              <a:gd name="connsiteY68" fmla="*/ 79513 h 609600"/>
              <a:gd name="connsiteX69" fmla="*/ 159026 w 530087"/>
              <a:gd name="connsiteY69" fmla="*/ 92765 h 609600"/>
              <a:gd name="connsiteX70" fmla="*/ 119270 w 530087"/>
              <a:gd name="connsiteY70" fmla="*/ 172278 h 609600"/>
              <a:gd name="connsiteX71" fmla="*/ 132522 w 530087"/>
              <a:gd name="connsiteY71" fmla="*/ 384313 h 609600"/>
              <a:gd name="connsiteX72" fmla="*/ 172279 w 530087"/>
              <a:gd name="connsiteY72" fmla="*/ 437321 h 609600"/>
              <a:gd name="connsiteX73" fmla="*/ 198783 w 530087"/>
              <a:gd name="connsiteY73" fmla="*/ 477078 h 609600"/>
              <a:gd name="connsiteX74" fmla="*/ 291548 w 530087"/>
              <a:gd name="connsiteY74" fmla="*/ 516834 h 609600"/>
              <a:gd name="connsiteX75" fmla="*/ 477079 w 530087"/>
              <a:gd name="connsiteY75" fmla="*/ 463826 h 609600"/>
              <a:gd name="connsiteX76" fmla="*/ 490331 w 530087"/>
              <a:gd name="connsiteY76" fmla="*/ 424069 h 609600"/>
              <a:gd name="connsiteX77" fmla="*/ 477079 w 530087"/>
              <a:gd name="connsiteY77" fmla="*/ 278295 h 609600"/>
              <a:gd name="connsiteX78" fmla="*/ 424070 w 530087"/>
              <a:gd name="connsiteY78" fmla="*/ 159026 h 609600"/>
              <a:gd name="connsiteX79" fmla="*/ 384313 w 530087"/>
              <a:gd name="connsiteY79" fmla="*/ 119269 h 609600"/>
              <a:gd name="connsiteX80" fmla="*/ 371061 w 530087"/>
              <a:gd name="connsiteY80" fmla="*/ 79513 h 609600"/>
              <a:gd name="connsiteX81" fmla="*/ 278296 w 530087"/>
              <a:gd name="connsiteY81" fmla="*/ 0 h 609600"/>
              <a:gd name="connsiteX82" fmla="*/ 106018 w 530087"/>
              <a:gd name="connsiteY82" fmla="*/ 39756 h 609600"/>
              <a:gd name="connsiteX83" fmla="*/ 66261 w 530087"/>
              <a:gd name="connsiteY83" fmla="*/ 92765 h 609600"/>
              <a:gd name="connsiteX84" fmla="*/ 53009 w 530087"/>
              <a:gd name="connsiteY84" fmla="*/ 159026 h 609600"/>
              <a:gd name="connsiteX85" fmla="*/ 26505 w 530087"/>
              <a:gd name="connsiteY85" fmla="*/ 212034 h 609600"/>
              <a:gd name="connsiteX86" fmla="*/ 39757 w 530087"/>
              <a:gd name="connsiteY86" fmla="*/ 304800 h 609600"/>
              <a:gd name="connsiteX87" fmla="*/ 53009 w 530087"/>
              <a:gd name="connsiteY87" fmla="*/ 371061 h 609600"/>
              <a:gd name="connsiteX88" fmla="*/ 132522 w 530087"/>
              <a:gd name="connsiteY88" fmla="*/ 463826 h 609600"/>
              <a:gd name="connsiteX89" fmla="*/ 172279 w 530087"/>
              <a:gd name="connsiteY89" fmla="*/ 503582 h 609600"/>
              <a:gd name="connsiteX90" fmla="*/ 212035 w 530087"/>
              <a:gd name="connsiteY90" fmla="*/ 543339 h 609600"/>
              <a:gd name="connsiteX91" fmla="*/ 265044 w 530087"/>
              <a:gd name="connsiteY91" fmla="*/ 556591 h 609600"/>
              <a:gd name="connsiteX92" fmla="*/ 384313 w 530087"/>
              <a:gd name="connsiteY92" fmla="*/ 543339 h 609600"/>
              <a:gd name="connsiteX93" fmla="*/ 437322 w 530087"/>
              <a:gd name="connsiteY93" fmla="*/ 463826 h 609600"/>
              <a:gd name="connsiteX94" fmla="*/ 450574 w 530087"/>
              <a:gd name="connsiteY94" fmla="*/ 251791 h 609600"/>
              <a:gd name="connsiteX95" fmla="*/ 397565 w 530087"/>
              <a:gd name="connsiteY95" fmla="*/ 185530 h 609600"/>
              <a:gd name="connsiteX96" fmla="*/ 384313 w 530087"/>
              <a:gd name="connsiteY96" fmla="*/ 145774 h 609600"/>
              <a:gd name="connsiteX97" fmla="*/ 331305 w 530087"/>
              <a:gd name="connsiteY97" fmla="*/ 132521 h 609600"/>
              <a:gd name="connsiteX98" fmla="*/ 238539 w 530087"/>
              <a:gd name="connsiteY98" fmla="*/ 66261 h 609600"/>
              <a:gd name="connsiteX99" fmla="*/ 119270 w 530087"/>
              <a:gd name="connsiteY99" fmla="*/ 92765 h 609600"/>
              <a:gd name="connsiteX100" fmla="*/ 92765 w 530087"/>
              <a:gd name="connsiteY100" fmla="*/ 132521 h 609600"/>
              <a:gd name="connsiteX101" fmla="*/ 66261 w 530087"/>
              <a:gd name="connsiteY101" fmla="*/ 238539 h 609600"/>
              <a:gd name="connsiteX102" fmla="*/ 106018 w 530087"/>
              <a:gd name="connsiteY102" fmla="*/ 463826 h 609600"/>
              <a:gd name="connsiteX103" fmla="*/ 145774 w 530087"/>
              <a:gd name="connsiteY103" fmla="*/ 503582 h 609600"/>
              <a:gd name="connsiteX104" fmla="*/ 172279 w 530087"/>
              <a:gd name="connsiteY104" fmla="*/ 543339 h 609600"/>
              <a:gd name="connsiteX105" fmla="*/ 251792 w 530087"/>
              <a:gd name="connsiteY105" fmla="*/ 569843 h 609600"/>
              <a:gd name="connsiteX106" fmla="*/ 291548 w 530087"/>
              <a:gd name="connsiteY106" fmla="*/ 583095 h 609600"/>
              <a:gd name="connsiteX107" fmla="*/ 477079 w 530087"/>
              <a:gd name="connsiteY107" fmla="*/ 556591 h 609600"/>
              <a:gd name="connsiteX108" fmla="*/ 490331 w 530087"/>
              <a:gd name="connsiteY108" fmla="*/ 516834 h 609600"/>
              <a:gd name="connsiteX109" fmla="*/ 530087 w 530087"/>
              <a:gd name="connsiteY109" fmla="*/ 424069 h 609600"/>
              <a:gd name="connsiteX110" fmla="*/ 503583 w 530087"/>
              <a:gd name="connsiteY110" fmla="*/ 318052 h 609600"/>
              <a:gd name="connsiteX111" fmla="*/ 450574 w 530087"/>
              <a:gd name="connsiteY111" fmla="*/ 265043 h 609600"/>
              <a:gd name="connsiteX112" fmla="*/ 371061 w 530087"/>
              <a:gd name="connsiteY112" fmla="*/ 198782 h 609600"/>
              <a:gd name="connsiteX113" fmla="*/ 331305 w 530087"/>
              <a:gd name="connsiteY113" fmla="*/ 159026 h 609600"/>
              <a:gd name="connsiteX114" fmla="*/ 291548 w 530087"/>
              <a:gd name="connsiteY114" fmla="*/ 145774 h 609600"/>
              <a:gd name="connsiteX115" fmla="*/ 212035 w 530087"/>
              <a:gd name="connsiteY115" fmla="*/ 132521 h 609600"/>
              <a:gd name="connsiteX116" fmla="*/ 159026 w 530087"/>
              <a:gd name="connsiteY116" fmla="*/ 119269 h 609600"/>
              <a:gd name="connsiteX117" fmla="*/ 106018 w 530087"/>
              <a:gd name="connsiteY117" fmla="*/ 132521 h 609600"/>
              <a:gd name="connsiteX118" fmla="*/ 66261 w 530087"/>
              <a:gd name="connsiteY118" fmla="*/ 225287 h 609600"/>
              <a:gd name="connsiteX119" fmla="*/ 79513 w 530087"/>
              <a:gd name="connsiteY119" fmla="*/ 463826 h 609600"/>
              <a:gd name="connsiteX120" fmla="*/ 106018 w 530087"/>
              <a:gd name="connsiteY120" fmla="*/ 503582 h 609600"/>
              <a:gd name="connsiteX121" fmla="*/ 159026 w 530087"/>
              <a:gd name="connsiteY121" fmla="*/ 516834 h 609600"/>
              <a:gd name="connsiteX122" fmla="*/ 397565 w 530087"/>
              <a:gd name="connsiteY122" fmla="*/ 530087 h 609600"/>
              <a:gd name="connsiteX123" fmla="*/ 410818 w 530087"/>
              <a:gd name="connsiteY123" fmla="*/ 490330 h 609600"/>
              <a:gd name="connsiteX124" fmla="*/ 490331 w 530087"/>
              <a:gd name="connsiteY124" fmla="*/ 410817 h 609600"/>
              <a:gd name="connsiteX125" fmla="*/ 477079 w 530087"/>
              <a:gd name="connsiteY125" fmla="*/ 251791 h 609600"/>
              <a:gd name="connsiteX126" fmla="*/ 424070 w 530087"/>
              <a:gd name="connsiteY126" fmla="*/ 198782 h 609600"/>
              <a:gd name="connsiteX127" fmla="*/ 397565 w 530087"/>
              <a:gd name="connsiteY127" fmla="*/ 172278 h 609600"/>
              <a:gd name="connsiteX128" fmla="*/ 371061 w 530087"/>
              <a:gd name="connsiteY128" fmla="*/ 132521 h 609600"/>
              <a:gd name="connsiteX129" fmla="*/ 291548 w 530087"/>
              <a:gd name="connsiteY129" fmla="*/ 106017 h 609600"/>
              <a:gd name="connsiteX130" fmla="*/ 251792 w 530087"/>
              <a:gd name="connsiteY130" fmla="*/ 92765 h 609600"/>
              <a:gd name="connsiteX131" fmla="*/ 172279 w 530087"/>
              <a:gd name="connsiteY131" fmla="*/ 106017 h 609600"/>
              <a:gd name="connsiteX132" fmla="*/ 79513 w 530087"/>
              <a:gd name="connsiteY132" fmla="*/ 132521 h 609600"/>
              <a:gd name="connsiteX133" fmla="*/ 66261 w 530087"/>
              <a:gd name="connsiteY133" fmla="*/ 185530 h 609600"/>
              <a:gd name="connsiteX134" fmla="*/ 79513 w 530087"/>
              <a:gd name="connsiteY134" fmla="*/ 357808 h 609600"/>
              <a:gd name="connsiteX135" fmla="*/ 106018 w 530087"/>
              <a:gd name="connsiteY135" fmla="*/ 397565 h 609600"/>
              <a:gd name="connsiteX136" fmla="*/ 225287 w 530087"/>
              <a:gd name="connsiteY136" fmla="*/ 463826 h 609600"/>
              <a:gd name="connsiteX137" fmla="*/ 251792 w 530087"/>
              <a:gd name="connsiteY137" fmla="*/ 490330 h 609600"/>
              <a:gd name="connsiteX138" fmla="*/ 304800 w 530087"/>
              <a:gd name="connsiteY138" fmla="*/ 503582 h 609600"/>
              <a:gd name="connsiteX139" fmla="*/ 344557 w 530087"/>
              <a:gd name="connsiteY139" fmla="*/ 516834 h 609600"/>
              <a:gd name="connsiteX140" fmla="*/ 463826 w 530087"/>
              <a:gd name="connsiteY140" fmla="*/ 503582 h 609600"/>
              <a:gd name="connsiteX141" fmla="*/ 477079 w 530087"/>
              <a:gd name="connsiteY141" fmla="*/ 463826 h 609600"/>
              <a:gd name="connsiteX142" fmla="*/ 490331 w 530087"/>
              <a:gd name="connsiteY142" fmla="*/ 384313 h 609600"/>
              <a:gd name="connsiteX143" fmla="*/ 437322 w 530087"/>
              <a:gd name="connsiteY143" fmla="*/ 238539 h 609600"/>
              <a:gd name="connsiteX144" fmla="*/ 397565 w 530087"/>
              <a:gd name="connsiteY144" fmla="*/ 185530 h 609600"/>
              <a:gd name="connsiteX145" fmla="*/ 318052 w 530087"/>
              <a:gd name="connsiteY145" fmla="*/ 159026 h 609600"/>
              <a:gd name="connsiteX146" fmla="*/ 278296 w 530087"/>
              <a:gd name="connsiteY146" fmla="*/ 119269 h 609600"/>
              <a:gd name="connsiteX147" fmla="*/ 119270 w 530087"/>
              <a:gd name="connsiteY147" fmla="*/ 172278 h 609600"/>
              <a:gd name="connsiteX148" fmla="*/ 92765 w 530087"/>
              <a:gd name="connsiteY148" fmla="*/ 291548 h 609600"/>
              <a:gd name="connsiteX149" fmla="*/ 79513 w 530087"/>
              <a:gd name="connsiteY149" fmla="*/ 331304 h 609600"/>
              <a:gd name="connsiteX150" fmla="*/ 92765 w 530087"/>
              <a:gd name="connsiteY150" fmla="*/ 490330 h 609600"/>
              <a:gd name="connsiteX151" fmla="*/ 119270 w 530087"/>
              <a:gd name="connsiteY151" fmla="*/ 516834 h 609600"/>
              <a:gd name="connsiteX152" fmla="*/ 145774 w 530087"/>
              <a:gd name="connsiteY152" fmla="*/ 583095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530087" h="609600">
                <a:moveTo>
                  <a:pt x="132522" y="331304"/>
                </a:moveTo>
                <a:cubicBezTo>
                  <a:pt x="123687" y="353391"/>
                  <a:pt x="107713" y="373837"/>
                  <a:pt x="106018" y="397565"/>
                </a:cubicBezTo>
                <a:cubicBezTo>
                  <a:pt x="98755" y="499252"/>
                  <a:pt x="105951" y="496855"/>
                  <a:pt x="145774" y="556591"/>
                </a:cubicBezTo>
                <a:cubicBezTo>
                  <a:pt x="282944" y="548522"/>
                  <a:pt x="330493" y="583771"/>
                  <a:pt x="410818" y="516834"/>
                </a:cubicBezTo>
                <a:cubicBezTo>
                  <a:pt x="425215" y="504836"/>
                  <a:pt x="437322" y="490330"/>
                  <a:pt x="450574" y="477078"/>
                </a:cubicBezTo>
                <a:cubicBezTo>
                  <a:pt x="454991" y="463826"/>
                  <a:pt x="456639" y="449299"/>
                  <a:pt x="463826" y="437321"/>
                </a:cubicBezTo>
                <a:cubicBezTo>
                  <a:pt x="518400" y="346365"/>
                  <a:pt x="466041" y="483686"/>
                  <a:pt x="503583" y="371061"/>
                </a:cubicBezTo>
                <a:cubicBezTo>
                  <a:pt x="499166" y="335722"/>
                  <a:pt x="496702" y="300083"/>
                  <a:pt x="490331" y="265043"/>
                </a:cubicBezTo>
                <a:cubicBezTo>
                  <a:pt x="485225" y="236962"/>
                  <a:pt x="476136" y="214119"/>
                  <a:pt x="450574" y="198782"/>
                </a:cubicBezTo>
                <a:cubicBezTo>
                  <a:pt x="438596" y="191595"/>
                  <a:pt x="424070" y="189947"/>
                  <a:pt x="410818" y="185530"/>
                </a:cubicBezTo>
                <a:cubicBezTo>
                  <a:pt x="401983" y="176695"/>
                  <a:pt x="395027" y="165454"/>
                  <a:pt x="384313" y="159026"/>
                </a:cubicBezTo>
                <a:cubicBezTo>
                  <a:pt x="327103" y="124700"/>
                  <a:pt x="205163" y="156497"/>
                  <a:pt x="172279" y="159026"/>
                </a:cubicBezTo>
                <a:cubicBezTo>
                  <a:pt x="149601" y="166585"/>
                  <a:pt x="107445" y="176763"/>
                  <a:pt x="92765" y="198782"/>
                </a:cubicBezTo>
                <a:cubicBezTo>
                  <a:pt x="82662" y="213936"/>
                  <a:pt x="83930" y="234121"/>
                  <a:pt x="79513" y="251791"/>
                </a:cubicBezTo>
                <a:cubicBezTo>
                  <a:pt x="81608" y="281123"/>
                  <a:pt x="75896" y="416834"/>
                  <a:pt x="106018" y="477078"/>
                </a:cubicBezTo>
                <a:cubicBezTo>
                  <a:pt x="113141" y="491323"/>
                  <a:pt x="118694" y="508932"/>
                  <a:pt x="132522" y="516834"/>
                </a:cubicBezTo>
                <a:cubicBezTo>
                  <a:pt x="152079" y="528009"/>
                  <a:pt x="176795" y="525201"/>
                  <a:pt x="198783" y="530087"/>
                </a:cubicBezTo>
                <a:cubicBezTo>
                  <a:pt x="216563" y="534038"/>
                  <a:pt x="234122" y="538922"/>
                  <a:pt x="251792" y="543339"/>
                </a:cubicBezTo>
                <a:cubicBezTo>
                  <a:pt x="291548" y="538922"/>
                  <a:pt x="333113" y="542736"/>
                  <a:pt x="371061" y="530087"/>
                </a:cubicBezTo>
                <a:cubicBezTo>
                  <a:pt x="415508" y="515271"/>
                  <a:pt x="414231" y="471758"/>
                  <a:pt x="424070" y="437321"/>
                </a:cubicBezTo>
                <a:cubicBezTo>
                  <a:pt x="427907" y="423890"/>
                  <a:pt x="432905" y="410817"/>
                  <a:pt x="437322" y="397565"/>
                </a:cubicBezTo>
                <a:cubicBezTo>
                  <a:pt x="432905" y="375478"/>
                  <a:pt x="431979" y="352394"/>
                  <a:pt x="424070" y="331304"/>
                </a:cubicBezTo>
                <a:cubicBezTo>
                  <a:pt x="418478" y="316391"/>
                  <a:pt x="404688" y="305794"/>
                  <a:pt x="397565" y="291548"/>
                </a:cubicBezTo>
                <a:cubicBezTo>
                  <a:pt x="391318" y="279054"/>
                  <a:pt x="390560" y="264285"/>
                  <a:pt x="384313" y="251791"/>
                </a:cubicBezTo>
                <a:cubicBezTo>
                  <a:pt x="377190" y="237545"/>
                  <a:pt x="364932" y="226280"/>
                  <a:pt x="357809" y="212034"/>
                </a:cubicBezTo>
                <a:cubicBezTo>
                  <a:pt x="351562" y="199540"/>
                  <a:pt x="355924" y="180397"/>
                  <a:pt x="344557" y="172278"/>
                </a:cubicBezTo>
                <a:cubicBezTo>
                  <a:pt x="321823" y="156039"/>
                  <a:pt x="265044" y="145774"/>
                  <a:pt x="265044" y="145774"/>
                </a:cubicBezTo>
                <a:cubicBezTo>
                  <a:pt x="243923" y="147886"/>
                  <a:pt x="123808" y="138966"/>
                  <a:pt x="92765" y="185530"/>
                </a:cubicBezTo>
                <a:cubicBezTo>
                  <a:pt x="82662" y="200684"/>
                  <a:pt x="84747" y="221094"/>
                  <a:pt x="79513" y="238539"/>
                </a:cubicBezTo>
                <a:cubicBezTo>
                  <a:pt x="71485" y="265299"/>
                  <a:pt x="53009" y="318052"/>
                  <a:pt x="53009" y="318052"/>
                </a:cubicBezTo>
                <a:cubicBezTo>
                  <a:pt x="57426" y="348974"/>
                  <a:pt x="57286" y="380899"/>
                  <a:pt x="66261" y="410817"/>
                </a:cubicBezTo>
                <a:cubicBezTo>
                  <a:pt x="82030" y="463382"/>
                  <a:pt x="93866" y="444499"/>
                  <a:pt x="132522" y="463826"/>
                </a:cubicBezTo>
                <a:cubicBezTo>
                  <a:pt x="235284" y="515206"/>
                  <a:pt x="112105" y="470272"/>
                  <a:pt x="212035" y="503582"/>
                </a:cubicBezTo>
                <a:cubicBezTo>
                  <a:pt x="295140" y="558986"/>
                  <a:pt x="350450" y="607345"/>
                  <a:pt x="490331" y="516834"/>
                </a:cubicBezTo>
                <a:cubicBezTo>
                  <a:pt x="527603" y="492717"/>
                  <a:pt x="491118" y="426429"/>
                  <a:pt x="477079" y="384313"/>
                </a:cubicBezTo>
                <a:cubicBezTo>
                  <a:pt x="472042" y="369203"/>
                  <a:pt x="449558" y="368004"/>
                  <a:pt x="437322" y="357808"/>
                </a:cubicBezTo>
                <a:cubicBezTo>
                  <a:pt x="335286" y="272779"/>
                  <a:pt x="456514" y="357351"/>
                  <a:pt x="357809" y="291548"/>
                </a:cubicBezTo>
                <a:cubicBezTo>
                  <a:pt x="348974" y="278296"/>
                  <a:pt x="342567" y="263053"/>
                  <a:pt x="331305" y="251791"/>
                </a:cubicBezTo>
                <a:cubicBezTo>
                  <a:pt x="320043" y="240529"/>
                  <a:pt x="303985" y="235237"/>
                  <a:pt x="291548" y="225287"/>
                </a:cubicBezTo>
                <a:cubicBezTo>
                  <a:pt x="281792" y="217482"/>
                  <a:pt x="273879" y="207617"/>
                  <a:pt x="265044" y="198782"/>
                </a:cubicBezTo>
                <a:cubicBezTo>
                  <a:pt x="260627" y="185530"/>
                  <a:pt x="259541" y="170649"/>
                  <a:pt x="251792" y="159026"/>
                </a:cubicBezTo>
                <a:cubicBezTo>
                  <a:pt x="204866" y="88638"/>
                  <a:pt x="185592" y="122207"/>
                  <a:pt x="92765" y="132521"/>
                </a:cubicBezTo>
                <a:cubicBezTo>
                  <a:pt x="70737" y="154550"/>
                  <a:pt x="53130" y="168692"/>
                  <a:pt x="39757" y="198782"/>
                </a:cubicBezTo>
                <a:cubicBezTo>
                  <a:pt x="28410" y="224312"/>
                  <a:pt x="22087" y="251791"/>
                  <a:pt x="13252" y="278295"/>
                </a:cubicBezTo>
                <a:lnTo>
                  <a:pt x="0" y="318052"/>
                </a:lnTo>
                <a:cubicBezTo>
                  <a:pt x="11101" y="395760"/>
                  <a:pt x="-7268" y="399701"/>
                  <a:pt x="39757" y="437321"/>
                </a:cubicBezTo>
                <a:cubicBezTo>
                  <a:pt x="52194" y="447271"/>
                  <a:pt x="64959" y="457357"/>
                  <a:pt x="79513" y="463826"/>
                </a:cubicBezTo>
                <a:cubicBezTo>
                  <a:pt x="105043" y="475173"/>
                  <a:pt x="159026" y="490330"/>
                  <a:pt x="159026" y="490330"/>
                </a:cubicBezTo>
                <a:cubicBezTo>
                  <a:pt x="234122" y="485913"/>
                  <a:pt x="309920" y="488237"/>
                  <a:pt x="384313" y="477078"/>
                </a:cubicBezTo>
                <a:cubicBezTo>
                  <a:pt x="400064" y="474715"/>
                  <a:pt x="415235" y="463826"/>
                  <a:pt x="424070" y="450574"/>
                </a:cubicBezTo>
                <a:cubicBezTo>
                  <a:pt x="434173" y="435420"/>
                  <a:pt x="432905" y="415235"/>
                  <a:pt x="437322" y="397565"/>
                </a:cubicBezTo>
                <a:cubicBezTo>
                  <a:pt x="432905" y="362226"/>
                  <a:pt x="431532" y="326371"/>
                  <a:pt x="424070" y="291548"/>
                </a:cubicBezTo>
                <a:cubicBezTo>
                  <a:pt x="418216" y="264230"/>
                  <a:pt x="406400" y="238539"/>
                  <a:pt x="397565" y="212034"/>
                </a:cubicBezTo>
                <a:cubicBezTo>
                  <a:pt x="393148" y="198782"/>
                  <a:pt x="392061" y="183901"/>
                  <a:pt x="384313" y="172278"/>
                </a:cubicBezTo>
                <a:cubicBezTo>
                  <a:pt x="356789" y="130992"/>
                  <a:pt x="337762" y="91406"/>
                  <a:pt x="278296" y="79513"/>
                </a:cubicBezTo>
                <a:lnTo>
                  <a:pt x="212035" y="66261"/>
                </a:lnTo>
                <a:cubicBezTo>
                  <a:pt x="91236" y="78341"/>
                  <a:pt x="89383" y="45674"/>
                  <a:pt x="39757" y="132521"/>
                </a:cubicBezTo>
                <a:cubicBezTo>
                  <a:pt x="32826" y="144650"/>
                  <a:pt x="30922" y="159026"/>
                  <a:pt x="26505" y="172278"/>
                </a:cubicBezTo>
                <a:cubicBezTo>
                  <a:pt x="30922" y="225287"/>
                  <a:pt x="34189" y="278404"/>
                  <a:pt x="39757" y="331304"/>
                </a:cubicBezTo>
                <a:cubicBezTo>
                  <a:pt x="43027" y="362368"/>
                  <a:pt x="38200" y="396567"/>
                  <a:pt x="53009" y="424069"/>
                </a:cubicBezTo>
                <a:cubicBezTo>
                  <a:pt x="70780" y="457072"/>
                  <a:pt x="106018" y="477078"/>
                  <a:pt x="132522" y="503582"/>
                </a:cubicBezTo>
                <a:cubicBezTo>
                  <a:pt x="163854" y="534914"/>
                  <a:pt x="185619" y="560427"/>
                  <a:pt x="225287" y="583095"/>
                </a:cubicBezTo>
                <a:cubicBezTo>
                  <a:pt x="256129" y="600719"/>
                  <a:pt x="337408" y="606686"/>
                  <a:pt x="357809" y="609600"/>
                </a:cubicBezTo>
                <a:cubicBezTo>
                  <a:pt x="397533" y="603925"/>
                  <a:pt x="454652" y="614697"/>
                  <a:pt x="477079" y="569843"/>
                </a:cubicBezTo>
                <a:cubicBezTo>
                  <a:pt x="485224" y="553552"/>
                  <a:pt x="485914" y="534504"/>
                  <a:pt x="490331" y="516834"/>
                </a:cubicBezTo>
                <a:cubicBezTo>
                  <a:pt x="481496" y="459408"/>
                  <a:pt x="476430" y="401274"/>
                  <a:pt x="463826" y="344556"/>
                </a:cubicBezTo>
                <a:cubicBezTo>
                  <a:pt x="449594" y="280511"/>
                  <a:pt x="438341" y="286704"/>
                  <a:pt x="410818" y="238539"/>
                </a:cubicBezTo>
                <a:cubicBezTo>
                  <a:pt x="400774" y="220963"/>
                  <a:pt x="376258" y="161916"/>
                  <a:pt x="357809" y="145774"/>
                </a:cubicBezTo>
                <a:cubicBezTo>
                  <a:pt x="301724" y="96700"/>
                  <a:pt x="293145" y="97714"/>
                  <a:pt x="238539" y="79513"/>
                </a:cubicBezTo>
                <a:cubicBezTo>
                  <a:pt x="212035" y="83930"/>
                  <a:pt x="183059" y="80748"/>
                  <a:pt x="159026" y="92765"/>
                </a:cubicBezTo>
                <a:cubicBezTo>
                  <a:pt x="138474" y="103041"/>
                  <a:pt x="125542" y="153462"/>
                  <a:pt x="119270" y="172278"/>
                </a:cubicBezTo>
                <a:cubicBezTo>
                  <a:pt x="123687" y="242956"/>
                  <a:pt x="118634" y="314872"/>
                  <a:pt x="132522" y="384313"/>
                </a:cubicBezTo>
                <a:cubicBezTo>
                  <a:pt x="136854" y="405971"/>
                  <a:pt x="159441" y="419348"/>
                  <a:pt x="172279" y="437321"/>
                </a:cubicBezTo>
                <a:cubicBezTo>
                  <a:pt x="181537" y="450281"/>
                  <a:pt x="187521" y="465816"/>
                  <a:pt x="198783" y="477078"/>
                </a:cubicBezTo>
                <a:cubicBezTo>
                  <a:pt x="229288" y="507584"/>
                  <a:pt x="250996" y="506696"/>
                  <a:pt x="291548" y="516834"/>
                </a:cubicBezTo>
                <a:cubicBezTo>
                  <a:pt x="417643" y="506326"/>
                  <a:pt x="435680" y="546623"/>
                  <a:pt x="477079" y="463826"/>
                </a:cubicBezTo>
                <a:cubicBezTo>
                  <a:pt x="483326" y="451332"/>
                  <a:pt x="485914" y="437321"/>
                  <a:pt x="490331" y="424069"/>
                </a:cubicBezTo>
                <a:cubicBezTo>
                  <a:pt x="485914" y="375478"/>
                  <a:pt x="485558" y="326344"/>
                  <a:pt x="477079" y="278295"/>
                </a:cubicBezTo>
                <a:cubicBezTo>
                  <a:pt x="469317" y="234311"/>
                  <a:pt x="452515" y="193160"/>
                  <a:pt x="424070" y="159026"/>
                </a:cubicBezTo>
                <a:cubicBezTo>
                  <a:pt x="412072" y="144628"/>
                  <a:pt x="397565" y="132521"/>
                  <a:pt x="384313" y="119269"/>
                </a:cubicBezTo>
                <a:cubicBezTo>
                  <a:pt x="379896" y="106017"/>
                  <a:pt x="379180" y="90880"/>
                  <a:pt x="371061" y="79513"/>
                </a:cubicBezTo>
                <a:cubicBezTo>
                  <a:pt x="341847" y="38613"/>
                  <a:pt x="316500" y="25469"/>
                  <a:pt x="278296" y="0"/>
                </a:cubicBezTo>
                <a:cubicBezTo>
                  <a:pt x="225457" y="5871"/>
                  <a:pt x="152300" y="85"/>
                  <a:pt x="106018" y="39756"/>
                </a:cubicBezTo>
                <a:cubicBezTo>
                  <a:pt x="89248" y="54130"/>
                  <a:pt x="79513" y="75095"/>
                  <a:pt x="66261" y="92765"/>
                </a:cubicBezTo>
                <a:cubicBezTo>
                  <a:pt x="61844" y="114852"/>
                  <a:pt x="60132" y="137657"/>
                  <a:pt x="53009" y="159026"/>
                </a:cubicBezTo>
                <a:cubicBezTo>
                  <a:pt x="46762" y="177767"/>
                  <a:pt x="28294" y="192360"/>
                  <a:pt x="26505" y="212034"/>
                </a:cubicBezTo>
                <a:cubicBezTo>
                  <a:pt x="23677" y="243142"/>
                  <a:pt x="34622" y="273989"/>
                  <a:pt x="39757" y="304800"/>
                </a:cubicBezTo>
                <a:cubicBezTo>
                  <a:pt x="43460" y="327018"/>
                  <a:pt x="45100" y="349971"/>
                  <a:pt x="53009" y="371061"/>
                </a:cubicBezTo>
                <a:cubicBezTo>
                  <a:pt x="65118" y="403353"/>
                  <a:pt x="112583" y="443888"/>
                  <a:pt x="132522" y="463826"/>
                </a:cubicBezTo>
                <a:lnTo>
                  <a:pt x="172279" y="503582"/>
                </a:lnTo>
                <a:cubicBezTo>
                  <a:pt x="185531" y="516834"/>
                  <a:pt x="193853" y="538794"/>
                  <a:pt x="212035" y="543339"/>
                </a:cubicBezTo>
                <a:lnTo>
                  <a:pt x="265044" y="556591"/>
                </a:lnTo>
                <a:cubicBezTo>
                  <a:pt x="304800" y="552174"/>
                  <a:pt x="349093" y="562303"/>
                  <a:pt x="384313" y="543339"/>
                </a:cubicBezTo>
                <a:cubicBezTo>
                  <a:pt x="412360" y="528237"/>
                  <a:pt x="437322" y="463826"/>
                  <a:pt x="437322" y="463826"/>
                </a:cubicBezTo>
                <a:cubicBezTo>
                  <a:pt x="470068" y="365585"/>
                  <a:pt x="478994" y="374947"/>
                  <a:pt x="450574" y="251791"/>
                </a:cubicBezTo>
                <a:cubicBezTo>
                  <a:pt x="445558" y="230056"/>
                  <a:pt x="413039" y="201003"/>
                  <a:pt x="397565" y="185530"/>
                </a:cubicBezTo>
                <a:cubicBezTo>
                  <a:pt x="393148" y="172278"/>
                  <a:pt x="395221" y="154500"/>
                  <a:pt x="384313" y="145774"/>
                </a:cubicBezTo>
                <a:cubicBezTo>
                  <a:pt x="370091" y="134396"/>
                  <a:pt x="348046" y="139696"/>
                  <a:pt x="331305" y="132521"/>
                </a:cubicBezTo>
                <a:cubicBezTo>
                  <a:pt x="316232" y="126061"/>
                  <a:pt x="244575" y="70788"/>
                  <a:pt x="238539" y="66261"/>
                </a:cubicBezTo>
                <a:cubicBezTo>
                  <a:pt x="198783" y="75096"/>
                  <a:pt x="156346" y="75913"/>
                  <a:pt x="119270" y="92765"/>
                </a:cubicBezTo>
                <a:cubicBezTo>
                  <a:pt x="104770" y="99356"/>
                  <a:pt x="98208" y="117553"/>
                  <a:pt x="92765" y="132521"/>
                </a:cubicBezTo>
                <a:cubicBezTo>
                  <a:pt x="80316" y="166755"/>
                  <a:pt x="66261" y="238539"/>
                  <a:pt x="66261" y="238539"/>
                </a:cubicBezTo>
                <a:cubicBezTo>
                  <a:pt x="73147" y="328064"/>
                  <a:pt x="56458" y="394442"/>
                  <a:pt x="106018" y="463826"/>
                </a:cubicBezTo>
                <a:cubicBezTo>
                  <a:pt x="116911" y="479076"/>
                  <a:pt x="133776" y="489185"/>
                  <a:pt x="145774" y="503582"/>
                </a:cubicBezTo>
                <a:cubicBezTo>
                  <a:pt x="155970" y="515818"/>
                  <a:pt x="158773" y="534898"/>
                  <a:pt x="172279" y="543339"/>
                </a:cubicBezTo>
                <a:cubicBezTo>
                  <a:pt x="195970" y="558146"/>
                  <a:pt x="225288" y="561008"/>
                  <a:pt x="251792" y="569843"/>
                </a:cubicBezTo>
                <a:lnTo>
                  <a:pt x="291548" y="583095"/>
                </a:lnTo>
                <a:cubicBezTo>
                  <a:pt x="353392" y="574260"/>
                  <a:pt x="417813" y="576346"/>
                  <a:pt x="477079" y="556591"/>
                </a:cubicBezTo>
                <a:cubicBezTo>
                  <a:pt x="490331" y="552174"/>
                  <a:pt x="484828" y="529674"/>
                  <a:pt x="490331" y="516834"/>
                </a:cubicBezTo>
                <a:cubicBezTo>
                  <a:pt x="539458" y="402204"/>
                  <a:pt x="499009" y="517307"/>
                  <a:pt x="530087" y="424069"/>
                </a:cubicBezTo>
                <a:cubicBezTo>
                  <a:pt x="521252" y="388730"/>
                  <a:pt x="519873" y="350633"/>
                  <a:pt x="503583" y="318052"/>
                </a:cubicBezTo>
                <a:cubicBezTo>
                  <a:pt x="492408" y="295701"/>
                  <a:pt x="467029" y="283849"/>
                  <a:pt x="450574" y="265043"/>
                </a:cubicBezTo>
                <a:cubicBezTo>
                  <a:pt x="391109" y="197083"/>
                  <a:pt x="438936" y="221406"/>
                  <a:pt x="371061" y="198782"/>
                </a:cubicBezTo>
                <a:cubicBezTo>
                  <a:pt x="357809" y="185530"/>
                  <a:pt x="346899" y="169422"/>
                  <a:pt x="331305" y="159026"/>
                </a:cubicBezTo>
                <a:cubicBezTo>
                  <a:pt x="319682" y="151277"/>
                  <a:pt x="305184" y="148804"/>
                  <a:pt x="291548" y="145774"/>
                </a:cubicBezTo>
                <a:cubicBezTo>
                  <a:pt x="265318" y="139945"/>
                  <a:pt x="238383" y="137791"/>
                  <a:pt x="212035" y="132521"/>
                </a:cubicBezTo>
                <a:cubicBezTo>
                  <a:pt x="194175" y="128949"/>
                  <a:pt x="176696" y="123686"/>
                  <a:pt x="159026" y="119269"/>
                </a:cubicBezTo>
                <a:cubicBezTo>
                  <a:pt x="141357" y="123686"/>
                  <a:pt x="120010" y="120861"/>
                  <a:pt x="106018" y="132521"/>
                </a:cubicBezTo>
                <a:cubicBezTo>
                  <a:pt x="90900" y="145119"/>
                  <a:pt x="73290" y="204198"/>
                  <a:pt x="66261" y="225287"/>
                </a:cubicBezTo>
                <a:cubicBezTo>
                  <a:pt x="70678" y="304800"/>
                  <a:pt x="68251" y="384991"/>
                  <a:pt x="79513" y="463826"/>
                </a:cubicBezTo>
                <a:cubicBezTo>
                  <a:pt x="81765" y="479593"/>
                  <a:pt x="92766" y="494747"/>
                  <a:pt x="106018" y="503582"/>
                </a:cubicBezTo>
                <a:cubicBezTo>
                  <a:pt x="121172" y="513685"/>
                  <a:pt x="141357" y="512417"/>
                  <a:pt x="159026" y="516834"/>
                </a:cubicBezTo>
                <a:cubicBezTo>
                  <a:pt x="243740" y="573311"/>
                  <a:pt x="225826" y="573022"/>
                  <a:pt x="397565" y="530087"/>
                </a:cubicBezTo>
                <a:cubicBezTo>
                  <a:pt x="411117" y="526699"/>
                  <a:pt x="401875" y="501061"/>
                  <a:pt x="410818" y="490330"/>
                </a:cubicBezTo>
                <a:cubicBezTo>
                  <a:pt x="575197" y="293075"/>
                  <a:pt x="380450" y="575637"/>
                  <a:pt x="490331" y="410817"/>
                </a:cubicBezTo>
                <a:cubicBezTo>
                  <a:pt x="485914" y="357808"/>
                  <a:pt x="492945" y="302562"/>
                  <a:pt x="477079" y="251791"/>
                </a:cubicBezTo>
                <a:cubicBezTo>
                  <a:pt x="469625" y="227940"/>
                  <a:pt x="441740" y="216452"/>
                  <a:pt x="424070" y="198782"/>
                </a:cubicBezTo>
                <a:cubicBezTo>
                  <a:pt x="415235" y="189947"/>
                  <a:pt x="404495" y="182674"/>
                  <a:pt x="397565" y="172278"/>
                </a:cubicBezTo>
                <a:cubicBezTo>
                  <a:pt x="388730" y="159026"/>
                  <a:pt x="384567" y="140962"/>
                  <a:pt x="371061" y="132521"/>
                </a:cubicBezTo>
                <a:cubicBezTo>
                  <a:pt x="347370" y="117714"/>
                  <a:pt x="318052" y="114852"/>
                  <a:pt x="291548" y="106017"/>
                </a:cubicBezTo>
                <a:lnTo>
                  <a:pt x="251792" y="92765"/>
                </a:lnTo>
                <a:cubicBezTo>
                  <a:pt x="225288" y="97182"/>
                  <a:pt x="198627" y="100747"/>
                  <a:pt x="172279" y="106017"/>
                </a:cubicBezTo>
                <a:cubicBezTo>
                  <a:pt x="130678" y="114337"/>
                  <a:pt x="117405" y="119891"/>
                  <a:pt x="79513" y="132521"/>
                </a:cubicBezTo>
                <a:cubicBezTo>
                  <a:pt x="75096" y="150191"/>
                  <a:pt x="66261" y="167317"/>
                  <a:pt x="66261" y="185530"/>
                </a:cubicBezTo>
                <a:cubicBezTo>
                  <a:pt x="66261" y="243126"/>
                  <a:pt x="68899" y="301199"/>
                  <a:pt x="79513" y="357808"/>
                </a:cubicBezTo>
                <a:cubicBezTo>
                  <a:pt x="82448" y="373463"/>
                  <a:pt x="94031" y="387077"/>
                  <a:pt x="106018" y="397565"/>
                </a:cubicBezTo>
                <a:cubicBezTo>
                  <a:pt x="162102" y="446639"/>
                  <a:pt x="170682" y="445624"/>
                  <a:pt x="225287" y="463826"/>
                </a:cubicBezTo>
                <a:cubicBezTo>
                  <a:pt x="234122" y="472661"/>
                  <a:pt x="240617" y="484742"/>
                  <a:pt x="251792" y="490330"/>
                </a:cubicBezTo>
                <a:cubicBezTo>
                  <a:pt x="268082" y="498475"/>
                  <a:pt x="287288" y="498579"/>
                  <a:pt x="304800" y="503582"/>
                </a:cubicBezTo>
                <a:cubicBezTo>
                  <a:pt x="318232" y="507420"/>
                  <a:pt x="331305" y="512417"/>
                  <a:pt x="344557" y="516834"/>
                </a:cubicBezTo>
                <a:cubicBezTo>
                  <a:pt x="384313" y="512417"/>
                  <a:pt x="426686" y="518438"/>
                  <a:pt x="463826" y="503582"/>
                </a:cubicBezTo>
                <a:cubicBezTo>
                  <a:pt x="476796" y="498394"/>
                  <a:pt x="474049" y="477462"/>
                  <a:pt x="477079" y="463826"/>
                </a:cubicBezTo>
                <a:cubicBezTo>
                  <a:pt x="482908" y="437596"/>
                  <a:pt x="485914" y="410817"/>
                  <a:pt x="490331" y="384313"/>
                </a:cubicBezTo>
                <a:cubicBezTo>
                  <a:pt x="472413" y="321600"/>
                  <a:pt x="469599" y="290183"/>
                  <a:pt x="437322" y="238539"/>
                </a:cubicBezTo>
                <a:cubicBezTo>
                  <a:pt x="425616" y="219809"/>
                  <a:pt x="415943" y="197782"/>
                  <a:pt x="397565" y="185530"/>
                </a:cubicBezTo>
                <a:cubicBezTo>
                  <a:pt x="374319" y="170033"/>
                  <a:pt x="318052" y="159026"/>
                  <a:pt x="318052" y="159026"/>
                </a:cubicBezTo>
                <a:cubicBezTo>
                  <a:pt x="304800" y="145774"/>
                  <a:pt x="296819" y="122119"/>
                  <a:pt x="278296" y="119269"/>
                </a:cubicBezTo>
                <a:cubicBezTo>
                  <a:pt x="152699" y="99946"/>
                  <a:pt x="162229" y="107838"/>
                  <a:pt x="119270" y="172278"/>
                </a:cubicBezTo>
                <a:cubicBezTo>
                  <a:pt x="110159" y="217836"/>
                  <a:pt x="105245" y="247870"/>
                  <a:pt x="92765" y="291548"/>
                </a:cubicBezTo>
                <a:cubicBezTo>
                  <a:pt x="88927" y="304979"/>
                  <a:pt x="83930" y="318052"/>
                  <a:pt x="79513" y="331304"/>
                </a:cubicBezTo>
                <a:cubicBezTo>
                  <a:pt x="83930" y="384313"/>
                  <a:pt x="81619" y="438318"/>
                  <a:pt x="92765" y="490330"/>
                </a:cubicBezTo>
                <a:cubicBezTo>
                  <a:pt x="95383" y="502547"/>
                  <a:pt x="111465" y="507078"/>
                  <a:pt x="119270" y="516834"/>
                </a:cubicBezTo>
                <a:cubicBezTo>
                  <a:pt x="150675" y="556089"/>
                  <a:pt x="145774" y="545019"/>
                  <a:pt x="145774" y="58309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221980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382540" y="5760928"/>
            <a:ext cx="2305878" cy="547108"/>
          </a:xfrm>
        </p:spPr>
        <p:txBody>
          <a:bodyPr>
            <a:normAutofit/>
          </a:bodyPr>
          <a:lstStyle/>
          <a:p>
            <a:pPr algn="ctr"/>
            <a:r>
              <a:rPr lang="tr-TR" sz="3200" dirty="0" smtClean="0">
                <a:solidFill>
                  <a:schemeClr val="bg1"/>
                </a:solidFill>
                <a:latin typeface="Forte" panose="03060902040502070203" pitchFamily="66" charset="0"/>
              </a:rPr>
              <a:t>1. Soru</a:t>
            </a:r>
            <a:endParaRPr lang="tr-TR" sz="3200" dirty="0">
              <a:solidFill>
                <a:schemeClr val="bg1"/>
              </a:solidFill>
              <a:latin typeface="Forte" panose="03060902040502070203" pitchFamily="66" charset="0"/>
            </a:endParaRPr>
          </a:p>
        </p:txBody>
      </p:sp>
      <p:sp>
        <p:nvSpPr>
          <p:cNvPr id="7" name="16-Nokta Yıldız 6"/>
          <p:cNvSpPr/>
          <p:nvPr/>
        </p:nvSpPr>
        <p:spPr>
          <a:xfrm>
            <a:off x="11257722" y="127137"/>
            <a:ext cx="861391" cy="878233"/>
          </a:xfrm>
          <a:prstGeom prst="star1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6</a:t>
            </a:r>
            <a:endParaRPr lang="tr-TR" sz="2000" b="1" dirty="0"/>
          </a:p>
        </p:txBody>
      </p:sp>
      <p:pic>
        <p:nvPicPr>
          <p:cNvPr id="8" name="İçerik Yer Tutucusu 7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209" y="367469"/>
            <a:ext cx="5241008" cy="5940567"/>
          </a:xfrm>
        </p:spPr>
      </p:pic>
      <p:sp>
        <p:nvSpPr>
          <p:cNvPr id="9" name="Serbest Form 8"/>
          <p:cNvSpPr/>
          <p:nvPr/>
        </p:nvSpPr>
        <p:spPr>
          <a:xfrm>
            <a:off x="2888974" y="4067361"/>
            <a:ext cx="573125" cy="650412"/>
          </a:xfrm>
          <a:custGeom>
            <a:avLst/>
            <a:gdLst>
              <a:gd name="connsiteX0" fmla="*/ 132522 w 530087"/>
              <a:gd name="connsiteY0" fmla="*/ 331304 h 609600"/>
              <a:gd name="connsiteX1" fmla="*/ 106018 w 530087"/>
              <a:gd name="connsiteY1" fmla="*/ 397565 h 609600"/>
              <a:gd name="connsiteX2" fmla="*/ 145774 w 530087"/>
              <a:gd name="connsiteY2" fmla="*/ 556591 h 609600"/>
              <a:gd name="connsiteX3" fmla="*/ 410818 w 530087"/>
              <a:gd name="connsiteY3" fmla="*/ 516834 h 609600"/>
              <a:gd name="connsiteX4" fmla="*/ 450574 w 530087"/>
              <a:gd name="connsiteY4" fmla="*/ 477078 h 609600"/>
              <a:gd name="connsiteX5" fmla="*/ 463826 w 530087"/>
              <a:gd name="connsiteY5" fmla="*/ 437321 h 609600"/>
              <a:gd name="connsiteX6" fmla="*/ 503583 w 530087"/>
              <a:gd name="connsiteY6" fmla="*/ 371061 h 609600"/>
              <a:gd name="connsiteX7" fmla="*/ 490331 w 530087"/>
              <a:gd name="connsiteY7" fmla="*/ 265043 h 609600"/>
              <a:gd name="connsiteX8" fmla="*/ 450574 w 530087"/>
              <a:gd name="connsiteY8" fmla="*/ 198782 h 609600"/>
              <a:gd name="connsiteX9" fmla="*/ 410818 w 530087"/>
              <a:gd name="connsiteY9" fmla="*/ 185530 h 609600"/>
              <a:gd name="connsiteX10" fmla="*/ 384313 w 530087"/>
              <a:gd name="connsiteY10" fmla="*/ 159026 h 609600"/>
              <a:gd name="connsiteX11" fmla="*/ 172279 w 530087"/>
              <a:gd name="connsiteY11" fmla="*/ 159026 h 609600"/>
              <a:gd name="connsiteX12" fmla="*/ 92765 w 530087"/>
              <a:gd name="connsiteY12" fmla="*/ 198782 h 609600"/>
              <a:gd name="connsiteX13" fmla="*/ 79513 w 530087"/>
              <a:gd name="connsiteY13" fmla="*/ 251791 h 609600"/>
              <a:gd name="connsiteX14" fmla="*/ 106018 w 530087"/>
              <a:gd name="connsiteY14" fmla="*/ 477078 h 609600"/>
              <a:gd name="connsiteX15" fmla="*/ 132522 w 530087"/>
              <a:gd name="connsiteY15" fmla="*/ 516834 h 609600"/>
              <a:gd name="connsiteX16" fmla="*/ 198783 w 530087"/>
              <a:gd name="connsiteY16" fmla="*/ 530087 h 609600"/>
              <a:gd name="connsiteX17" fmla="*/ 251792 w 530087"/>
              <a:gd name="connsiteY17" fmla="*/ 543339 h 609600"/>
              <a:gd name="connsiteX18" fmla="*/ 371061 w 530087"/>
              <a:gd name="connsiteY18" fmla="*/ 530087 h 609600"/>
              <a:gd name="connsiteX19" fmla="*/ 424070 w 530087"/>
              <a:gd name="connsiteY19" fmla="*/ 437321 h 609600"/>
              <a:gd name="connsiteX20" fmla="*/ 437322 w 530087"/>
              <a:gd name="connsiteY20" fmla="*/ 397565 h 609600"/>
              <a:gd name="connsiteX21" fmla="*/ 424070 w 530087"/>
              <a:gd name="connsiteY21" fmla="*/ 331304 h 609600"/>
              <a:gd name="connsiteX22" fmla="*/ 397565 w 530087"/>
              <a:gd name="connsiteY22" fmla="*/ 291548 h 609600"/>
              <a:gd name="connsiteX23" fmla="*/ 384313 w 530087"/>
              <a:gd name="connsiteY23" fmla="*/ 251791 h 609600"/>
              <a:gd name="connsiteX24" fmla="*/ 357809 w 530087"/>
              <a:gd name="connsiteY24" fmla="*/ 212034 h 609600"/>
              <a:gd name="connsiteX25" fmla="*/ 344557 w 530087"/>
              <a:gd name="connsiteY25" fmla="*/ 172278 h 609600"/>
              <a:gd name="connsiteX26" fmla="*/ 265044 w 530087"/>
              <a:gd name="connsiteY26" fmla="*/ 145774 h 609600"/>
              <a:gd name="connsiteX27" fmla="*/ 92765 w 530087"/>
              <a:gd name="connsiteY27" fmla="*/ 185530 h 609600"/>
              <a:gd name="connsiteX28" fmla="*/ 79513 w 530087"/>
              <a:gd name="connsiteY28" fmla="*/ 238539 h 609600"/>
              <a:gd name="connsiteX29" fmla="*/ 53009 w 530087"/>
              <a:gd name="connsiteY29" fmla="*/ 318052 h 609600"/>
              <a:gd name="connsiteX30" fmla="*/ 66261 w 530087"/>
              <a:gd name="connsiteY30" fmla="*/ 410817 h 609600"/>
              <a:gd name="connsiteX31" fmla="*/ 132522 w 530087"/>
              <a:gd name="connsiteY31" fmla="*/ 463826 h 609600"/>
              <a:gd name="connsiteX32" fmla="*/ 212035 w 530087"/>
              <a:gd name="connsiteY32" fmla="*/ 503582 h 609600"/>
              <a:gd name="connsiteX33" fmla="*/ 490331 w 530087"/>
              <a:gd name="connsiteY33" fmla="*/ 516834 h 609600"/>
              <a:gd name="connsiteX34" fmla="*/ 477079 w 530087"/>
              <a:gd name="connsiteY34" fmla="*/ 384313 h 609600"/>
              <a:gd name="connsiteX35" fmla="*/ 437322 w 530087"/>
              <a:gd name="connsiteY35" fmla="*/ 357808 h 609600"/>
              <a:gd name="connsiteX36" fmla="*/ 357809 w 530087"/>
              <a:gd name="connsiteY36" fmla="*/ 291548 h 609600"/>
              <a:gd name="connsiteX37" fmla="*/ 331305 w 530087"/>
              <a:gd name="connsiteY37" fmla="*/ 251791 h 609600"/>
              <a:gd name="connsiteX38" fmla="*/ 291548 w 530087"/>
              <a:gd name="connsiteY38" fmla="*/ 225287 h 609600"/>
              <a:gd name="connsiteX39" fmla="*/ 265044 w 530087"/>
              <a:gd name="connsiteY39" fmla="*/ 198782 h 609600"/>
              <a:gd name="connsiteX40" fmla="*/ 251792 w 530087"/>
              <a:gd name="connsiteY40" fmla="*/ 159026 h 609600"/>
              <a:gd name="connsiteX41" fmla="*/ 92765 w 530087"/>
              <a:gd name="connsiteY41" fmla="*/ 132521 h 609600"/>
              <a:gd name="connsiteX42" fmla="*/ 39757 w 530087"/>
              <a:gd name="connsiteY42" fmla="*/ 198782 h 609600"/>
              <a:gd name="connsiteX43" fmla="*/ 13252 w 530087"/>
              <a:gd name="connsiteY43" fmla="*/ 278295 h 609600"/>
              <a:gd name="connsiteX44" fmla="*/ 0 w 530087"/>
              <a:gd name="connsiteY44" fmla="*/ 318052 h 609600"/>
              <a:gd name="connsiteX45" fmla="*/ 39757 w 530087"/>
              <a:gd name="connsiteY45" fmla="*/ 437321 h 609600"/>
              <a:gd name="connsiteX46" fmla="*/ 79513 w 530087"/>
              <a:gd name="connsiteY46" fmla="*/ 463826 h 609600"/>
              <a:gd name="connsiteX47" fmla="*/ 159026 w 530087"/>
              <a:gd name="connsiteY47" fmla="*/ 490330 h 609600"/>
              <a:gd name="connsiteX48" fmla="*/ 384313 w 530087"/>
              <a:gd name="connsiteY48" fmla="*/ 477078 h 609600"/>
              <a:gd name="connsiteX49" fmla="*/ 424070 w 530087"/>
              <a:gd name="connsiteY49" fmla="*/ 450574 h 609600"/>
              <a:gd name="connsiteX50" fmla="*/ 437322 w 530087"/>
              <a:gd name="connsiteY50" fmla="*/ 397565 h 609600"/>
              <a:gd name="connsiteX51" fmla="*/ 424070 w 530087"/>
              <a:gd name="connsiteY51" fmla="*/ 291548 h 609600"/>
              <a:gd name="connsiteX52" fmla="*/ 397565 w 530087"/>
              <a:gd name="connsiteY52" fmla="*/ 212034 h 609600"/>
              <a:gd name="connsiteX53" fmla="*/ 384313 w 530087"/>
              <a:gd name="connsiteY53" fmla="*/ 172278 h 609600"/>
              <a:gd name="connsiteX54" fmla="*/ 278296 w 530087"/>
              <a:gd name="connsiteY54" fmla="*/ 79513 h 609600"/>
              <a:gd name="connsiteX55" fmla="*/ 212035 w 530087"/>
              <a:gd name="connsiteY55" fmla="*/ 66261 h 609600"/>
              <a:gd name="connsiteX56" fmla="*/ 39757 w 530087"/>
              <a:gd name="connsiteY56" fmla="*/ 132521 h 609600"/>
              <a:gd name="connsiteX57" fmla="*/ 26505 w 530087"/>
              <a:gd name="connsiteY57" fmla="*/ 172278 h 609600"/>
              <a:gd name="connsiteX58" fmla="*/ 39757 w 530087"/>
              <a:gd name="connsiteY58" fmla="*/ 331304 h 609600"/>
              <a:gd name="connsiteX59" fmla="*/ 53009 w 530087"/>
              <a:gd name="connsiteY59" fmla="*/ 424069 h 609600"/>
              <a:gd name="connsiteX60" fmla="*/ 132522 w 530087"/>
              <a:gd name="connsiteY60" fmla="*/ 503582 h 609600"/>
              <a:gd name="connsiteX61" fmla="*/ 225287 w 530087"/>
              <a:gd name="connsiteY61" fmla="*/ 583095 h 609600"/>
              <a:gd name="connsiteX62" fmla="*/ 357809 w 530087"/>
              <a:gd name="connsiteY62" fmla="*/ 609600 h 609600"/>
              <a:gd name="connsiteX63" fmla="*/ 477079 w 530087"/>
              <a:gd name="connsiteY63" fmla="*/ 569843 h 609600"/>
              <a:gd name="connsiteX64" fmla="*/ 490331 w 530087"/>
              <a:gd name="connsiteY64" fmla="*/ 516834 h 609600"/>
              <a:gd name="connsiteX65" fmla="*/ 463826 w 530087"/>
              <a:gd name="connsiteY65" fmla="*/ 344556 h 609600"/>
              <a:gd name="connsiteX66" fmla="*/ 410818 w 530087"/>
              <a:gd name="connsiteY66" fmla="*/ 238539 h 609600"/>
              <a:gd name="connsiteX67" fmla="*/ 357809 w 530087"/>
              <a:gd name="connsiteY67" fmla="*/ 145774 h 609600"/>
              <a:gd name="connsiteX68" fmla="*/ 238539 w 530087"/>
              <a:gd name="connsiteY68" fmla="*/ 79513 h 609600"/>
              <a:gd name="connsiteX69" fmla="*/ 159026 w 530087"/>
              <a:gd name="connsiteY69" fmla="*/ 92765 h 609600"/>
              <a:gd name="connsiteX70" fmla="*/ 119270 w 530087"/>
              <a:gd name="connsiteY70" fmla="*/ 172278 h 609600"/>
              <a:gd name="connsiteX71" fmla="*/ 132522 w 530087"/>
              <a:gd name="connsiteY71" fmla="*/ 384313 h 609600"/>
              <a:gd name="connsiteX72" fmla="*/ 172279 w 530087"/>
              <a:gd name="connsiteY72" fmla="*/ 437321 h 609600"/>
              <a:gd name="connsiteX73" fmla="*/ 198783 w 530087"/>
              <a:gd name="connsiteY73" fmla="*/ 477078 h 609600"/>
              <a:gd name="connsiteX74" fmla="*/ 291548 w 530087"/>
              <a:gd name="connsiteY74" fmla="*/ 516834 h 609600"/>
              <a:gd name="connsiteX75" fmla="*/ 477079 w 530087"/>
              <a:gd name="connsiteY75" fmla="*/ 463826 h 609600"/>
              <a:gd name="connsiteX76" fmla="*/ 490331 w 530087"/>
              <a:gd name="connsiteY76" fmla="*/ 424069 h 609600"/>
              <a:gd name="connsiteX77" fmla="*/ 477079 w 530087"/>
              <a:gd name="connsiteY77" fmla="*/ 278295 h 609600"/>
              <a:gd name="connsiteX78" fmla="*/ 424070 w 530087"/>
              <a:gd name="connsiteY78" fmla="*/ 159026 h 609600"/>
              <a:gd name="connsiteX79" fmla="*/ 384313 w 530087"/>
              <a:gd name="connsiteY79" fmla="*/ 119269 h 609600"/>
              <a:gd name="connsiteX80" fmla="*/ 371061 w 530087"/>
              <a:gd name="connsiteY80" fmla="*/ 79513 h 609600"/>
              <a:gd name="connsiteX81" fmla="*/ 278296 w 530087"/>
              <a:gd name="connsiteY81" fmla="*/ 0 h 609600"/>
              <a:gd name="connsiteX82" fmla="*/ 106018 w 530087"/>
              <a:gd name="connsiteY82" fmla="*/ 39756 h 609600"/>
              <a:gd name="connsiteX83" fmla="*/ 66261 w 530087"/>
              <a:gd name="connsiteY83" fmla="*/ 92765 h 609600"/>
              <a:gd name="connsiteX84" fmla="*/ 53009 w 530087"/>
              <a:gd name="connsiteY84" fmla="*/ 159026 h 609600"/>
              <a:gd name="connsiteX85" fmla="*/ 26505 w 530087"/>
              <a:gd name="connsiteY85" fmla="*/ 212034 h 609600"/>
              <a:gd name="connsiteX86" fmla="*/ 39757 w 530087"/>
              <a:gd name="connsiteY86" fmla="*/ 304800 h 609600"/>
              <a:gd name="connsiteX87" fmla="*/ 53009 w 530087"/>
              <a:gd name="connsiteY87" fmla="*/ 371061 h 609600"/>
              <a:gd name="connsiteX88" fmla="*/ 132522 w 530087"/>
              <a:gd name="connsiteY88" fmla="*/ 463826 h 609600"/>
              <a:gd name="connsiteX89" fmla="*/ 172279 w 530087"/>
              <a:gd name="connsiteY89" fmla="*/ 503582 h 609600"/>
              <a:gd name="connsiteX90" fmla="*/ 212035 w 530087"/>
              <a:gd name="connsiteY90" fmla="*/ 543339 h 609600"/>
              <a:gd name="connsiteX91" fmla="*/ 265044 w 530087"/>
              <a:gd name="connsiteY91" fmla="*/ 556591 h 609600"/>
              <a:gd name="connsiteX92" fmla="*/ 384313 w 530087"/>
              <a:gd name="connsiteY92" fmla="*/ 543339 h 609600"/>
              <a:gd name="connsiteX93" fmla="*/ 437322 w 530087"/>
              <a:gd name="connsiteY93" fmla="*/ 463826 h 609600"/>
              <a:gd name="connsiteX94" fmla="*/ 450574 w 530087"/>
              <a:gd name="connsiteY94" fmla="*/ 251791 h 609600"/>
              <a:gd name="connsiteX95" fmla="*/ 397565 w 530087"/>
              <a:gd name="connsiteY95" fmla="*/ 185530 h 609600"/>
              <a:gd name="connsiteX96" fmla="*/ 384313 w 530087"/>
              <a:gd name="connsiteY96" fmla="*/ 145774 h 609600"/>
              <a:gd name="connsiteX97" fmla="*/ 331305 w 530087"/>
              <a:gd name="connsiteY97" fmla="*/ 132521 h 609600"/>
              <a:gd name="connsiteX98" fmla="*/ 238539 w 530087"/>
              <a:gd name="connsiteY98" fmla="*/ 66261 h 609600"/>
              <a:gd name="connsiteX99" fmla="*/ 119270 w 530087"/>
              <a:gd name="connsiteY99" fmla="*/ 92765 h 609600"/>
              <a:gd name="connsiteX100" fmla="*/ 92765 w 530087"/>
              <a:gd name="connsiteY100" fmla="*/ 132521 h 609600"/>
              <a:gd name="connsiteX101" fmla="*/ 66261 w 530087"/>
              <a:gd name="connsiteY101" fmla="*/ 238539 h 609600"/>
              <a:gd name="connsiteX102" fmla="*/ 106018 w 530087"/>
              <a:gd name="connsiteY102" fmla="*/ 463826 h 609600"/>
              <a:gd name="connsiteX103" fmla="*/ 145774 w 530087"/>
              <a:gd name="connsiteY103" fmla="*/ 503582 h 609600"/>
              <a:gd name="connsiteX104" fmla="*/ 172279 w 530087"/>
              <a:gd name="connsiteY104" fmla="*/ 543339 h 609600"/>
              <a:gd name="connsiteX105" fmla="*/ 251792 w 530087"/>
              <a:gd name="connsiteY105" fmla="*/ 569843 h 609600"/>
              <a:gd name="connsiteX106" fmla="*/ 291548 w 530087"/>
              <a:gd name="connsiteY106" fmla="*/ 583095 h 609600"/>
              <a:gd name="connsiteX107" fmla="*/ 477079 w 530087"/>
              <a:gd name="connsiteY107" fmla="*/ 556591 h 609600"/>
              <a:gd name="connsiteX108" fmla="*/ 490331 w 530087"/>
              <a:gd name="connsiteY108" fmla="*/ 516834 h 609600"/>
              <a:gd name="connsiteX109" fmla="*/ 530087 w 530087"/>
              <a:gd name="connsiteY109" fmla="*/ 424069 h 609600"/>
              <a:gd name="connsiteX110" fmla="*/ 503583 w 530087"/>
              <a:gd name="connsiteY110" fmla="*/ 318052 h 609600"/>
              <a:gd name="connsiteX111" fmla="*/ 450574 w 530087"/>
              <a:gd name="connsiteY111" fmla="*/ 265043 h 609600"/>
              <a:gd name="connsiteX112" fmla="*/ 371061 w 530087"/>
              <a:gd name="connsiteY112" fmla="*/ 198782 h 609600"/>
              <a:gd name="connsiteX113" fmla="*/ 331305 w 530087"/>
              <a:gd name="connsiteY113" fmla="*/ 159026 h 609600"/>
              <a:gd name="connsiteX114" fmla="*/ 291548 w 530087"/>
              <a:gd name="connsiteY114" fmla="*/ 145774 h 609600"/>
              <a:gd name="connsiteX115" fmla="*/ 212035 w 530087"/>
              <a:gd name="connsiteY115" fmla="*/ 132521 h 609600"/>
              <a:gd name="connsiteX116" fmla="*/ 159026 w 530087"/>
              <a:gd name="connsiteY116" fmla="*/ 119269 h 609600"/>
              <a:gd name="connsiteX117" fmla="*/ 106018 w 530087"/>
              <a:gd name="connsiteY117" fmla="*/ 132521 h 609600"/>
              <a:gd name="connsiteX118" fmla="*/ 66261 w 530087"/>
              <a:gd name="connsiteY118" fmla="*/ 225287 h 609600"/>
              <a:gd name="connsiteX119" fmla="*/ 79513 w 530087"/>
              <a:gd name="connsiteY119" fmla="*/ 463826 h 609600"/>
              <a:gd name="connsiteX120" fmla="*/ 106018 w 530087"/>
              <a:gd name="connsiteY120" fmla="*/ 503582 h 609600"/>
              <a:gd name="connsiteX121" fmla="*/ 159026 w 530087"/>
              <a:gd name="connsiteY121" fmla="*/ 516834 h 609600"/>
              <a:gd name="connsiteX122" fmla="*/ 397565 w 530087"/>
              <a:gd name="connsiteY122" fmla="*/ 530087 h 609600"/>
              <a:gd name="connsiteX123" fmla="*/ 410818 w 530087"/>
              <a:gd name="connsiteY123" fmla="*/ 490330 h 609600"/>
              <a:gd name="connsiteX124" fmla="*/ 490331 w 530087"/>
              <a:gd name="connsiteY124" fmla="*/ 410817 h 609600"/>
              <a:gd name="connsiteX125" fmla="*/ 477079 w 530087"/>
              <a:gd name="connsiteY125" fmla="*/ 251791 h 609600"/>
              <a:gd name="connsiteX126" fmla="*/ 424070 w 530087"/>
              <a:gd name="connsiteY126" fmla="*/ 198782 h 609600"/>
              <a:gd name="connsiteX127" fmla="*/ 397565 w 530087"/>
              <a:gd name="connsiteY127" fmla="*/ 172278 h 609600"/>
              <a:gd name="connsiteX128" fmla="*/ 371061 w 530087"/>
              <a:gd name="connsiteY128" fmla="*/ 132521 h 609600"/>
              <a:gd name="connsiteX129" fmla="*/ 291548 w 530087"/>
              <a:gd name="connsiteY129" fmla="*/ 106017 h 609600"/>
              <a:gd name="connsiteX130" fmla="*/ 251792 w 530087"/>
              <a:gd name="connsiteY130" fmla="*/ 92765 h 609600"/>
              <a:gd name="connsiteX131" fmla="*/ 172279 w 530087"/>
              <a:gd name="connsiteY131" fmla="*/ 106017 h 609600"/>
              <a:gd name="connsiteX132" fmla="*/ 79513 w 530087"/>
              <a:gd name="connsiteY132" fmla="*/ 132521 h 609600"/>
              <a:gd name="connsiteX133" fmla="*/ 66261 w 530087"/>
              <a:gd name="connsiteY133" fmla="*/ 185530 h 609600"/>
              <a:gd name="connsiteX134" fmla="*/ 79513 w 530087"/>
              <a:gd name="connsiteY134" fmla="*/ 357808 h 609600"/>
              <a:gd name="connsiteX135" fmla="*/ 106018 w 530087"/>
              <a:gd name="connsiteY135" fmla="*/ 397565 h 609600"/>
              <a:gd name="connsiteX136" fmla="*/ 225287 w 530087"/>
              <a:gd name="connsiteY136" fmla="*/ 463826 h 609600"/>
              <a:gd name="connsiteX137" fmla="*/ 251792 w 530087"/>
              <a:gd name="connsiteY137" fmla="*/ 490330 h 609600"/>
              <a:gd name="connsiteX138" fmla="*/ 304800 w 530087"/>
              <a:gd name="connsiteY138" fmla="*/ 503582 h 609600"/>
              <a:gd name="connsiteX139" fmla="*/ 344557 w 530087"/>
              <a:gd name="connsiteY139" fmla="*/ 516834 h 609600"/>
              <a:gd name="connsiteX140" fmla="*/ 463826 w 530087"/>
              <a:gd name="connsiteY140" fmla="*/ 503582 h 609600"/>
              <a:gd name="connsiteX141" fmla="*/ 477079 w 530087"/>
              <a:gd name="connsiteY141" fmla="*/ 463826 h 609600"/>
              <a:gd name="connsiteX142" fmla="*/ 490331 w 530087"/>
              <a:gd name="connsiteY142" fmla="*/ 384313 h 609600"/>
              <a:gd name="connsiteX143" fmla="*/ 437322 w 530087"/>
              <a:gd name="connsiteY143" fmla="*/ 238539 h 609600"/>
              <a:gd name="connsiteX144" fmla="*/ 397565 w 530087"/>
              <a:gd name="connsiteY144" fmla="*/ 185530 h 609600"/>
              <a:gd name="connsiteX145" fmla="*/ 318052 w 530087"/>
              <a:gd name="connsiteY145" fmla="*/ 159026 h 609600"/>
              <a:gd name="connsiteX146" fmla="*/ 278296 w 530087"/>
              <a:gd name="connsiteY146" fmla="*/ 119269 h 609600"/>
              <a:gd name="connsiteX147" fmla="*/ 119270 w 530087"/>
              <a:gd name="connsiteY147" fmla="*/ 172278 h 609600"/>
              <a:gd name="connsiteX148" fmla="*/ 92765 w 530087"/>
              <a:gd name="connsiteY148" fmla="*/ 291548 h 609600"/>
              <a:gd name="connsiteX149" fmla="*/ 79513 w 530087"/>
              <a:gd name="connsiteY149" fmla="*/ 331304 h 609600"/>
              <a:gd name="connsiteX150" fmla="*/ 92765 w 530087"/>
              <a:gd name="connsiteY150" fmla="*/ 490330 h 609600"/>
              <a:gd name="connsiteX151" fmla="*/ 119270 w 530087"/>
              <a:gd name="connsiteY151" fmla="*/ 516834 h 609600"/>
              <a:gd name="connsiteX152" fmla="*/ 145774 w 530087"/>
              <a:gd name="connsiteY152" fmla="*/ 583095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530087" h="609600">
                <a:moveTo>
                  <a:pt x="132522" y="331304"/>
                </a:moveTo>
                <a:cubicBezTo>
                  <a:pt x="123687" y="353391"/>
                  <a:pt x="107713" y="373837"/>
                  <a:pt x="106018" y="397565"/>
                </a:cubicBezTo>
                <a:cubicBezTo>
                  <a:pt x="98755" y="499252"/>
                  <a:pt x="105951" y="496855"/>
                  <a:pt x="145774" y="556591"/>
                </a:cubicBezTo>
                <a:cubicBezTo>
                  <a:pt x="282944" y="548522"/>
                  <a:pt x="330493" y="583771"/>
                  <a:pt x="410818" y="516834"/>
                </a:cubicBezTo>
                <a:cubicBezTo>
                  <a:pt x="425215" y="504836"/>
                  <a:pt x="437322" y="490330"/>
                  <a:pt x="450574" y="477078"/>
                </a:cubicBezTo>
                <a:cubicBezTo>
                  <a:pt x="454991" y="463826"/>
                  <a:pt x="456639" y="449299"/>
                  <a:pt x="463826" y="437321"/>
                </a:cubicBezTo>
                <a:cubicBezTo>
                  <a:pt x="518400" y="346365"/>
                  <a:pt x="466041" y="483686"/>
                  <a:pt x="503583" y="371061"/>
                </a:cubicBezTo>
                <a:cubicBezTo>
                  <a:pt x="499166" y="335722"/>
                  <a:pt x="496702" y="300083"/>
                  <a:pt x="490331" y="265043"/>
                </a:cubicBezTo>
                <a:cubicBezTo>
                  <a:pt x="485225" y="236962"/>
                  <a:pt x="476136" y="214119"/>
                  <a:pt x="450574" y="198782"/>
                </a:cubicBezTo>
                <a:cubicBezTo>
                  <a:pt x="438596" y="191595"/>
                  <a:pt x="424070" y="189947"/>
                  <a:pt x="410818" y="185530"/>
                </a:cubicBezTo>
                <a:cubicBezTo>
                  <a:pt x="401983" y="176695"/>
                  <a:pt x="395027" y="165454"/>
                  <a:pt x="384313" y="159026"/>
                </a:cubicBezTo>
                <a:cubicBezTo>
                  <a:pt x="327103" y="124700"/>
                  <a:pt x="205163" y="156497"/>
                  <a:pt x="172279" y="159026"/>
                </a:cubicBezTo>
                <a:cubicBezTo>
                  <a:pt x="149601" y="166585"/>
                  <a:pt x="107445" y="176763"/>
                  <a:pt x="92765" y="198782"/>
                </a:cubicBezTo>
                <a:cubicBezTo>
                  <a:pt x="82662" y="213936"/>
                  <a:pt x="83930" y="234121"/>
                  <a:pt x="79513" y="251791"/>
                </a:cubicBezTo>
                <a:cubicBezTo>
                  <a:pt x="81608" y="281123"/>
                  <a:pt x="75896" y="416834"/>
                  <a:pt x="106018" y="477078"/>
                </a:cubicBezTo>
                <a:cubicBezTo>
                  <a:pt x="113141" y="491323"/>
                  <a:pt x="118694" y="508932"/>
                  <a:pt x="132522" y="516834"/>
                </a:cubicBezTo>
                <a:cubicBezTo>
                  <a:pt x="152079" y="528009"/>
                  <a:pt x="176795" y="525201"/>
                  <a:pt x="198783" y="530087"/>
                </a:cubicBezTo>
                <a:cubicBezTo>
                  <a:pt x="216563" y="534038"/>
                  <a:pt x="234122" y="538922"/>
                  <a:pt x="251792" y="543339"/>
                </a:cubicBezTo>
                <a:cubicBezTo>
                  <a:pt x="291548" y="538922"/>
                  <a:pt x="333113" y="542736"/>
                  <a:pt x="371061" y="530087"/>
                </a:cubicBezTo>
                <a:cubicBezTo>
                  <a:pt x="415508" y="515271"/>
                  <a:pt x="414231" y="471758"/>
                  <a:pt x="424070" y="437321"/>
                </a:cubicBezTo>
                <a:cubicBezTo>
                  <a:pt x="427907" y="423890"/>
                  <a:pt x="432905" y="410817"/>
                  <a:pt x="437322" y="397565"/>
                </a:cubicBezTo>
                <a:cubicBezTo>
                  <a:pt x="432905" y="375478"/>
                  <a:pt x="431979" y="352394"/>
                  <a:pt x="424070" y="331304"/>
                </a:cubicBezTo>
                <a:cubicBezTo>
                  <a:pt x="418478" y="316391"/>
                  <a:pt x="404688" y="305794"/>
                  <a:pt x="397565" y="291548"/>
                </a:cubicBezTo>
                <a:cubicBezTo>
                  <a:pt x="391318" y="279054"/>
                  <a:pt x="390560" y="264285"/>
                  <a:pt x="384313" y="251791"/>
                </a:cubicBezTo>
                <a:cubicBezTo>
                  <a:pt x="377190" y="237545"/>
                  <a:pt x="364932" y="226280"/>
                  <a:pt x="357809" y="212034"/>
                </a:cubicBezTo>
                <a:cubicBezTo>
                  <a:pt x="351562" y="199540"/>
                  <a:pt x="355924" y="180397"/>
                  <a:pt x="344557" y="172278"/>
                </a:cubicBezTo>
                <a:cubicBezTo>
                  <a:pt x="321823" y="156039"/>
                  <a:pt x="265044" y="145774"/>
                  <a:pt x="265044" y="145774"/>
                </a:cubicBezTo>
                <a:cubicBezTo>
                  <a:pt x="243923" y="147886"/>
                  <a:pt x="123808" y="138966"/>
                  <a:pt x="92765" y="185530"/>
                </a:cubicBezTo>
                <a:cubicBezTo>
                  <a:pt x="82662" y="200684"/>
                  <a:pt x="84747" y="221094"/>
                  <a:pt x="79513" y="238539"/>
                </a:cubicBezTo>
                <a:cubicBezTo>
                  <a:pt x="71485" y="265299"/>
                  <a:pt x="53009" y="318052"/>
                  <a:pt x="53009" y="318052"/>
                </a:cubicBezTo>
                <a:cubicBezTo>
                  <a:pt x="57426" y="348974"/>
                  <a:pt x="57286" y="380899"/>
                  <a:pt x="66261" y="410817"/>
                </a:cubicBezTo>
                <a:cubicBezTo>
                  <a:pt x="82030" y="463382"/>
                  <a:pt x="93866" y="444499"/>
                  <a:pt x="132522" y="463826"/>
                </a:cubicBezTo>
                <a:cubicBezTo>
                  <a:pt x="235284" y="515206"/>
                  <a:pt x="112105" y="470272"/>
                  <a:pt x="212035" y="503582"/>
                </a:cubicBezTo>
                <a:cubicBezTo>
                  <a:pt x="295140" y="558986"/>
                  <a:pt x="350450" y="607345"/>
                  <a:pt x="490331" y="516834"/>
                </a:cubicBezTo>
                <a:cubicBezTo>
                  <a:pt x="527603" y="492717"/>
                  <a:pt x="491118" y="426429"/>
                  <a:pt x="477079" y="384313"/>
                </a:cubicBezTo>
                <a:cubicBezTo>
                  <a:pt x="472042" y="369203"/>
                  <a:pt x="449558" y="368004"/>
                  <a:pt x="437322" y="357808"/>
                </a:cubicBezTo>
                <a:cubicBezTo>
                  <a:pt x="335286" y="272779"/>
                  <a:pt x="456514" y="357351"/>
                  <a:pt x="357809" y="291548"/>
                </a:cubicBezTo>
                <a:cubicBezTo>
                  <a:pt x="348974" y="278296"/>
                  <a:pt x="342567" y="263053"/>
                  <a:pt x="331305" y="251791"/>
                </a:cubicBezTo>
                <a:cubicBezTo>
                  <a:pt x="320043" y="240529"/>
                  <a:pt x="303985" y="235237"/>
                  <a:pt x="291548" y="225287"/>
                </a:cubicBezTo>
                <a:cubicBezTo>
                  <a:pt x="281792" y="217482"/>
                  <a:pt x="273879" y="207617"/>
                  <a:pt x="265044" y="198782"/>
                </a:cubicBezTo>
                <a:cubicBezTo>
                  <a:pt x="260627" y="185530"/>
                  <a:pt x="259541" y="170649"/>
                  <a:pt x="251792" y="159026"/>
                </a:cubicBezTo>
                <a:cubicBezTo>
                  <a:pt x="204866" y="88638"/>
                  <a:pt x="185592" y="122207"/>
                  <a:pt x="92765" y="132521"/>
                </a:cubicBezTo>
                <a:cubicBezTo>
                  <a:pt x="70737" y="154550"/>
                  <a:pt x="53130" y="168692"/>
                  <a:pt x="39757" y="198782"/>
                </a:cubicBezTo>
                <a:cubicBezTo>
                  <a:pt x="28410" y="224312"/>
                  <a:pt x="22087" y="251791"/>
                  <a:pt x="13252" y="278295"/>
                </a:cubicBezTo>
                <a:lnTo>
                  <a:pt x="0" y="318052"/>
                </a:lnTo>
                <a:cubicBezTo>
                  <a:pt x="11101" y="395760"/>
                  <a:pt x="-7268" y="399701"/>
                  <a:pt x="39757" y="437321"/>
                </a:cubicBezTo>
                <a:cubicBezTo>
                  <a:pt x="52194" y="447271"/>
                  <a:pt x="64959" y="457357"/>
                  <a:pt x="79513" y="463826"/>
                </a:cubicBezTo>
                <a:cubicBezTo>
                  <a:pt x="105043" y="475173"/>
                  <a:pt x="159026" y="490330"/>
                  <a:pt x="159026" y="490330"/>
                </a:cubicBezTo>
                <a:cubicBezTo>
                  <a:pt x="234122" y="485913"/>
                  <a:pt x="309920" y="488237"/>
                  <a:pt x="384313" y="477078"/>
                </a:cubicBezTo>
                <a:cubicBezTo>
                  <a:pt x="400064" y="474715"/>
                  <a:pt x="415235" y="463826"/>
                  <a:pt x="424070" y="450574"/>
                </a:cubicBezTo>
                <a:cubicBezTo>
                  <a:pt x="434173" y="435420"/>
                  <a:pt x="432905" y="415235"/>
                  <a:pt x="437322" y="397565"/>
                </a:cubicBezTo>
                <a:cubicBezTo>
                  <a:pt x="432905" y="362226"/>
                  <a:pt x="431532" y="326371"/>
                  <a:pt x="424070" y="291548"/>
                </a:cubicBezTo>
                <a:cubicBezTo>
                  <a:pt x="418216" y="264230"/>
                  <a:pt x="406400" y="238539"/>
                  <a:pt x="397565" y="212034"/>
                </a:cubicBezTo>
                <a:cubicBezTo>
                  <a:pt x="393148" y="198782"/>
                  <a:pt x="392061" y="183901"/>
                  <a:pt x="384313" y="172278"/>
                </a:cubicBezTo>
                <a:cubicBezTo>
                  <a:pt x="356789" y="130992"/>
                  <a:pt x="337762" y="91406"/>
                  <a:pt x="278296" y="79513"/>
                </a:cubicBezTo>
                <a:lnTo>
                  <a:pt x="212035" y="66261"/>
                </a:lnTo>
                <a:cubicBezTo>
                  <a:pt x="91236" y="78341"/>
                  <a:pt x="89383" y="45674"/>
                  <a:pt x="39757" y="132521"/>
                </a:cubicBezTo>
                <a:cubicBezTo>
                  <a:pt x="32826" y="144650"/>
                  <a:pt x="30922" y="159026"/>
                  <a:pt x="26505" y="172278"/>
                </a:cubicBezTo>
                <a:cubicBezTo>
                  <a:pt x="30922" y="225287"/>
                  <a:pt x="34189" y="278404"/>
                  <a:pt x="39757" y="331304"/>
                </a:cubicBezTo>
                <a:cubicBezTo>
                  <a:pt x="43027" y="362368"/>
                  <a:pt x="38200" y="396567"/>
                  <a:pt x="53009" y="424069"/>
                </a:cubicBezTo>
                <a:cubicBezTo>
                  <a:pt x="70780" y="457072"/>
                  <a:pt x="106018" y="477078"/>
                  <a:pt x="132522" y="503582"/>
                </a:cubicBezTo>
                <a:cubicBezTo>
                  <a:pt x="163854" y="534914"/>
                  <a:pt x="185619" y="560427"/>
                  <a:pt x="225287" y="583095"/>
                </a:cubicBezTo>
                <a:cubicBezTo>
                  <a:pt x="256129" y="600719"/>
                  <a:pt x="337408" y="606686"/>
                  <a:pt x="357809" y="609600"/>
                </a:cubicBezTo>
                <a:cubicBezTo>
                  <a:pt x="397533" y="603925"/>
                  <a:pt x="454652" y="614697"/>
                  <a:pt x="477079" y="569843"/>
                </a:cubicBezTo>
                <a:cubicBezTo>
                  <a:pt x="485224" y="553552"/>
                  <a:pt x="485914" y="534504"/>
                  <a:pt x="490331" y="516834"/>
                </a:cubicBezTo>
                <a:cubicBezTo>
                  <a:pt x="481496" y="459408"/>
                  <a:pt x="476430" y="401274"/>
                  <a:pt x="463826" y="344556"/>
                </a:cubicBezTo>
                <a:cubicBezTo>
                  <a:pt x="449594" y="280511"/>
                  <a:pt x="438341" y="286704"/>
                  <a:pt x="410818" y="238539"/>
                </a:cubicBezTo>
                <a:cubicBezTo>
                  <a:pt x="400774" y="220963"/>
                  <a:pt x="376258" y="161916"/>
                  <a:pt x="357809" y="145774"/>
                </a:cubicBezTo>
                <a:cubicBezTo>
                  <a:pt x="301724" y="96700"/>
                  <a:pt x="293145" y="97714"/>
                  <a:pt x="238539" y="79513"/>
                </a:cubicBezTo>
                <a:cubicBezTo>
                  <a:pt x="212035" y="83930"/>
                  <a:pt x="183059" y="80748"/>
                  <a:pt x="159026" y="92765"/>
                </a:cubicBezTo>
                <a:cubicBezTo>
                  <a:pt x="138474" y="103041"/>
                  <a:pt x="125542" y="153462"/>
                  <a:pt x="119270" y="172278"/>
                </a:cubicBezTo>
                <a:cubicBezTo>
                  <a:pt x="123687" y="242956"/>
                  <a:pt x="118634" y="314872"/>
                  <a:pt x="132522" y="384313"/>
                </a:cubicBezTo>
                <a:cubicBezTo>
                  <a:pt x="136854" y="405971"/>
                  <a:pt x="159441" y="419348"/>
                  <a:pt x="172279" y="437321"/>
                </a:cubicBezTo>
                <a:cubicBezTo>
                  <a:pt x="181537" y="450281"/>
                  <a:pt x="187521" y="465816"/>
                  <a:pt x="198783" y="477078"/>
                </a:cubicBezTo>
                <a:cubicBezTo>
                  <a:pt x="229288" y="507584"/>
                  <a:pt x="250996" y="506696"/>
                  <a:pt x="291548" y="516834"/>
                </a:cubicBezTo>
                <a:cubicBezTo>
                  <a:pt x="417643" y="506326"/>
                  <a:pt x="435680" y="546623"/>
                  <a:pt x="477079" y="463826"/>
                </a:cubicBezTo>
                <a:cubicBezTo>
                  <a:pt x="483326" y="451332"/>
                  <a:pt x="485914" y="437321"/>
                  <a:pt x="490331" y="424069"/>
                </a:cubicBezTo>
                <a:cubicBezTo>
                  <a:pt x="485914" y="375478"/>
                  <a:pt x="485558" y="326344"/>
                  <a:pt x="477079" y="278295"/>
                </a:cubicBezTo>
                <a:cubicBezTo>
                  <a:pt x="469317" y="234311"/>
                  <a:pt x="452515" y="193160"/>
                  <a:pt x="424070" y="159026"/>
                </a:cubicBezTo>
                <a:cubicBezTo>
                  <a:pt x="412072" y="144628"/>
                  <a:pt x="397565" y="132521"/>
                  <a:pt x="384313" y="119269"/>
                </a:cubicBezTo>
                <a:cubicBezTo>
                  <a:pt x="379896" y="106017"/>
                  <a:pt x="379180" y="90880"/>
                  <a:pt x="371061" y="79513"/>
                </a:cubicBezTo>
                <a:cubicBezTo>
                  <a:pt x="341847" y="38613"/>
                  <a:pt x="316500" y="25469"/>
                  <a:pt x="278296" y="0"/>
                </a:cubicBezTo>
                <a:cubicBezTo>
                  <a:pt x="225457" y="5871"/>
                  <a:pt x="152300" y="85"/>
                  <a:pt x="106018" y="39756"/>
                </a:cubicBezTo>
                <a:cubicBezTo>
                  <a:pt x="89248" y="54130"/>
                  <a:pt x="79513" y="75095"/>
                  <a:pt x="66261" y="92765"/>
                </a:cubicBezTo>
                <a:cubicBezTo>
                  <a:pt x="61844" y="114852"/>
                  <a:pt x="60132" y="137657"/>
                  <a:pt x="53009" y="159026"/>
                </a:cubicBezTo>
                <a:cubicBezTo>
                  <a:pt x="46762" y="177767"/>
                  <a:pt x="28294" y="192360"/>
                  <a:pt x="26505" y="212034"/>
                </a:cubicBezTo>
                <a:cubicBezTo>
                  <a:pt x="23677" y="243142"/>
                  <a:pt x="34622" y="273989"/>
                  <a:pt x="39757" y="304800"/>
                </a:cubicBezTo>
                <a:cubicBezTo>
                  <a:pt x="43460" y="327018"/>
                  <a:pt x="45100" y="349971"/>
                  <a:pt x="53009" y="371061"/>
                </a:cubicBezTo>
                <a:cubicBezTo>
                  <a:pt x="65118" y="403353"/>
                  <a:pt x="112583" y="443888"/>
                  <a:pt x="132522" y="463826"/>
                </a:cubicBezTo>
                <a:lnTo>
                  <a:pt x="172279" y="503582"/>
                </a:lnTo>
                <a:cubicBezTo>
                  <a:pt x="185531" y="516834"/>
                  <a:pt x="193853" y="538794"/>
                  <a:pt x="212035" y="543339"/>
                </a:cubicBezTo>
                <a:lnTo>
                  <a:pt x="265044" y="556591"/>
                </a:lnTo>
                <a:cubicBezTo>
                  <a:pt x="304800" y="552174"/>
                  <a:pt x="349093" y="562303"/>
                  <a:pt x="384313" y="543339"/>
                </a:cubicBezTo>
                <a:cubicBezTo>
                  <a:pt x="412360" y="528237"/>
                  <a:pt x="437322" y="463826"/>
                  <a:pt x="437322" y="463826"/>
                </a:cubicBezTo>
                <a:cubicBezTo>
                  <a:pt x="470068" y="365585"/>
                  <a:pt x="478994" y="374947"/>
                  <a:pt x="450574" y="251791"/>
                </a:cubicBezTo>
                <a:cubicBezTo>
                  <a:pt x="445558" y="230056"/>
                  <a:pt x="413039" y="201003"/>
                  <a:pt x="397565" y="185530"/>
                </a:cubicBezTo>
                <a:cubicBezTo>
                  <a:pt x="393148" y="172278"/>
                  <a:pt x="395221" y="154500"/>
                  <a:pt x="384313" y="145774"/>
                </a:cubicBezTo>
                <a:cubicBezTo>
                  <a:pt x="370091" y="134396"/>
                  <a:pt x="348046" y="139696"/>
                  <a:pt x="331305" y="132521"/>
                </a:cubicBezTo>
                <a:cubicBezTo>
                  <a:pt x="316232" y="126061"/>
                  <a:pt x="244575" y="70788"/>
                  <a:pt x="238539" y="66261"/>
                </a:cubicBezTo>
                <a:cubicBezTo>
                  <a:pt x="198783" y="75096"/>
                  <a:pt x="156346" y="75913"/>
                  <a:pt x="119270" y="92765"/>
                </a:cubicBezTo>
                <a:cubicBezTo>
                  <a:pt x="104770" y="99356"/>
                  <a:pt x="98208" y="117553"/>
                  <a:pt x="92765" y="132521"/>
                </a:cubicBezTo>
                <a:cubicBezTo>
                  <a:pt x="80316" y="166755"/>
                  <a:pt x="66261" y="238539"/>
                  <a:pt x="66261" y="238539"/>
                </a:cubicBezTo>
                <a:cubicBezTo>
                  <a:pt x="73147" y="328064"/>
                  <a:pt x="56458" y="394442"/>
                  <a:pt x="106018" y="463826"/>
                </a:cubicBezTo>
                <a:cubicBezTo>
                  <a:pt x="116911" y="479076"/>
                  <a:pt x="133776" y="489185"/>
                  <a:pt x="145774" y="503582"/>
                </a:cubicBezTo>
                <a:cubicBezTo>
                  <a:pt x="155970" y="515818"/>
                  <a:pt x="158773" y="534898"/>
                  <a:pt x="172279" y="543339"/>
                </a:cubicBezTo>
                <a:cubicBezTo>
                  <a:pt x="195970" y="558146"/>
                  <a:pt x="225288" y="561008"/>
                  <a:pt x="251792" y="569843"/>
                </a:cubicBezTo>
                <a:lnTo>
                  <a:pt x="291548" y="583095"/>
                </a:lnTo>
                <a:cubicBezTo>
                  <a:pt x="353392" y="574260"/>
                  <a:pt x="417813" y="576346"/>
                  <a:pt x="477079" y="556591"/>
                </a:cubicBezTo>
                <a:cubicBezTo>
                  <a:pt x="490331" y="552174"/>
                  <a:pt x="484828" y="529674"/>
                  <a:pt x="490331" y="516834"/>
                </a:cubicBezTo>
                <a:cubicBezTo>
                  <a:pt x="539458" y="402204"/>
                  <a:pt x="499009" y="517307"/>
                  <a:pt x="530087" y="424069"/>
                </a:cubicBezTo>
                <a:cubicBezTo>
                  <a:pt x="521252" y="388730"/>
                  <a:pt x="519873" y="350633"/>
                  <a:pt x="503583" y="318052"/>
                </a:cubicBezTo>
                <a:cubicBezTo>
                  <a:pt x="492408" y="295701"/>
                  <a:pt x="467029" y="283849"/>
                  <a:pt x="450574" y="265043"/>
                </a:cubicBezTo>
                <a:cubicBezTo>
                  <a:pt x="391109" y="197083"/>
                  <a:pt x="438936" y="221406"/>
                  <a:pt x="371061" y="198782"/>
                </a:cubicBezTo>
                <a:cubicBezTo>
                  <a:pt x="357809" y="185530"/>
                  <a:pt x="346899" y="169422"/>
                  <a:pt x="331305" y="159026"/>
                </a:cubicBezTo>
                <a:cubicBezTo>
                  <a:pt x="319682" y="151277"/>
                  <a:pt x="305184" y="148804"/>
                  <a:pt x="291548" y="145774"/>
                </a:cubicBezTo>
                <a:cubicBezTo>
                  <a:pt x="265318" y="139945"/>
                  <a:pt x="238383" y="137791"/>
                  <a:pt x="212035" y="132521"/>
                </a:cubicBezTo>
                <a:cubicBezTo>
                  <a:pt x="194175" y="128949"/>
                  <a:pt x="176696" y="123686"/>
                  <a:pt x="159026" y="119269"/>
                </a:cubicBezTo>
                <a:cubicBezTo>
                  <a:pt x="141357" y="123686"/>
                  <a:pt x="120010" y="120861"/>
                  <a:pt x="106018" y="132521"/>
                </a:cubicBezTo>
                <a:cubicBezTo>
                  <a:pt x="90900" y="145119"/>
                  <a:pt x="73290" y="204198"/>
                  <a:pt x="66261" y="225287"/>
                </a:cubicBezTo>
                <a:cubicBezTo>
                  <a:pt x="70678" y="304800"/>
                  <a:pt x="68251" y="384991"/>
                  <a:pt x="79513" y="463826"/>
                </a:cubicBezTo>
                <a:cubicBezTo>
                  <a:pt x="81765" y="479593"/>
                  <a:pt x="92766" y="494747"/>
                  <a:pt x="106018" y="503582"/>
                </a:cubicBezTo>
                <a:cubicBezTo>
                  <a:pt x="121172" y="513685"/>
                  <a:pt x="141357" y="512417"/>
                  <a:pt x="159026" y="516834"/>
                </a:cubicBezTo>
                <a:cubicBezTo>
                  <a:pt x="243740" y="573311"/>
                  <a:pt x="225826" y="573022"/>
                  <a:pt x="397565" y="530087"/>
                </a:cubicBezTo>
                <a:cubicBezTo>
                  <a:pt x="411117" y="526699"/>
                  <a:pt x="401875" y="501061"/>
                  <a:pt x="410818" y="490330"/>
                </a:cubicBezTo>
                <a:cubicBezTo>
                  <a:pt x="575197" y="293075"/>
                  <a:pt x="380450" y="575637"/>
                  <a:pt x="490331" y="410817"/>
                </a:cubicBezTo>
                <a:cubicBezTo>
                  <a:pt x="485914" y="357808"/>
                  <a:pt x="492945" y="302562"/>
                  <a:pt x="477079" y="251791"/>
                </a:cubicBezTo>
                <a:cubicBezTo>
                  <a:pt x="469625" y="227940"/>
                  <a:pt x="441740" y="216452"/>
                  <a:pt x="424070" y="198782"/>
                </a:cubicBezTo>
                <a:cubicBezTo>
                  <a:pt x="415235" y="189947"/>
                  <a:pt x="404495" y="182674"/>
                  <a:pt x="397565" y="172278"/>
                </a:cubicBezTo>
                <a:cubicBezTo>
                  <a:pt x="388730" y="159026"/>
                  <a:pt x="384567" y="140962"/>
                  <a:pt x="371061" y="132521"/>
                </a:cubicBezTo>
                <a:cubicBezTo>
                  <a:pt x="347370" y="117714"/>
                  <a:pt x="318052" y="114852"/>
                  <a:pt x="291548" y="106017"/>
                </a:cubicBezTo>
                <a:lnTo>
                  <a:pt x="251792" y="92765"/>
                </a:lnTo>
                <a:cubicBezTo>
                  <a:pt x="225288" y="97182"/>
                  <a:pt x="198627" y="100747"/>
                  <a:pt x="172279" y="106017"/>
                </a:cubicBezTo>
                <a:cubicBezTo>
                  <a:pt x="130678" y="114337"/>
                  <a:pt x="117405" y="119891"/>
                  <a:pt x="79513" y="132521"/>
                </a:cubicBezTo>
                <a:cubicBezTo>
                  <a:pt x="75096" y="150191"/>
                  <a:pt x="66261" y="167317"/>
                  <a:pt x="66261" y="185530"/>
                </a:cubicBezTo>
                <a:cubicBezTo>
                  <a:pt x="66261" y="243126"/>
                  <a:pt x="68899" y="301199"/>
                  <a:pt x="79513" y="357808"/>
                </a:cubicBezTo>
                <a:cubicBezTo>
                  <a:pt x="82448" y="373463"/>
                  <a:pt x="94031" y="387077"/>
                  <a:pt x="106018" y="397565"/>
                </a:cubicBezTo>
                <a:cubicBezTo>
                  <a:pt x="162102" y="446639"/>
                  <a:pt x="170682" y="445624"/>
                  <a:pt x="225287" y="463826"/>
                </a:cubicBezTo>
                <a:cubicBezTo>
                  <a:pt x="234122" y="472661"/>
                  <a:pt x="240617" y="484742"/>
                  <a:pt x="251792" y="490330"/>
                </a:cubicBezTo>
                <a:cubicBezTo>
                  <a:pt x="268082" y="498475"/>
                  <a:pt x="287288" y="498579"/>
                  <a:pt x="304800" y="503582"/>
                </a:cubicBezTo>
                <a:cubicBezTo>
                  <a:pt x="318232" y="507420"/>
                  <a:pt x="331305" y="512417"/>
                  <a:pt x="344557" y="516834"/>
                </a:cubicBezTo>
                <a:cubicBezTo>
                  <a:pt x="384313" y="512417"/>
                  <a:pt x="426686" y="518438"/>
                  <a:pt x="463826" y="503582"/>
                </a:cubicBezTo>
                <a:cubicBezTo>
                  <a:pt x="476796" y="498394"/>
                  <a:pt x="474049" y="477462"/>
                  <a:pt x="477079" y="463826"/>
                </a:cubicBezTo>
                <a:cubicBezTo>
                  <a:pt x="482908" y="437596"/>
                  <a:pt x="485914" y="410817"/>
                  <a:pt x="490331" y="384313"/>
                </a:cubicBezTo>
                <a:cubicBezTo>
                  <a:pt x="472413" y="321600"/>
                  <a:pt x="469599" y="290183"/>
                  <a:pt x="437322" y="238539"/>
                </a:cubicBezTo>
                <a:cubicBezTo>
                  <a:pt x="425616" y="219809"/>
                  <a:pt x="415943" y="197782"/>
                  <a:pt x="397565" y="185530"/>
                </a:cubicBezTo>
                <a:cubicBezTo>
                  <a:pt x="374319" y="170033"/>
                  <a:pt x="318052" y="159026"/>
                  <a:pt x="318052" y="159026"/>
                </a:cubicBezTo>
                <a:cubicBezTo>
                  <a:pt x="304800" y="145774"/>
                  <a:pt x="296819" y="122119"/>
                  <a:pt x="278296" y="119269"/>
                </a:cubicBezTo>
                <a:cubicBezTo>
                  <a:pt x="152699" y="99946"/>
                  <a:pt x="162229" y="107838"/>
                  <a:pt x="119270" y="172278"/>
                </a:cubicBezTo>
                <a:cubicBezTo>
                  <a:pt x="110159" y="217836"/>
                  <a:pt x="105245" y="247870"/>
                  <a:pt x="92765" y="291548"/>
                </a:cubicBezTo>
                <a:cubicBezTo>
                  <a:pt x="88927" y="304979"/>
                  <a:pt x="83930" y="318052"/>
                  <a:pt x="79513" y="331304"/>
                </a:cubicBezTo>
                <a:cubicBezTo>
                  <a:pt x="83930" y="384313"/>
                  <a:pt x="81619" y="438318"/>
                  <a:pt x="92765" y="490330"/>
                </a:cubicBezTo>
                <a:cubicBezTo>
                  <a:pt x="95383" y="502547"/>
                  <a:pt x="111465" y="507078"/>
                  <a:pt x="119270" y="516834"/>
                </a:cubicBezTo>
                <a:cubicBezTo>
                  <a:pt x="150675" y="556089"/>
                  <a:pt x="145774" y="545019"/>
                  <a:pt x="145774" y="58309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524661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6-Nokta Yıldız 6"/>
          <p:cNvSpPr/>
          <p:nvPr/>
        </p:nvSpPr>
        <p:spPr>
          <a:xfrm>
            <a:off x="11257722" y="127137"/>
            <a:ext cx="861391" cy="878233"/>
          </a:xfrm>
          <a:prstGeom prst="star1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7</a:t>
            </a:r>
            <a:endParaRPr lang="tr-TR" sz="2000" b="1" dirty="0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1552" y="1185523"/>
            <a:ext cx="5568328" cy="2882893"/>
          </a:xfrm>
        </p:spPr>
      </p:pic>
      <p:sp>
        <p:nvSpPr>
          <p:cNvPr id="6" name="Serbest Form 5"/>
          <p:cNvSpPr/>
          <p:nvPr/>
        </p:nvSpPr>
        <p:spPr>
          <a:xfrm>
            <a:off x="3256237" y="3113733"/>
            <a:ext cx="573125" cy="531143"/>
          </a:xfrm>
          <a:custGeom>
            <a:avLst/>
            <a:gdLst>
              <a:gd name="connsiteX0" fmla="*/ 132522 w 530087"/>
              <a:gd name="connsiteY0" fmla="*/ 331304 h 609600"/>
              <a:gd name="connsiteX1" fmla="*/ 106018 w 530087"/>
              <a:gd name="connsiteY1" fmla="*/ 397565 h 609600"/>
              <a:gd name="connsiteX2" fmla="*/ 145774 w 530087"/>
              <a:gd name="connsiteY2" fmla="*/ 556591 h 609600"/>
              <a:gd name="connsiteX3" fmla="*/ 410818 w 530087"/>
              <a:gd name="connsiteY3" fmla="*/ 516834 h 609600"/>
              <a:gd name="connsiteX4" fmla="*/ 450574 w 530087"/>
              <a:gd name="connsiteY4" fmla="*/ 477078 h 609600"/>
              <a:gd name="connsiteX5" fmla="*/ 463826 w 530087"/>
              <a:gd name="connsiteY5" fmla="*/ 437321 h 609600"/>
              <a:gd name="connsiteX6" fmla="*/ 503583 w 530087"/>
              <a:gd name="connsiteY6" fmla="*/ 371061 h 609600"/>
              <a:gd name="connsiteX7" fmla="*/ 490331 w 530087"/>
              <a:gd name="connsiteY7" fmla="*/ 265043 h 609600"/>
              <a:gd name="connsiteX8" fmla="*/ 450574 w 530087"/>
              <a:gd name="connsiteY8" fmla="*/ 198782 h 609600"/>
              <a:gd name="connsiteX9" fmla="*/ 410818 w 530087"/>
              <a:gd name="connsiteY9" fmla="*/ 185530 h 609600"/>
              <a:gd name="connsiteX10" fmla="*/ 384313 w 530087"/>
              <a:gd name="connsiteY10" fmla="*/ 159026 h 609600"/>
              <a:gd name="connsiteX11" fmla="*/ 172279 w 530087"/>
              <a:gd name="connsiteY11" fmla="*/ 159026 h 609600"/>
              <a:gd name="connsiteX12" fmla="*/ 92765 w 530087"/>
              <a:gd name="connsiteY12" fmla="*/ 198782 h 609600"/>
              <a:gd name="connsiteX13" fmla="*/ 79513 w 530087"/>
              <a:gd name="connsiteY13" fmla="*/ 251791 h 609600"/>
              <a:gd name="connsiteX14" fmla="*/ 106018 w 530087"/>
              <a:gd name="connsiteY14" fmla="*/ 477078 h 609600"/>
              <a:gd name="connsiteX15" fmla="*/ 132522 w 530087"/>
              <a:gd name="connsiteY15" fmla="*/ 516834 h 609600"/>
              <a:gd name="connsiteX16" fmla="*/ 198783 w 530087"/>
              <a:gd name="connsiteY16" fmla="*/ 530087 h 609600"/>
              <a:gd name="connsiteX17" fmla="*/ 251792 w 530087"/>
              <a:gd name="connsiteY17" fmla="*/ 543339 h 609600"/>
              <a:gd name="connsiteX18" fmla="*/ 371061 w 530087"/>
              <a:gd name="connsiteY18" fmla="*/ 530087 h 609600"/>
              <a:gd name="connsiteX19" fmla="*/ 424070 w 530087"/>
              <a:gd name="connsiteY19" fmla="*/ 437321 h 609600"/>
              <a:gd name="connsiteX20" fmla="*/ 437322 w 530087"/>
              <a:gd name="connsiteY20" fmla="*/ 397565 h 609600"/>
              <a:gd name="connsiteX21" fmla="*/ 424070 w 530087"/>
              <a:gd name="connsiteY21" fmla="*/ 331304 h 609600"/>
              <a:gd name="connsiteX22" fmla="*/ 397565 w 530087"/>
              <a:gd name="connsiteY22" fmla="*/ 291548 h 609600"/>
              <a:gd name="connsiteX23" fmla="*/ 384313 w 530087"/>
              <a:gd name="connsiteY23" fmla="*/ 251791 h 609600"/>
              <a:gd name="connsiteX24" fmla="*/ 357809 w 530087"/>
              <a:gd name="connsiteY24" fmla="*/ 212034 h 609600"/>
              <a:gd name="connsiteX25" fmla="*/ 344557 w 530087"/>
              <a:gd name="connsiteY25" fmla="*/ 172278 h 609600"/>
              <a:gd name="connsiteX26" fmla="*/ 265044 w 530087"/>
              <a:gd name="connsiteY26" fmla="*/ 145774 h 609600"/>
              <a:gd name="connsiteX27" fmla="*/ 92765 w 530087"/>
              <a:gd name="connsiteY27" fmla="*/ 185530 h 609600"/>
              <a:gd name="connsiteX28" fmla="*/ 79513 w 530087"/>
              <a:gd name="connsiteY28" fmla="*/ 238539 h 609600"/>
              <a:gd name="connsiteX29" fmla="*/ 53009 w 530087"/>
              <a:gd name="connsiteY29" fmla="*/ 318052 h 609600"/>
              <a:gd name="connsiteX30" fmla="*/ 66261 w 530087"/>
              <a:gd name="connsiteY30" fmla="*/ 410817 h 609600"/>
              <a:gd name="connsiteX31" fmla="*/ 132522 w 530087"/>
              <a:gd name="connsiteY31" fmla="*/ 463826 h 609600"/>
              <a:gd name="connsiteX32" fmla="*/ 212035 w 530087"/>
              <a:gd name="connsiteY32" fmla="*/ 503582 h 609600"/>
              <a:gd name="connsiteX33" fmla="*/ 490331 w 530087"/>
              <a:gd name="connsiteY33" fmla="*/ 516834 h 609600"/>
              <a:gd name="connsiteX34" fmla="*/ 477079 w 530087"/>
              <a:gd name="connsiteY34" fmla="*/ 384313 h 609600"/>
              <a:gd name="connsiteX35" fmla="*/ 437322 w 530087"/>
              <a:gd name="connsiteY35" fmla="*/ 357808 h 609600"/>
              <a:gd name="connsiteX36" fmla="*/ 357809 w 530087"/>
              <a:gd name="connsiteY36" fmla="*/ 291548 h 609600"/>
              <a:gd name="connsiteX37" fmla="*/ 331305 w 530087"/>
              <a:gd name="connsiteY37" fmla="*/ 251791 h 609600"/>
              <a:gd name="connsiteX38" fmla="*/ 291548 w 530087"/>
              <a:gd name="connsiteY38" fmla="*/ 225287 h 609600"/>
              <a:gd name="connsiteX39" fmla="*/ 265044 w 530087"/>
              <a:gd name="connsiteY39" fmla="*/ 198782 h 609600"/>
              <a:gd name="connsiteX40" fmla="*/ 251792 w 530087"/>
              <a:gd name="connsiteY40" fmla="*/ 159026 h 609600"/>
              <a:gd name="connsiteX41" fmla="*/ 92765 w 530087"/>
              <a:gd name="connsiteY41" fmla="*/ 132521 h 609600"/>
              <a:gd name="connsiteX42" fmla="*/ 39757 w 530087"/>
              <a:gd name="connsiteY42" fmla="*/ 198782 h 609600"/>
              <a:gd name="connsiteX43" fmla="*/ 13252 w 530087"/>
              <a:gd name="connsiteY43" fmla="*/ 278295 h 609600"/>
              <a:gd name="connsiteX44" fmla="*/ 0 w 530087"/>
              <a:gd name="connsiteY44" fmla="*/ 318052 h 609600"/>
              <a:gd name="connsiteX45" fmla="*/ 39757 w 530087"/>
              <a:gd name="connsiteY45" fmla="*/ 437321 h 609600"/>
              <a:gd name="connsiteX46" fmla="*/ 79513 w 530087"/>
              <a:gd name="connsiteY46" fmla="*/ 463826 h 609600"/>
              <a:gd name="connsiteX47" fmla="*/ 159026 w 530087"/>
              <a:gd name="connsiteY47" fmla="*/ 490330 h 609600"/>
              <a:gd name="connsiteX48" fmla="*/ 384313 w 530087"/>
              <a:gd name="connsiteY48" fmla="*/ 477078 h 609600"/>
              <a:gd name="connsiteX49" fmla="*/ 424070 w 530087"/>
              <a:gd name="connsiteY49" fmla="*/ 450574 h 609600"/>
              <a:gd name="connsiteX50" fmla="*/ 437322 w 530087"/>
              <a:gd name="connsiteY50" fmla="*/ 397565 h 609600"/>
              <a:gd name="connsiteX51" fmla="*/ 424070 w 530087"/>
              <a:gd name="connsiteY51" fmla="*/ 291548 h 609600"/>
              <a:gd name="connsiteX52" fmla="*/ 397565 w 530087"/>
              <a:gd name="connsiteY52" fmla="*/ 212034 h 609600"/>
              <a:gd name="connsiteX53" fmla="*/ 384313 w 530087"/>
              <a:gd name="connsiteY53" fmla="*/ 172278 h 609600"/>
              <a:gd name="connsiteX54" fmla="*/ 278296 w 530087"/>
              <a:gd name="connsiteY54" fmla="*/ 79513 h 609600"/>
              <a:gd name="connsiteX55" fmla="*/ 212035 w 530087"/>
              <a:gd name="connsiteY55" fmla="*/ 66261 h 609600"/>
              <a:gd name="connsiteX56" fmla="*/ 39757 w 530087"/>
              <a:gd name="connsiteY56" fmla="*/ 132521 h 609600"/>
              <a:gd name="connsiteX57" fmla="*/ 26505 w 530087"/>
              <a:gd name="connsiteY57" fmla="*/ 172278 h 609600"/>
              <a:gd name="connsiteX58" fmla="*/ 39757 w 530087"/>
              <a:gd name="connsiteY58" fmla="*/ 331304 h 609600"/>
              <a:gd name="connsiteX59" fmla="*/ 53009 w 530087"/>
              <a:gd name="connsiteY59" fmla="*/ 424069 h 609600"/>
              <a:gd name="connsiteX60" fmla="*/ 132522 w 530087"/>
              <a:gd name="connsiteY60" fmla="*/ 503582 h 609600"/>
              <a:gd name="connsiteX61" fmla="*/ 225287 w 530087"/>
              <a:gd name="connsiteY61" fmla="*/ 583095 h 609600"/>
              <a:gd name="connsiteX62" fmla="*/ 357809 w 530087"/>
              <a:gd name="connsiteY62" fmla="*/ 609600 h 609600"/>
              <a:gd name="connsiteX63" fmla="*/ 477079 w 530087"/>
              <a:gd name="connsiteY63" fmla="*/ 569843 h 609600"/>
              <a:gd name="connsiteX64" fmla="*/ 490331 w 530087"/>
              <a:gd name="connsiteY64" fmla="*/ 516834 h 609600"/>
              <a:gd name="connsiteX65" fmla="*/ 463826 w 530087"/>
              <a:gd name="connsiteY65" fmla="*/ 344556 h 609600"/>
              <a:gd name="connsiteX66" fmla="*/ 410818 w 530087"/>
              <a:gd name="connsiteY66" fmla="*/ 238539 h 609600"/>
              <a:gd name="connsiteX67" fmla="*/ 357809 w 530087"/>
              <a:gd name="connsiteY67" fmla="*/ 145774 h 609600"/>
              <a:gd name="connsiteX68" fmla="*/ 238539 w 530087"/>
              <a:gd name="connsiteY68" fmla="*/ 79513 h 609600"/>
              <a:gd name="connsiteX69" fmla="*/ 159026 w 530087"/>
              <a:gd name="connsiteY69" fmla="*/ 92765 h 609600"/>
              <a:gd name="connsiteX70" fmla="*/ 119270 w 530087"/>
              <a:gd name="connsiteY70" fmla="*/ 172278 h 609600"/>
              <a:gd name="connsiteX71" fmla="*/ 132522 w 530087"/>
              <a:gd name="connsiteY71" fmla="*/ 384313 h 609600"/>
              <a:gd name="connsiteX72" fmla="*/ 172279 w 530087"/>
              <a:gd name="connsiteY72" fmla="*/ 437321 h 609600"/>
              <a:gd name="connsiteX73" fmla="*/ 198783 w 530087"/>
              <a:gd name="connsiteY73" fmla="*/ 477078 h 609600"/>
              <a:gd name="connsiteX74" fmla="*/ 291548 w 530087"/>
              <a:gd name="connsiteY74" fmla="*/ 516834 h 609600"/>
              <a:gd name="connsiteX75" fmla="*/ 477079 w 530087"/>
              <a:gd name="connsiteY75" fmla="*/ 463826 h 609600"/>
              <a:gd name="connsiteX76" fmla="*/ 490331 w 530087"/>
              <a:gd name="connsiteY76" fmla="*/ 424069 h 609600"/>
              <a:gd name="connsiteX77" fmla="*/ 477079 w 530087"/>
              <a:gd name="connsiteY77" fmla="*/ 278295 h 609600"/>
              <a:gd name="connsiteX78" fmla="*/ 424070 w 530087"/>
              <a:gd name="connsiteY78" fmla="*/ 159026 h 609600"/>
              <a:gd name="connsiteX79" fmla="*/ 384313 w 530087"/>
              <a:gd name="connsiteY79" fmla="*/ 119269 h 609600"/>
              <a:gd name="connsiteX80" fmla="*/ 371061 w 530087"/>
              <a:gd name="connsiteY80" fmla="*/ 79513 h 609600"/>
              <a:gd name="connsiteX81" fmla="*/ 278296 w 530087"/>
              <a:gd name="connsiteY81" fmla="*/ 0 h 609600"/>
              <a:gd name="connsiteX82" fmla="*/ 106018 w 530087"/>
              <a:gd name="connsiteY82" fmla="*/ 39756 h 609600"/>
              <a:gd name="connsiteX83" fmla="*/ 66261 w 530087"/>
              <a:gd name="connsiteY83" fmla="*/ 92765 h 609600"/>
              <a:gd name="connsiteX84" fmla="*/ 53009 w 530087"/>
              <a:gd name="connsiteY84" fmla="*/ 159026 h 609600"/>
              <a:gd name="connsiteX85" fmla="*/ 26505 w 530087"/>
              <a:gd name="connsiteY85" fmla="*/ 212034 h 609600"/>
              <a:gd name="connsiteX86" fmla="*/ 39757 w 530087"/>
              <a:gd name="connsiteY86" fmla="*/ 304800 h 609600"/>
              <a:gd name="connsiteX87" fmla="*/ 53009 w 530087"/>
              <a:gd name="connsiteY87" fmla="*/ 371061 h 609600"/>
              <a:gd name="connsiteX88" fmla="*/ 132522 w 530087"/>
              <a:gd name="connsiteY88" fmla="*/ 463826 h 609600"/>
              <a:gd name="connsiteX89" fmla="*/ 172279 w 530087"/>
              <a:gd name="connsiteY89" fmla="*/ 503582 h 609600"/>
              <a:gd name="connsiteX90" fmla="*/ 212035 w 530087"/>
              <a:gd name="connsiteY90" fmla="*/ 543339 h 609600"/>
              <a:gd name="connsiteX91" fmla="*/ 265044 w 530087"/>
              <a:gd name="connsiteY91" fmla="*/ 556591 h 609600"/>
              <a:gd name="connsiteX92" fmla="*/ 384313 w 530087"/>
              <a:gd name="connsiteY92" fmla="*/ 543339 h 609600"/>
              <a:gd name="connsiteX93" fmla="*/ 437322 w 530087"/>
              <a:gd name="connsiteY93" fmla="*/ 463826 h 609600"/>
              <a:gd name="connsiteX94" fmla="*/ 450574 w 530087"/>
              <a:gd name="connsiteY94" fmla="*/ 251791 h 609600"/>
              <a:gd name="connsiteX95" fmla="*/ 397565 w 530087"/>
              <a:gd name="connsiteY95" fmla="*/ 185530 h 609600"/>
              <a:gd name="connsiteX96" fmla="*/ 384313 w 530087"/>
              <a:gd name="connsiteY96" fmla="*/ 145774 h 609600"/>
              <a:gd name="connsiteX97" fmla="*/ 331305 w 530087"/>
              <a:gd name="connsiteY97" fmla="*/ 132521 h 609600"/>
              <a:gd name="connsiteX98" fmla="*/ 238539 w 530087"/>
              <a:gd name="connsiteY98" fmla="*/ 66261 h 609600"/>
              <a:gd name="connsiteX99" fmla="*/ 119270 w 530087"/>
              <a:gd name="connsiteY99" fmla="*/ 92765 h 609600"/>
              <a:gd name="connsiteX100" fmla="*/ 92765 w 530087"/>
              <a:gd name="connsiteY100" fmla="*/ 132521 h 609600"/>
              <a:gd name="connsiteX101" fmla="*/ 66261 w 530087"/>
              <a:gd name="connsiteY101" fmla="*/ 238539 h 609600"/>
              <a:gd name="connsiteX102" fmla="*/ 106018 w 530087"/>
              <a:gd name="connsiteY102" fmla="*/ 463826 h 609600"/>
              <a:gd name="connsiteX103" fmla="*/ 145774 w 530087"/>
              <a:gd name="connsiteY103" fmla="*/ 503582 h 609600"/>
              <a:gd name="connsiteX104" fmla="*/ 172279 w 530087"/>
              <a:gd name="connsiteY104" fmla="*/ 543339 h 609600"/>
              <a:gd name="connsiteX105" fmla="*/ 251792 w 530087"/>
              <a:gd name="connsiteY105" fmla="*/ 569843 h 609600"/>
              <a:gd name="connsiteX106" fmla="*/ 291548 w 530087"/>
              <a:gd name="connsiteY106" fmla="*/ 583095 h 609600"/>
              <a:gd name="connsiteX107" fmla="*/ 477079 w 530087"/>
              <a:gd name="connsiteY107" fmla="*/ 556591 h 609600"/>
              <a:gd name="connsiteX108" fmla="*/ 490331 w 530087"/>
              <a:gd name="connsiteY108" fmla="*/ 516834 h 609600"/>
              <a:gd name="connsiteX109" fmla="*/ 530087 w 530087"/>
              <a:gd name="connsiteY109" fmla="*/ 424069 h 609600"/>
              <a:gd name="connsiteX110" fmla="*/ 503583 w 530087"/>
              <a:gd name="connsiteY110" fmla="*/ 318052 h 609600"/>
              <a:gd name="connsiteX111" fmla="*/ 450574 w 530087"/>
              <a:gd name="connsiteY111" fmla="*/ 265043 h 609600"/>
              <a:gd name="connsiteX112" fmla="*/ 371061 w 530087"/>
              <a:gd name="connsiteY112" fmla="*/ 198782 h 609600"/>
              <a:gd name="connsiteX113" fmla="*/ 331305 w 530087"/>
              <a:gd name="connsiteY113" fmla="*/ 159026 h 609600"/>
              <a:gd name="connsiteX114" fmla="*/ 291548 w 530087"/>
              <a:gd name="connsiteY114" fmla="*/ 145774 h 609600"/>
              <a:gd name="connsiteX115" fmla="*/ 212035 w 530087"/>
              <a:gd name="connsiteY115" fmla="*/ 132521 h 609600"/>
              <a:gd name="connsiteX116" fmla="*/ 159026 w 530087"/>
              <a:gd name="connsiteY116" fmla="*/ 119269 h 609600"/>
              <a:gd name="connsiteX117" fmla="*/ 106018 w 530087"/>
              <a:gd name="connsiteY117" fmla="*/ 132521 h 609600"/>
              <a:gd name="connsiteX118" fmla="*/ 66261 w 530087"/>
              <a:gd name="connsiteY118" fmla="*/ 225287 h 609600"/>
              <a:gd name="connsiteX119" fmla="*/ 79513 w 530087"/>
              <a:gd name="connsiteY119" fmla="*/ 463826 h 609600"/>
              <a:gd name="connsiteX120" fmla="*/ 106018 w 530087"/>
              <a:gd name="connsiteY120" fmla="*/ 503582 h 609600"/>
              <a:gd name="connsiteX121" fmla="*/ 159026 w 530087"/>
              <a:gd name="connsiteY121" fmla="*/ 516834 h 609600"/>
              <a:gd name="connsiteX122" fmla="*/ 397565 w 530087"/>
              <a:gd name="connsiteY122" fmla="*/ 530087 h 609600"/>
              <a:gd name="connsiteX123" fmla="*/ 410818 w 530087"/>
              <a:gd name="connsiteY123" fmla="*/ 490330 h 609600"/>
              <a:gd name="connsiteX124" fmla="*/ 490331 w 530087"/>
              <a:gd name="connsiteY124" fmla="*/ 410817 h 609600"/>
              <a:gd name="connsiteX125" fmla="*/ 477079 w 530087"/>
              <a:gd name="connsiteY125" fmla="*/ 251791 h 609600"/>
              <a:gd name="connsiteX126" fmla="*/ 424070 w 530087"/>
              <a:gd name="connsiteY126" fmla="*/ 198782 h 609600"/>
              <a:gd name="connsiteX127" fmla="*/ 397565 w 530087"/>
              <a:gd name="connsiteY127" fmla="*/ 172278 h 609600"/>
              <a:gd name="connsiteX128" fmla="*/ 371061 w 530087"/>
              <a:gd name="connsiteY128" fmla="*/ 132521 h 609600"/>
              <a:gd name="connsiteX129" fmla="*/ 291548 w 530087"/>
              <a:gd name="connsiteY129" fmla="*/ 106017 h 609600"/>
              <a:gd name="connsiteX130" fmla="*/ 251792 w 530087"/>
              <a:gd name="connsiteY130" fmla="*/ 92765 h 609600"/>
              <a:gd name="connsiteX131" fmla="*/ 172279 w 530087"/>
              <a:gd name="connsiteY131" fmla="*/ 106017 h 609600"/>
              <a:gd name="connsiteX132" fmla="*/ 79513 w 530087"/>
              <a:gd name="connsiteY132" fmla="*/ 132521 h 609600"/>
              <a:gd name="connsiteX133" fmla="*/ 66261 w 530087"/>
              <a:gd name="connsiteY133" fmla="*/ 185530 h 609600"/>
              <a:gd name="connsiteX134" fmla="*/ 79513 w 530087"/>
              <a:gd name="connsiteY134" fmla="*/ 357808 h 609600"/>
              <a:gd name="connsiteX135" fmla="*/ 106018 w 530087"/>
              <a:gd name="connsiteY135" fmla="*/ 397565 h 609600"/>
              <a:gd name="connsiteX136" fmla="*/ 225287 w 530087"/>
              <a:gd name="connsiteY136" fmla="*/ 463826 h 609600"/>
              <a:gd name="connsiteX137" fmla="*/ 251792 w 530087"/>
              <a:gd name="connsiteY137" fmla="*/ 490330 h 609600"/>
              <a:gd name="connsiteX138" fmla="*/ 304800 w 530087"/>
              <a:gd name="connsiteY138" fmla="*/ 503582 h 609600"/>
              <a:gd name="connsiteX139" fmla="*/ 344557 w 530087"/>
              <a:gd name="connsiteY139" fmla="*/ 516834 h 609600"/>
              <a:gd name="connsiteX140" fmla="*/ 463826 w 530087"/>
              <a:gd name="connsiteY140" fmla="*/ 503582 h 609600"/>
              <a:gd name="connsiteX141" fmla="*/ 477079 w 530087"/>
              <a:gd name="connsiteY141" fmla="*/ 463826 h 609600"/>
              <a:gd name="connsiteX142" fmla="*/ 490331 w 530087"/>
              <a:gd name="connsiteY142" fmla="*/ 384313 h 609600"/>
              <a:gd name="connsiteX143" fmla="*/ 437322 w 530087"/>
              <a:gd name="connsiteY143" fmla="*/ 238539 h 609600"/>
              <a:gd name="connsiteX144" fmla="*/ 397565 w 530087"/>
              <a:gd name="connsiteY144" fmla="*/ 185530 h 609600"/>
              <a:gd name="connsiteX145" fmla="*/ 318052 w 530087"/>
              <a:gd name="connsiteY145" fmla="*/ 159026 h 609600"/>
              <a:gd name="connsiteX146" fmla="*/ 278296 w 530087"/>
              <a:gd name="connsiteY146" fmla="*/ 119269 h 609600"/>
              <a:gd name="connsiteX147" fmla="*/ 119270 w 530087"/>
              <a:gd name="connsiteY147" fmla="*/ 172278 h 609600"/>
              <a:gd name="connsiteX148" fmla="*/ 92765 w 530087"/>
              <a:gd name="connsiteY148" fmla="*/ 291548 h 609600"/>
              <a:gd name="connsiteX149" fmla="*/ 79513 w 530087"/>
              <a:gd name="connsiteY149" fmla="*/ 331304 h 609600"/>
              <a:gd name="connsiteX150" fmla="*/ 92765 w 530087"/>
              <a:gd name="connsiteY150" fmla="*/ 490330 h 609600"/>
              <a:gd name="connsiteX151" fmla="*/ 119270 w 530087"/>
              <a:gd name="connsiteY151" fmla="*/ 516834 h 609600"/>
              <a:gd name="connsiteX152" fmla="*/ 145774 w 530087"/>
              <a:gd name="connsiteY152" fmla="*/ 583095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530087" h="609600">
                <a:moveTo>
                  <a:pt x="132522" y="331304"/>
                </a:moveTo>
                <a:cubicBezTo>
                  <a:pt x="123687" y="353391"/>
                  <a:pt x="107713" y="373837"/>
                  <a:pt x="106018" y="397565"/>
                </a:cubicBezTo>
                <a:cubicBezTo>
                  <a:pt x="98755" y="499252"/>
                  <a:pt x="105951" y="496855"/>
                  <a:pt x="145774" y="556591"/>
                </a:cubicBezTo>
                <a:cubicBezTo>
                  <a:pt x="282944" y="548522"/>
                  <a:pt x="330493" y="583771"/>
                  <a:pt x="410818" y="516834"/>
                </a:cubicBezTo>
                <a:cubicBezTo>
                  <a:pt x="425215" y="504836"/>
                  <a:pt x="437322" y="490330"/>
                  <a:pt x="450574" y="477078"/>
                </a:cubicBezTo>
                <a:cubicBezTo>
                  <a:pt x="454991" y="463826"/>
                  <a:pt x="456639" y="449299"/>
                  <a:pt x="463826" y="437321"/>
                </a:cubicBezTo>
                <a:cubicBezTo>
                  <a:pt x="518400" y="346365"/>
                  <a:pt x="466041" y="483686"/>
                  <a:pt x="503583" y="371061"/>
                </a:cubicBezTo>
                <a:cubicBezTo>
                  <a:pt x="499166" y="335722"/>
                  <a:pt x="496702" y="300083"/>
                  <a:pt x="490331" y="265043"/>
                </a:cubicBezTo>
                <a:cubicBezTo>
                  <a:pt x="485225" y="236962"/>
                  <a:pt x="476136" y="214119"/>
                  <a:pt x="450574" y="198782"/>
                </a:cubicBezTo>
                <a:cubicBezTo>
                  <a:pt x="438596" y="191595"/>
                  <a:pt x="424070" y="189947"/>
                  <a:pt x="410818" y="185530"/>
                </a:cubicBezTo>
                <a:cubicBezTo>
                  <a:pt x="401983" y="176695"/>
                  <a:pt x="395027" y="165454"/>
                  <a:pt x="384313" y="159026"/>
                </a:cubicBezTo>
                <a:cubicBezTo>
                  <a:pt x="327103" y="124700"/>
                  <a:pt x="205163" y="156497"/>
                  <a:pt x="172279" y="159026"/>
                </a:cubicBezTo>
                <a:cubicBezTo>
                  <a:pt x="149601" y="166585"/>
                  <a:pt x="107445" y="176763"/>
                  <a:pt x="92765" y="198782"/>
                </a:cubicBezTo>
                <a:cubicBezTo>
                  <a:pt x="82662" y="213936"/>
                  <a:pt x="83930" y="234121"/>
                  <a:pt x="79513" y="251791"/>
                </a:cubicBezTo>
                <a:cubicBezTo>
                  <a:pt x="81608" y="281123"/>
                  <a:pt x="75896" y="416834"/>
                  <a:pt x="106018" y="477078"/>
                </a:cubicBezTo>
                <a:cubicBezTo>
                  <a:pt x="113141" y="491323"/>
                  <a:pt x="118694" y="508932"/>
                  <a:pt x="132522" y="516834"/>
                </a:cubicBezTo>
                <a:cubicBezTo>
                  <a:pt x="152079" y="528009"/>
                  <a:pt x="176795" y="525201"/>
                  <a:pt x="198783" y="530087"/>
                </a:cubicBezTo>
                <a:cubicBezTo>
                  <a:pt x="216563" y="534038"/>
                  <a:pt x="234122" y="538922"/>
                  <a:pt x="251792" y="543339"/>
                </a:cubicBezTo>
                <a:cubicBezTo>
                  <a:pt x="291548" y="538922"/>
                  <a:pt x="333113" y="542736"/>
                  <a:pt x="371061" y="530087"/>
                </a:cubicBezTo>
                <a:cubicBezTo>
                  <a:pt x="415508" y="515271"/>
                  <a:pt x="414231" y="471758"/>
                  <a:pt x="424070" y="437321"/>
                </a:cubicBezTo>
                <a:cubicBezTo>
                  <a:pt x="427907" y="423890"/>
                  <a:pt x="432905" y="410817"/>
                  <a:pt x="437322" y="397565"/>
                </a:cubicBezTo>
                <a:cubicBezTo>
                  <a:pt x="432905" y="375478"/>
                  <a:pt x="431979" y="352394"/>
                  <a:pt x="424070" y="331304"/>
                </a:cubicBezTo>
                <a:cubicBezTo>
                  <a:pt x="418478" y="316391"/>
                  <a:pt x="404688" y="305794"/>
                  <a:pt x="397565" y="291548"/>
                </a:cubicBezTo>
                <a:cubicBezTo>
                  <a:pt x="391318" y="279054"/>
                  <a:pt x="390560" y="264285"/>
                  <a:pt x="384313" y="251791"/>
                </a:cubicBezTo>
                <a:cubicBezTo>
                  <a:pt x="377190" y="237545"/>
                  <a:pt x="364932" y="226280"/>
                  <a:pt x="357809" y="212034"/>
                </a:cubicBezTo>
                <a:cubicBezTo>
                  <a:pt x="351562" y="199540"/>
                  <a:pt x="355924" y="180397"/>
                  <a:pt x="344557" y="172278"/>
                </a:cubicBezTo>
                <a:cubicBezTo>
                  <a:pt x="321823" y="156039"/>
                  <a:pt x="265044" y="145774"/>
                  <a:pt x="265044" y="145774"/>
                </a:cubicBezTo>
                <a:cubicBezTo>
                  <a:pt x="243923" y="147886"/>
                  <a:pt x="123808" y="138966"/>
                  <a:pt x="92765" y="185530"/>
                </a:cubicBezTo>
                <a:cubicBezTo>
                  <a:pt x="82662" y="200684"/>
                  <a:pt x="84747" y="221094"/>
                  <a:pt x="79513" y="238539"/>
                </a:cubicBezTo>
                <a:cubicBezTo>
                  <a:pt x="71485" y="265299"/>
                  <a:pt x="53009" y="318052"/>
                  <a:pt x="53009" y="318052"/>
                </a:cubicBezTo>
                <a:cubicBezTo>
                  <a:pt x="57426" y="348974"/>
                  <a:pt x="57286" y="380899"/>
                  <a:pt x="66261" y="410817"/>
                </a:cubicBezTo>
                <a:cubicBezTo>
                  <a:pt x="82030" y="463382"/>
                  <a:pt x="93866" y="444499"/>
                  <a:pt x="132522" y="463826"/>
                </a:cubicBezTo>
                <a:cubicBezTo>
                  <a:pt x="235284" y="515206"/>
                  <a:pt x="112105" y="470272"/>
                  <a:pt x="212035" y="503582"/>
                </a:cubicBezTo>
                <a:cubicBezTo>
                  <a:pt x="295140" y="558986"/>
                  <a:pt x="350450" y="607345"/>
                  <a:pt x="490331" y="516834"/>
                </a:cubicBezTo>
                <a:cubicBezTo>
                  <a:pt x="527603" y="492717"/>
                  <a:pt x="491118" y="426429"/>
                  <a:pt x="477079" y="384313"/>
                </a:cubicBezTo>
                <a:cubicBezTo>
                  <a:pt x="472042" y="369203"/>
                  <a:pt x="449558" y="368004"/>
                  <a:pt x="437322" y="357808"/>
                </a:cubicBezTo>
                <a:cubicBezTo>
                  <a:pt x="335286" y="272779"/>
                  <a:pt x="456514" y="357351"/>
                  <a:pt x="357809" y="291548"/>
                </a:cubicBezTo>
                <a:cubicBezTo>
                  <a:pt x="348974" y="278296"/>
                  <a:pt x="342567" y="263053"/>
                  <a:pt x="331305" y="251791"/>
                </a:cubicBezTo>
                <a:cubicBezTo>
                  <a:pt x="320043" y="240529"/>
                  <a:pt x="303985" y="235237"/>
                  <a:pt x="291548" y="225287"/>
                </a:cubicBezTo>
                <a:cubicBezTo>
                  <a:pt x="281792" y="217482"/>
                  <a:pt x="273879" y="207617"/>
                  <a:pt x="265044" y="198782"/>
                </a:cubicBezTo>
                <a:cubicBezTo>
                  <a:pt x="260627" y="185530"/>
                  <a:pt x="259541" y="170649"/>
                  <a:pt x="251792" y="159026"/>
                </a:cubicBezTo>
                <a:cubicBezTo>
                  <a:pt x="204866" y="88638"/>
                  <a:pt x="185592" y="122207"/>
                  <a:pt x="92765" y="132521"/>
                </a:cubicBezTo>
                <a:cubicBezTo>
                  <a:pt x="70737" y="154550"/>
                  <a:pt x="53130" y="168692"/>
                  <a:pt x="39757" y="198782"/>
                </a:cubicBezTo>
                <a:cubicBezTo>
                  <a:pt x="28410" y="224312"/>
                  <a:pt x="22087" y="251791"/>
                  <a:pt x="13252" y="278295"/>
                </a:cubicBezTo>
                <a:lnTo>
                  <a:pt x="0" y="318052"/>
                </a:lnTo>
                <a:cubicBezTo>
                  <a:pt x="11101" y="395760"/>
                  <a:pt x="-7268" y="399701"/>
                  <a:pt x="39757" y="437321"/>
                </a:cubicBezTo>
                <a:cubicBezTo>
                  <a:pt x="52194" y="447271"/>
                  <a:pt x="64959" y="457357"/>
                  <a:pt x="79513" y="463826"/>
                </a:cubicBezTo>
                <a:cubicBezTo>
                  <a:pt x="105043" y="475173"/>
                  <a:pt x="159026" y="490330"/>
                  <a:pt x="159026" y="490330"/>
                </a:cubicBezTo>
                <a:cubicBezTo>
                  <a:pt x="234122" y="485913"/>
                  <a:pt x="309920" y="488237"/>
                  <a:pt x="384313" y="477078"/>
                </a:cubicBezTo>
                <a:cubicBezTo>
                  <a:pt x="400064" y="474715"/>
                  <a:pt x="415235" y="463826"/>
                  <a:pt x="424070" y="450574"/>
                </a:cubicBezTo>
                <a:cubicBezTo>
                  <a:pt x="434173" y="435420"/>
                  <a:pt x="432905" y="415235"/>
                  <a:pt x="437322" y="397565"/>
                </a:cubicBezTo>
                <a:cubicBezTo>
                  <a:pt x="432905" y="362226"/>
                  <a:pt x="431532" y="326371"/>
                  <a:pt x="424070" y="291548"/>
                </a:cubicBezTo>
                <a:cubicBezTo>
                  <a:pt x="418216" y="264230"/>
                  <a:pt x="406400" y="238539"/>
                  <a:pt x="397565" y="212034"/>
                </a:cubicBezTo>
                <a:cubicBezTo>
                  <a:pt x="393148" y="198782"/>
                  <a:pt x="392061" y="183901"/>
                  <a:pt x="384313" y="172278"/>
                </a:cubicBezTo>
                <a:cubicBezTo>
                  <a:pt x="356789" y="130992"/>
                  <a:pt x="337762" y="91406"/>
                  <a:pt x="278296" y="79513"/>
                </a:cubicBezTo>
                <a:lnTo>
                  <a:pt x="212035" y="66261"/>
                </a:lnTo>
                <a:cubicBezTo>
                  <a:pt x="91236" y="78341"/>
                  <a:pt x="89383" y="45674"/>
                  <a:pt x="39757" y="132521"/>
                </a:cubicBezTo>
                <a:cubicBezTo>
                  <a:pt x="32826" y="144650"/>
                  <a:pt x="30922" y="159026"/>
                  <a:pt x="26505" y="172278"/>
                </a:cubicBezTo>
                <a:cubicBezTo>
                  <a:pt x="30922" y="225287"/>
                  <a:pt x="34189" y="278404"/>
                  <a:pt x="39757" y="331304"/>
                </a:cubicBezTo>
                <a:cubicBezTo>
                  <a:pt x="43027" y="362368"/>
                  <a:pt x="38200" y="396567"/>
                  <a:pt x="53009" y="424069"/>
                </a:cubicBezTo>
                <a:cubicBezTo>
                  <a:pt x="70780" y="457072"/>
                  <a:pt x="106018" y="477078"/>
                  <a:pt x="132522" y="503582"/>
                </a:cubicBezTo>
                <a:cubicBezTo>
                  <a:pt x="163854" y="534914"/>
                  <a:pt x="185619" y="560427"/>
                  <a:pt x="225287" y="583095"/>
                </a:cubicBezTo>
                <a:cubicBezTo>
                  <a:pt x="256129" y="600719"/>
                  <a:pt x="337408" y="606686"/>
                  <a:pt x="357809" y="609600"/>
                </a:cubicBezTo>
                <a:cubicBezTo>
                  <a:pt x="397533" y="603925"/>
                  <a:pt x="454652" y="614697"/>
                  <a:pt x="477079" y="569843"/>
                </a:cubicBezTo>
                <a:cubicBezTo>
                  <a:pt x="485224" y="553552"/>
                  <a:pt x="485914" y="534504"/>
                  <a:pt x="490331" y="516834"/>
                </a:cubicBezTo>
                <a:cubicBezTo>
                  <a:pt x="481496" y="459408"/>
                  <a:pt x="476430" y="401274"/>
                  <a:pt x="463826" y="344556"/>
                </a:cubicBezTo>
                <a:cubicBezTo>
                  <a:pt x="449594" y="280511"/>
                  <a:pt x="438341" y="286704"/>
                  <a:pt x="410818" y="238539"/>
                </a:cubicBezTo>
                <a:cubicBezTo>
                  <a:pt x="400774" y="220963"/>
                  <a:pt x="376258" y="161916"/>
                  <a:pt x="357809" y="145774"/>
                </a:cubicBezTo>
                <a:cubicBezTo>
                  <a:pt x="301724" y="96700"/>
                  <a:pt x="293145" y="97714"/>
                  <a:pt x="238539" y="79513"/>
                </a:cubicBezTo>
                <a:cubicBezTo>
                  <a:pt x="212035" y="83930"/>
                  <a:pt x="183059" y="80748"/>
                  <a:pt x="159026" y="92765"/>
                </a:cubicBezTo>
                <a:cubicBezTo>
                  <a:pt x="138474" y="103041"/>
                  <a:pt x="125542" y="153462"/>
                  <a:pt x="119270" y="172278"/>
                </a:cubicBezTo>
                <a:cubicBezTo>
                  <a:pt x="123687" y="242956"/>
                  <a:pt x="118634" y="314872"/>
                  <a:pt x="132522" y="384313"/>
                </a:cubicBezTo>
                <a:cubicBezTo>
                  <a:pt x="136854" y="405971"/>
                  <a:pt x="159441" y="419348"/>
                  <a:pt x="172279" y="437321"/>
                </a:cubicBezTo>
                <a:cubicBezTo>
                  <a:pt x="181537" y="450281"/>
                  <a:pt x="187521" y="465816"/>
                  <a:pt x="198783" y="477078"/>
                </a:cubicBezTo>
                <a:cubicBezTo>
                  <a:pt x="229288" y="507584"/>
                  <a:pt x="250996" y="506696"/>
                  <a:pt x="291548" y="516834"/>
                </a:cubicBezTo>
                <a:cubicBezTo>
                  <a:pt x="417643" y="506326"/>
                  <a:pt x="435680" y="546623"/>
                  <a:pt x="477079" y="463826"/>
                </a:cubicBezTo>
                <a:cubicBezTo>
                  <a:pt x="483326" y="451332"/>
                  <a:pt x="485914" y="437321"/>
                  <a:pt x="490331" y="424069"/>
                </a:cubicBezTo>
                <a:cubicBezTo>
                  <a:pt x="485914" y="375478"/>
                  <a:pt x="485558" y="326344"/>
                  <a:pt x="477079" y="278295"/>
                </a:cubicBezTo>
                <a:cubicBezTo>
                  <a:pt x="469317" y="234311"/>
                  <a:pt x="452515" y="193160"/>
                  <a:pt x="424070" y="159026"/>
                </a:cubicBezTo>
                <a:cubicBezTo>
                  <a:pt x="412072" y="144628"/>
                  <a:pt x="397565" y="132521"/>
                  <a:pt x="384313" y="119269"/>
                </a:cubicBezTo>
                <a:cubicBezTo>
                  <a:pt x="379896" y="106017"/>
                  <a:pt x="379180" y="90880"/>
                  <a:pt x="371061" y="79513"/>
                </a:cubicBezTo>
                <a:cubicBezTo>
                  <a:pt x="341847" y="38613"/>
                  <a:pt x="316500" y="25469"/>
                  <a:pt x="278296" y="0"/>
                </a:cubicBezTo>
                <a:cubicBezTo>
                  <a:pt x="225457" y="5871"/>
                  <a:pt x="152300" y="85"/>
                  <a:pt x="106018" y="39756"/>
                </a:cubicBezTo>
                <a:cubicBezTo>
                  <a:pt x="89248" y="54130"/>
                  <a:pt x="79513" y="75095"/>
                  <a:pt x="66261" y="92765"/>
                </a:cubicBezTo>
                <a:cubicBezTo>
                  <a:pt x="61844" y="114852"/>
                  <a:pt x="60132" y="137657"/>
                  <a:pt x="53009" y="159026"/>
                </a:cubicBezTo>
                <a:cubicBezTo>
                  <a:pt x="46762" y="177767"/>
                  <a:pt x="28294" y="192360"/>
                  <a:pt x="26505" y="212034"/>
                </a:cubicBezTo>
                <a:cubicBezTo>
                  <a:pt x="23677" y="243142"/>
                  <a:pt x="34622" y="273989"/>
                  <a:pt x="39757" y="304800"/>
                </a:cubicBezTo>
                <a:cubicBezTo>
                  <a:pt x="43460" y="327018"/>
                  <a:pt x="45100" y="349971"/>
                  <a:pt x="53009" y="371061"/>
                </a:cubicBezTo>
                <a:cubicBezTo>
                  <a:pt x="65118" y="403353"/>
                  <a:pt x="112583" y="443888"/>
                  <a:pt x="132522" y="463826"/>
                </a:cubicBezTo>
                <a:lnTo>
                  <a:pt x="172279" y="503582"/>
                </a:lnTo>
                <a:cubicBezTo>
                  <a:pt x="185531" y="516834"/>
                  <a:pt x="193853" y="538794"/>
                  <a:pt x="212035" y="543339"/>
                </a:cubicBezTo>
                <a:lnTo>
                  <a:pt x="265044" y="556591"/>
                </a:lnTo>
                <a:cubicBezTo>
                  <a:pt x="304800" y="552174"/>
                  <a:pt x="349093" y="562303"/>
                  <a:pt x="384313" y="543339"/>
                </a:cubicBezTo>
                <a:cubicBezTo>
                  <a:pt x="412360" y="528237"/>
                  <a:pt x="437322" y="463826"/>
                  <a:pt x="437322" y="463826"/>
                </a:cubicBezTo>
                <a:cubicBezTo>
                  <a:pt x="470068" y="365585"/>
                  <a:pt x="478994" y="374947"/>
                  <a:pt x="450574" y="251791"/>
                </a:cubicBezTo>
                <a:cubicBezTo>
                  <a:pt x="445558" y="230056"/>
                  <a:pt x="413039" y="201003"/>
                  <a:pt x="397565" y="185530"/>
                </a:cubicBezTo>
                <a:cubicBezTo>
                  <a:pt x="393148" y="172278"/>
                  <a:pt x="395221" y="154500"/>
                  <a:pt x="384313" y="145774"/>
                </a:cubicBezTo>
                <a:cubicBezTo>
                  <a:pt x="370091" y="134396"/>
                  <a:pt x="348046" y="139696"/>
                  <a:pt x="331305" y="132521"/>
                </a:cubicBezTo>
                <a:cubicBezTo>
                  <a:pt x="316232" y="126061"/>
                  <a:pt x="244575" y="70788"/>
                  <a:pt x="238539" y="66261"/>
                </a:cubicBezTo>
                <a:cubicBezTo>
                  <a:pt x="198783" y="75096"/>
                  <a:pt x="156346" y="75913"/>
                  <a:pt x="119270" y="92765"/>
                </a:cubicBezTo>
                <a:cubicBezTo>
                  <a:pt x="104770" y="99356"/>
                  <a:pt x="98208" y="117553"/>
                  <a:pt x="92765" y="132521"/>
                </a:cubicBezTo>
                <a:cubicBezTo>
                  <a:pt x="80316" y="166755"/>
                  <a:pt x="66261" y="238539"/>
                  <a:pt x="66261" y="238539"/>
                </a:cubicBezTo>
                <a:cubicBezTo>
                  <a:pt x="73147" y="328064"/>
                  <a:pt x="56458" y="394442"/>
                  <a:pt x="106018" y="463826"/>
                </a:cubicBezTo>
                <a:cubicBezTo>
                  <a:pt x="116911" y="479076"/>
                  <a:pt x="133776" y="489185"/>
                  <a:pt x="145774" y="503582"/>
                </a:cubicBezTo>
                <a:cubicBezTo>
                  <a:pt x="155970" y="515818"/>
                  <a:pt x="158773" y="534898"/>
                  <a:pt x="172279" y="543339"/>
                </a:cubicBezTo>
                <a:cubicBezTo>
                  <a:pt x="195970" y="558146"/>
                  <a:pt x="225288" y="561008"/>
                  <a:pt x="251792" y="569843"/>
                </a:cubicBezTo>
                <a:lnTo>
                  <a:pt x="291548" y="583095"/>
                </a:lnTo>
                <a:cubicBezTo>
                  <a:pt x="353392" y="574260"/>
                  <a:pt x="417813" y="576346"/>
                  <a:pt x="477079" y="556591"/>
                </a:cubicBezTo>
                <a:cubicBezTo>
                  <a:pt x="490331" y="552174"/>
                  <a:pt x="484828" y="529674"/>
                  <a:pt x="490331" y="516834"/>
                </a:cubicBezTo>
                <a:cubicBezTo>
                  <a:pt x="539458" y="402204"/>
                  <a:pt x="499009" y="517307"/>
                  <a:pt x="530087" y="424069"/>
                </a:cubicBezTo>
                <a:cubicBezTo>
                  <a:pt x="521252" y="388730"/>
                  <a:pt x="519873" y="350633"/>
                  <a:pt x="503583" y="318052"/>
                </a:cubicBezTo>
                <a:cubicBezTo>
                  <a:pt x="492408" y="295701"/>
                  <a:pt x="467029" y="283849"/>
                  <a:pt x="450574" y="265043"/>
                </a:cubicBezTo>
                <a:cubicBezTo>
                  <a:pt x="391109" y="197083"/>
                  <a:pt x="438936" y="221406"/>
                  <a:pt x="371061" y="198782"/>
                </a:cubicBezTo>
                <a:cubicBezTo>
                  <a:pt x="357809" y="185530"/>
                  <a:pt x="346899" y="169422"/>
                  <a:pt x="331305" y="159026"/>
                </a:cubicBezTo>
                <a:cubicBezTo>
                  <a:pt x="319682" y="151277"/>
                  <a:pt x="305184" y="148804"/>
                  <a:pt x="291548" y="145774"/>
                </a:cubicBezTo>
                <a:cubicBezTo>
                  <a:pt x="265318" y="139945"/>
                  <a:pt x="238383" y="137791"/>
                  <a:pt x="212035" y="132521"/>
                </a:cubicBezTo>
                <a:cubicBezTo>
                  <a:pt x="194175" y="128949"/>
                  <a:pt x="176696" y="123686"/>
                  <a:pt x="159026" y="119269"/>
                </a:cubicBezTo>
                <a:cubicBezTo>
                  <a:pt x="141357" y="123686"/>
                  <a:pt x="120010" y="120861"/>
                  <a:pt x="106018" y="132521"/>
                </a:cubicBezTo>
                <a:cubicBezTo>
                  <a:pt x="90900" y="145119"/>
                  <a:pt x="73290" y="204198"/>
                  <a:pt x="66261" y="225287"/>
                </a:cubicBezTo>
                <a:cubicBezTo>
                  <a:pt x="70678" y="304800"/>
                  <a:pt x="68251" y="384991"/>
                  <a:pt x="79513" y="463826"/>
                </a:cubicBezTo>
                <a:cubicBezTo>
                  <a:pt x="81765" y="479593"/>
                  <a:pt x="92766" y="494747"/>
                  <a:pt x="106018" y="503582"/>
                </a:cubicBezTo>
                <a:cubicBezTo>
                  <a:pt x="121172" y="513685"/>
                  <a:pt x="141357" y="512417"/>
                  <a:pt x="159026" y="516834"/>
                </a:cubicBezTo>
                <a:cubicBezTo>
                  <a:pt x="243740" y="573311"/>
                  <a:pt x="225826" y="573022"/>
                  <a:pt x="397565" y="530087"/>
                </a:cubicBezTo>
                <a:cubicBezTo>
                  <a:pt x="411117" y="526699"/>
                  <a:pt x="401875" y="501061"/>
                  <a:pt x="410818" y="490330"/>
                </a:cubicBezTo>
                <a:cubicBezTo>
                  <a:pt x="575197" y="293075"/>
                  <a:pt x="380450" y="575637"/>
                  <a:pt x="490331" y="410817"/>
                </a:cubicBezTo>
                <a:cubicBezTo>
                  <a:pt x="485914" y="357808"/>
                  <a:pt x="492945" y="302562"/>
                  <a:pt x="477079" y="251791"/>
                </a:cubicBezTo>
                <a:cubicBezTo>
                  <a:pt x="469625" y="227940"/>
                  <a:pt x="441740" y="216452"/>
                  <a:pt x="424070" y="198782"/>
                </a:cubicBezTo>
                <a:cubicBezTo>
                  <a:pt x="415235" y="189947"/>
                  <a:pt x="404495" y="182674"/>
                  <a:pt x="397565" y="172278"/>
                </a:cubicBezTo>
                <a:cubicBezTo>
                  <a:pt x="388730" y="159026"/>
                  <a:pt x="384567" y="140962"/>
                  <a:pt x="371061" y="132521"/>
                </a:cubicBezTo>
                <a:cubicBezTo>
                  <a:pt x="347370" y="117714"/>
                  <a:pt x="318052" y="114852"/>
                  <a:pt x="291548" y="106017"/>
                </a:cubicBezTo>
                <a:lnTo>
                  <a:pt x="251792" y="92765"/>
                </a:lnTo>
                <a:cubicBezTo>
                  <a:pt x="225288" y="97182"/>
                  <a:pt x="198627" y="100747"/>
                  <a:pt x="172279" y="106017"/>
                </a:cubicBezTo>
                <a:cubicBezTo>
                  <a:pt x="130678" y="114337"/>
                  <a:pt x="117405" y="119891"/>
                  <a:pt x="79513" y="132521"/>
                </a:cubicBezTo>
                <a:cubicBezTo>
                  <a:pt x="75096" y="150191"/>
                  <a:pt x="66261" y="167317"/>
                  <a:pt x="66261" y="185530"/>
                </a:cubicBezTo>
                <a:cubicBezTo>
                  <a:pt x="66261" y="243126"/>
                  <a:pt x="68899" y="301199"/>
                  <a:pt x="79513" y="357808"/>
                </a:cubicBezTo>
                <a:cubicBezTo>
                  <a:pt x="82448" y="373463"/>
                  <a:pt x="94031" y="387077"/>
                  <a:pt x="106018" y="397565"/>
                </a:cubicBezTo>
                <a:cubicBezTo>
                  <a:pt x="162102" y="446639"/>
                  <a:pt x="170682" y="445624"/>
                  <a:pt x="225287" y="463826"/>
                </a:cubicBezTo>
                <a:cubicBezTo>
                  <a:pt x="234122" y="472661"/>
                  <a:pt x="240617" y="484742"/>
                  <a:pt x="251792" y="490330"/>
                </a:cubicBezTo>
                <a:cubicBezTo>
                  <a:pt x="268082" y="498475"/>
                  <a:pt x="287288" y="498579"/>
                  <a:pt x="304800" y="503582"/>
                </a:cubicBezTo>
                <a:cubicBezTo>
                  <a:pt x="318232" y="507420"/>
                  <a:pt x="331305" y="512417"/>
                  <a:pt x="344557" y="516834"/>
                </a:cubicBezTo>
                <a:cubicBezTo>
                  <a:pt x="384313" y="512417"/>
                  <a:pt x="426686" y="518438"/>
                  <a:pt x="463826" y="503582"/>
                </a:cubicBezTo>
                <a:cubicBezTo>
                  <a:pt x="476796" y="498394"/>
                  <a:pt x="474049" y="477462"/>
                  <a:pt x="477079" y="463826"/>
                </a:cubicBezTo>
                <a:cubicBezTo>
                  <a:pt x="482908" y="437596"/>
                  <a:pt x="485914" y="410817"/>
                  <a:pt x="490331" y="384313"/>
                </a:cubicBezTo>
                <a:cubicBezTo>
                  <a:pt x="472413" y="321600"/>
                  <a:pt x="469599" y="290183"/>
                  <a:pt x="437322" y="238539"/>
                </a:cubicBezTo>
                <a:cubicBezTo>
                  <a:pt x="425616" y="219809"/>
                  <a:pt x="415943" y="197782"/>
                  <a:pt x="397565" y="185530"/>
                </a:cubicBezTo>
                <a:cubicBezTo>
                  <a:pt x="374319" y="170033"/>
                  <a:pt x="318052" y="159026"/>
                  <a:pt x="318052" y="159026"/>
                </a:cubicBezTo>
                <a:cubicBezTo>
                  <a:pt x="304800" y="145774"/>
                  <a:pt x="296819" y="122119"/>
                  <a:pt x="278296" y="119269"/>
                </a:cubicBezTo>
                <a:cubicBezTo>
                  <a:pt x="152699" y="99946"/>
                  <a:pt x="162229" y="107838"/>
                  <a:pt x="119270" y="172278"/>
                </a:cubicBezTo>
                <a:cubicBezTo>
                  <a:pt x="110159" y="217836"/>
                  <a:pt x="105245" y="247870"/>
                  <a:pt x="92765" y="291548"/>
                </a:cubicBezTo>
                <a:cubicBezTo>
                  <a:pt x="88927" y="304979"/>
                  <a:pt x="83930" y="318052"/>
                  <a:pt x="79513" y="331304"/>
                </a:cubicBezTo>
                <a:cubicBezTo>
                  <a:pt x="83930" y="384313"/>
                  <a:pt x="81619" y="438318"/>
                  <a:pt x="92765" y="490330"/>
                </a:cubicBezTo>
                <a:cubicBezTo>
                  <a:pt x="95383" y="502547"/>
                  <a:pt x="111465" y="507078"/>
                  <a:pt x="119270" y="516834"/>
                </a:cubicBezTo>
                <a:cubicBezTo>
                  <a:pt x="150675" y="556089"/>
                  <a:pt x="145774" y="545019"/>
                  <a:pt x="145774" y="58309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078" name="Picture 6" descr="http://www.muhteva.com/resimler/resimler/Hucre-Bolunmesi-ve-Cesitleri-31-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566082">
            <a:off x="-56878" y="1993556"/>
            <a:ext cx="3533775" cy="1266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upload.wikimedia.org/wikipedia/commons/e/ee/Aplysina_aerophob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4246" y="4393966"/>
            <a:ext cx="2879173" cy="2159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www.bilgicik.com/wp-content/uploads/2013/07/Bira_mayasinda_tomurcuklanma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5405" y="4068416"/>
            <a:ext cx="2649606" cy="2576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Resim 8" descr="Ekran Kırpma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777" y="1418813"/>
            <a:ext cx="2864265" cy="1960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0284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382540" y="5760928"/>
            <a:ext cx="2305878" cy="547108"/>
          </a:xfrm>
        </p:spPr>
        <p:txBody>
          <a:bodyPr>
            <a:normAutofit/>
          </a:bodyPr>
          <a:lstStyle/>
          <a:p>
            <a:pPr algn="ctr"/>
            <a:r>
              <a:rPr lang="tr-TR" sz="3200" dirty="0" smtClean="0">
                <a:solidFill>
                  <a:schemeClr val="bg1"/>
                </a:solidFill>
                <a:latin typeface="Forte" panose="03060902040502070203" pitchFamily="66" charset="0"/>
              </a:rPr>
              <a:t>1. Soru</a:t>
            </a:r>
            <a:endParaRPr lang="tr-TR" sz="3200" dirty="0">
              <a:solidFill>
                <a:schemeClr val="bg1"/>
              </a:solidFill>
              <a:latin typeface="Forte" panose="03060902040502070203" pitchFamily="66" charset="0"/>
            </a:endParaRPr>
          </a:p>
        </p:txBody>
      </p:sp>
      <p:sp>
        <p:nvSpPr>
          <p:cNvPr id="7" name="16-Nokta Yıldız 6"/>
          <p:cNvSpPr/>
          <p:nvPr/>
        </p:nvSpPr>
        <p:spPr>
          <a:xfrm>
            <a:off x="11257722" y="127137"/>
            <a:ext cx="861391" cy="878233"/>
          </a:xfrm>
          <a:prstGeom prst="star1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8</a:t>
            </a:r>
            <a:endParaRPr lang="tr-TR" sz="2000" b="1" dirty="0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448" y="1245941"/>
            <a:ext cx="5844263" cy="4372981"/>
          </a:xfrm>
        </p:spPr>
      </p:pic>
      <p:sp>
        <p:nvSpPr>
          <p:cNvPr id="6" name="Serbest Form 5"/>
          <p:cNvSpPr/>
          <p:nvPr/>
        </p:nvSpPr>
        <p:spPr>
          <a:xfrm>
            <a:off x="3313042" y="5008267"/>
            <a:ext cx="573125" cy="531143"/>
          </a:xfrm>
          <a:custGeom>
            <a:avLst/>
            <a:gdLst>
              <a:gd name="connsiteX0" fmla="*/ 132522 w 530087"/>
              <a:gd name="connsiteY0" fmla="*/ 331304 h 609600"/>
              <a:gd name="connsiteX1" fmla="*/ 106018 w 530087"/>
              <a:gd name="connsiteY1" fmla="*/ 397565 h 609600"/>
              <a:gd name="connsiteX2" fmla="*/ 145774 w 530087"/>
              <a:gd name="connsiteY2" fmla="*/ 556591 h 609600"/>
              <a:gd name="connsiteX3" fmla="*/ 410818 w 530087"/>
              <a:gd name="connsiteY3" fmla="*/ 516834 h 609600"/>
              <a:gd name="connsiteX4" fmla="*/ 450574 w 530087"/>
              <a:gd name="connsiteY4" fmla="*/ 477078 h 609600"/>
              <a:gd name="connsiteX5" fmla="*/ 463826 w 530087"/>
              <a:gd name="connsiteY5" fmla="*/ 437321 h 609600"/>
              <a:gd name="connsiteX6" fmla="*/ 503583 w 530087"/>
              <a:gd name="connsiteY6" fmla="*/ 371061 h 609600"/>
              <a:gd name="connsiteX7" fmla="*/ 490331 w 530087"/>
              <a:gd name="connsiteY7" fmla="*/ 265043 h 609600"/>
              <a:gd name="connsiteX8" fmla="*/ 450574 w 530087"/>
              <a:gd name="connsiteY8" fmla="*/ 198782 h 609600"/>
              <a:gd name="connsiteX9" fmla="*/ 410818 w 530087"/>
              <a:gd name="connsiteY9" fmla="*/ 185530 h 609600"/>
              <a:gd name="connsiteX10" fmla="*/ 384313 w 530087"/>
              <a:gd name="connsiteY10" fmla="*/ 159026 h 609600"/>
              <a:gd name="connsiteX11" fmla="*/ 172279 w 530087"/>
              <a:gd name="connsiteY11" fmla="*/ 159026 h 609600"/>
              <a:gd name="connsiteX12" fmla="*/ 92765 w 530087"/>
              <a:gd name="connsiteY12" fmla="*/ 198782 h 609600"/>
              <a:gd name="connsiteX13" fmla="*/ 79513 w 530087"/>
              <a:gd name="connsiteY13" fmla="*/ 251791 h 609600"/>
              <a:gd name="connsiteX14" fmla="*/ 106018 w 530087"/>
              <a:gd name="connsiteY14" fmla="*/ 477078 h 609600"/>
              <a:gd name="connsiteX15" fmla="*/ 132522 w 530087"/>
              <a:gd name="connsiteY15" fmla="*/ 516834 h 609600"/>
              <a:gd name="connsiteX16" fmla="*/ 198783 w 530087"/>
              <a:gd name="connsiteY16" fmla="*/ 530087 h 609600"/>
              <a:gd name="connsiteX17" fmla="*/ 251792 w 530087"/>
              <a:gd name="connsiteY17" fmla="*/ 543339 h 609600"/>
              <a:gd name="connsiteX18" fmla="*/ 371061 w 530087"/>
              <a:gd name="connsiteY18" fmla="*/ 530087 h 609600"/>
              <a:gd name="connsiteX19" fmla="*/ 424070 w 530087"/>
              <a:gd name="connsiteY19" fmla="*/ 437321 h 609600"/>
              <a:gd name="connsiteX20" fmla="*/ 437322 w 530087"/>
              <a:gd name="connsiteY20" fmla="*/ 397565 h 609600"/>
              <a:gd name="connsiteX21" fmla="*/ 424070 w 530087"/>
              <a:gd name="connsiteY21" fmla="*/ 331304 h 609600"/>
              <a:gd name="connsiteX22" fmla="*/ 397565 w 530087"/>
              <a:gd name="connsiteY22" fmla="*/ 291548 h 609600"/>
              <a:gd name="connsiteX23" fmla="*/ 384313 w 530087"/>
              <a:gd name="connsiteY23" fmla="*/ 251791 h 609600"/>
              <a:gd name="connsiteX24" fmla="*/ 357809 w 530087"/>
              <a:gd name="connsiteY24" fmla="*/ 212034 h 609600"/>
              <a:gd name="connsiteX25" fmla="*/ 344557 w 530087"/>
              <a:gd name="connsiteY25" fmla="*/ 172278 h 609600"/>
              <a:gd name="connsiteX26" fmla="*/ 265044 w 530087"/>
              <a:gd name="connsiteY26" fmla="*/ 145774 h 609600"/>
              <a:gd name="connsiteX27" fmla="*/ 92765 w 530087"/>
              <a:gd name="connsiteY27" fmla="*/ 185530 h 609600"/>
              <a:gd name="connsiteX28" fmla="*/ 79513 w 530087"/>
              <a:gd name="connsiteY28" fmla="*/ 238539 h 609600"/>
              <a:gd name="connsiteX29" fmla="*/ 53009 w 530087"/>
              <a:gd name="connsiteY29" fmla="*/ 318052 h 609600"/>
              <a:gd name="connsiteX30" fmla="*/ 66261 w 530087"/>
              <a:gd name="connsiteY30" fmla="*/ 410817 h 609600"/>
              <a:gd name="connsiteX31" fmla="*/ 132522 w 530087"/>
              <a:gd name="connsiteY31" fmla="*/ 463826 h 609600"/>
              <a:gd name="connsiteX32" fmla="*/ 212035 w 530087"/>
              <a:gd name="connsiteY32" fmla="*/ 503582 h 609600"/>
              <a:gd name="connsiteX33" fmla="*/ 490331 w 530087"/>
              <a:gd name="connsiteY33" fmla="*/ 516834 h 609600"/>
              <a:gd name="connsiteX34" fmla="*/ 477079 w 530087"/>
              <a:gd name="connsiteY34" fmla="*/ 384313 h 609600"/>
              <a:gd name="connsiteX35" fmla="*/ 437322 w 530087"/>
              <a:gd name="connsiteY35" fmla="*/ 357808 h 609600"/>
              <a:gd name="connsiteX36" fmla="*/ 357809 w 530087"/>
              <a:gd name="connsiteY36" fmla="*/ 291548 h 609600"/>
              <a:gd name="connsiteX37" fmla="*/ 331305 w 530087"/>
              <a:gd name="connsiteY37" fmla="*/ 251791 h 609600"/>
              <a:gd name="connsiteX38" fmla="*/ 291548 w 530087"/>
              <a:gd name="connsiteY38" fmla="*/ 225287 h 609600"/>
              <a:gd name="connsiteX39" fmla="*/ 265044 w 530087"/>
              <a:gd name="connsiteY39" fmla="*/ 198782 h 609600"/>
              <a:gd name="connsiteX40" fmla="*/ 251792 w 530087"/>
              <a:gd name="connsiteY40" fmla="*/ 159026 h 609600"/>
              <a:gd name="connsiteX41" fmla="*/ 92765 w 530087"/>
              <a:gd name="connsiteY41" fmla="*/ 132521 h 609600"/>
              <a:gd name="connsiteX42" fmla="*/ 39757 w 530087"/>
              <a:gd name="connsiteY42" fmla="*/ 198782 h 609600"/>
              <a:gd name="connsiteX43" fmla="*/ 13252 w 530087"/>
              <a:gd name="connsiteY43" fmla="*/ 278295 h 609600"/>
              <a:gd name="connsiteX44" fmla="*/ 0 w 530087"/>
              <a:gd name="connsiteY44" fmla="*/ 318052 h 609600"/>
              <a:gd name="connsiteX45" fmla="*/ 39757 w 530087"/>
              <a:gd name="connsiteY45" fmla="*/ 437321 h 609600"/>
              <a:gd name="connsiteX46" fmla="*/ 79513 w 530087"/>
              <a:gd name="connsiteY46" fmla="*/ 463826 h 609600"/>
              <a:gd name="connsiteX47" fmla="*/ 159026 w 530087"/>
              <a:gd name="connsiteY47" fmla="*/ 490330 h 609600"/>
              <a:gd name="connsiteX48" fmla="*/ 384313 w 530087"/>
              <a:gd name="connsiteY48" fmla="*/ 477078 h 609600"/>
              <a:gd name="connsiteX49" fmla="*/ 424070 w 530087"/>
              <a:gd name="connsiteY49" fmla="*/ 450574 h 609600"/>
              <a:gd name="connsiteX50" fmla="*/ 437322 w 530087"/>
              <a:gd name="connsiteY50" fmla="*/ 397565 h 609600"/>
              <a:gd name="connsiteX51" fmla="*/ 424070 w 530087"/>
              <a:gd name="connsiteY51" fmla="*/ 291548 h 609600"/>
              <a:gd name="connsiteX52" fmla="*/ 397565 w 530087"/>
              <a:gd name="connsiteY52" fmla="*/ 212034 h 609600"/>
              <a:gd name="connsiteX53" fmla="*/ 384313 w 530087"/>
              <a:gd name="connsiteY53" fmla="*/ 172278 h 609600"/>
              <a:gd name="connsiteX54" fmla="*/ 278296 w 530087"/>
              <a:gd name="connsiteY54" fmla="*/ 79513 h 609600"/>
              <a:gd name="connsiteX55" fmla="*/ 212035 w 530087"/>
              <a:gd name="connsiteY55" fmla="*/ 66261 h 609600"/>
              <a:gd name="connsiteX56" fmla="*/ 39757 w 530087"/>
              <a:gd name="connsiteY56" fmla="*/ 132521 h 609600"/>
              <a:gd name="connsiteX57" fmla="*/ 26505 w 530087"/>
              <a:gd name="connsiteY57" fmla="*/ 172278 h 609600"/>
              <a:gd name="connsiteX58" fmla="*/ 39757 w 530087"/>
              <a:gd name="connsiteY58" fmla="*/ 331304 h 609600"/>
              <a:gd name="connsiteX59" fmla="*/ 53009 w 530087"/>
              <a:gd name="connsiteY59" fmla="*/ 424069 h 609600"/>
              <a:gd name="connsiteX60" fmla="*/ 132522 w 530087"/>
              <a:gd name="connsiteY60" fmla="*/ 503582 h 609600"/>
              <a:gd name="connsiteX61" fmla="*/ 225287 w 530087"/>
              <a:gd name="connsiteY61" fmla="*/ 583095 h 609600"/>
              <a:gd name="connsiteX62" fmla="*/ 357809 w 530087"/>
              <a:gd name="connsiteY62" fmla="*/ 609600 h 609600"/>
              <a:gd name="connsiteX63" fmla="*/ 477079 w 530087"/>
              <a:gd name="connsiteY63" fmla="*/ 569843 h 609600"/>
              <a:gd name="connsiteX64" fmla="*/ 490331 w 530087"/>
              <a:gd name="connsiteY64" fmla="*/ 516834 h 609600"/>
              <a:gd name="connsiteX65" fmla="*/ 463826 w 530087"/>
              <a:gd name="connsiteY65" fmla="*/ 344556 h 609600"/>
              <a:gd name="connsiteX66" fmla="*/ 410818 w 530087"/>
              <a:gd name="connsiteY66" fmla="*/ 238539 h 609600"/>
              <a:gd name="connsiteX67" fmla="*/ 357809 w 530087"/>
              <a:gd name="connsiteY67" fmla="*/ 145774 h 609600"/>
              <a:gd name="connsiteX68" fmla="*/ 238539 w 530087"/>
              <a:gd name="connsiteY68" fmla="*/ 79513 h 609600"/>
              <a:gd name="connsiteX69" fmla="*/ 159026 w 530087"/>
              <a:gd name="connsiteY69" fmla="*/ 92765 h 609600"/>
              <a:gd name="connsiteX70" fmla="*/ 119270 w 530087"/>
              <a:gd name="connsiteY70" fmla="*/ 172278 h 609600"/>
              <a:gd name="connsiteX71" fmla="*/ 132522 w 530087"/>
              <a:gd name="connsiteY71" fmla="*/ 384313 h 609600"/>
              <a:gd name="connsiteX72" fmla="*/ 172279 w 530087"/>
              <a:gd name="connsiteY72" fmla="*/ 437321 h 609600"/>
              <a:gd name="connsiteX73" fmla="*/ 198783 w 530087"/>
              <a:gd name="connsiteY73" fmla="*/ 477078 h 609600"/>
              <a:gd name="connsiteX74" fmla="*/ 291548 w 530087"/>
              <a:gd name="connsiteY74" fmla="*/ 516834 h 609600"/>
              <a:gd name="connsiteX75" fmla="*/ 477079 w 530087"/>
              <a:gd name="connsiteY75" fmla="*/ 463826 h 609600"/>
              <a:gd name="connsiteX76" fmla="*/ 490331 w 530087"/>
              <a:gd name="connsiteY76" fmla="*/ 424069 h 609600"/>
              <a:gd name="connsiteX77" fmla="*/ 477079 w 530087"/>
              <a:gd name="connsiteY77" fmla="*/ 278295 h 609600"/>
              <a:gd name="connsiteX78" fmla="*/ 424070 w 530087"/>
              <a:gd name="connsiteY78" fmla="*/ 159026 h 609600"/>
              <a:gd name="connsiteX79" fmla="*/ 384313 w 530087"/>
              <a:gd name="connsiteY79" fmla="*/ 119269 h 609600"/>
              <a:gd name="connsiteX80" fmla="*/ 371061 w 530087"/>
              <a:gd name="connsiteY80" fmla="*/ 79513 h 609600"/>
              <a:gd name="connsiteX81" fmla="*/ 278296 w 530087"/>
              <a:gd name="connsiteY81" fmla="*/ 0 h 609600"/>
              <a:gd name="connsiteX82" fmla="*/ 106018 w 530087"/>
              <a:gd name="connsiteY82" fmla="*/ 39756 h 609600"/>
              <a:gd name="connsiteX83" fmla="*/ 66261 w 530087"/>
              <a:gd name="connsiteY83" fmla="*/ 92765 h 609600"/>
              <a:gd name="connsiteX84" fmla="*/ 53009 w 530087"/>
              <a:gd name="connsiteY84" fmla="*/ 159026 h 609600"/>
              <a:gd name="connsiteX85" fmla="*/ 26505 w 530087"/>
              <a:gd name="connsiteY85" fmla="*/ 212034 h 609600"/>
              <a:gd name="connsiteX86" fmla="*/ 39757 w 530087"/>
              <a:gd name="connsiteY86" fmla="*/ 304800 h 609600"/>
              <a:gd name="connsiteX87" fmla="*/ 53009 w 530087"/>
              <a:gd name="connsiteY87" fmla="*/ 371061 h 609600"/>
              <a:gd name="connsiteX88" fmla="*/ 132522 w 530087"/>
              <a:gd name="connsiteY88" fmla="*/ 463826 h 609600"/>
              <a:gd name="connsiteX89" fmla="*/ 172279 w 530087"/>
              <a:gd name="connsiteY89" fmla="*/ 503582 h 609600"/>
              <a:gd name="connsiteX90" fmla="*/ 212035 w 530087"/>
              <a:gd name="connsiteY90" fmla="*/ 543339 h 609600"/>
              <a:gd name="connsiteX91" fmla="*/ 265044 w 530087"/>
              <a:gd name="connsiteY91" fmla="*/ 556591 h 609600"/>
              <a:gd name="connsiteX92" fmla="*/ 384313 w 530087"/>
              <a:gd name="connsiteY92" fmla="*/ 543339 h 609600"/>
              <a:gd name="connsiteX93" fmla="*/ 437322 w 530087"/>
              <a:gd name="connsiteY93" fmla="*/ 463826 h 609600"/>
              <a:gd name="connsiteX94" fmla="*/ 450574 w 530087"/>
              <a:gd name="connsiteY94" fmla="*/ 251791 h 609600"/>
              <a:gd name="connsiteX95" fmla="*/ 397565 w 530087"/>
              <a:gd name="connsiteY95" fmla="*/ 185530 h 609600"/>
              <a:gd name="connsiteX96" fmla="*/ 384313 w 530087"/>
              <a:gd name="connsiteY96" fmla="*/ 145774 h 609600"/>
              <a:gd name="connsiteX97" fmla="*/ 331305 w 530087"/>
              <a:gd name="connsiteY97" fmla="*/ 132521 h 609600"/>
              <a:gd name="connsiteX98" fmla="*/ 238539 w 530087"/>
              <a:gd name="connsiteY98" fmla="*/ 66261 h 609600"/>
              <a:gd name="connsiteX99" fmla="*/ 119270 w 530087"/>
              <a:gd name="connsiteY99" fmla="*/ 92765 h 609600"/>
              <a:gd name="connsiteX100" fmla="*/ 92765 w 530087"/>
              <a:gd name="connsiteY100" fmla="*/ 132521 h 609600"/>
              <a:gd name="connsiteX101" fmla="*/ 66261 w 530087"/>
              <a:gd name="connsiteY101" fmla="*/ 238539 h 609600"/>
              <a:gd name="connsiteX102" fmla="*/ 106018 w 530087"/>
              <a:gd name="connsiteY102" fmla="*/ 463826 h 609600"/>
              <a:gd name="connsiteX103" fmla="*/ 145774 w 530087"/>
              <a:gd name="connsiteY103" fmla="*/ 503582 h 609600"/>
              <a:gd name="connsiteX104" fmla="*/ 172279 w 530087"/>
              <a:gd name="connsiteY104" fmla="*/ 543339 h 609600"/>
              <a:gd name="connsiteX105" fmla="*/ 251792 w 530087"/>
              <a:gd name="connsiteY105" fmla="*/ 569843 h 609600"/>
              <a:gd name="connsiteX106" fmla="*/ 291548 w 530087"/>
              <a:gd name="connsiteY106" fmla="*/ 583095 h 609600"/>
              <a:gd name="connsiteX107" fmla="*/ 477079 w 530087"/>
              <a:gd name="connsiteY107" fmla="*/ 556591 h 609600"/>
              <a:gd name="connsiteX108" fmla="*/ 490331 w 530087"/>
              <a:gd name="connsiteY108" fmla="*/ 516834 h 609600"/>
              <a:gd name="connsiteX109" fmla="*/ 530087 w 530087"/>
              <a:gd name="connsiteY109" fmla="*/ 424069 h 609600"/>
              <a:gd name="connsiteX110" fmla="*/ 503583 w 530087"/>
              <a:gd name="connsiteY110" fmla="*/ 318052 h 609600"/>
              <a:gd name="connsiteX111" fmla="*/ 450574 w 530087"/>
              <a:gd name="connsiteY111" fmla="*/ 265043 h 609600"/>
              <a:gd name="connsiteX112" fmla="*/ 371061 w 530087"/>
              <a:gd name="connsiteY112" fmla="*/ 198782 h 609600"/>
              <a:gd name="connsiteX113" fmla="*/ 331305 w 530087"/>
              <a:gd name="connsiteY113" fmla="*/ 159026 h 609600"/>
              <a:gd name="connsiteX114" fmla="*/ 291548 w 530087"/>
              <a:gd name="connsiteY114" fmla="*/ 145774 h 609600"/>
              <a:gd name="connsiteX115" fmla="*/ 212035 w 530087"/>
              <a:gd name="connsiteY115" fmla="*/ 132521 h 609600"/>
              <a:gd name="connsiteX116" fmla="*/ 159026 w 530087"/>
              <a:gd name="connsiteY116" fmla="*/ 119269 h 609600"/>
              <a:gd name="connsiteX117" fmla="*/ 106018 w 530087"/>
              <a:gd name="connsiteY117" fmla="*/ 132521 h 609600"/>
              <a:gd name="connsiteX118" fmla="*/ 66261 w 530087"/>
              <a:gd name="connsiteY118" fmla="*/ 225287 h 609600"/>
              <a:gd name="connsiteX119" fmla="*/ 79513 w 530087"/>
              <a:gd name="connsiteY119" fmla="*/ 463826 h 609600"/>
              <a:gd name="connsiteX120" fmla="*/ 106018 w 530087"/>
              <a:gd name="connsiteY120" fmla="*/ 503582 h 609600"/>
              <a:gd name="connsiteX121" fmla="*/ 159026 w 530087"/>
              <a:gd name="connsiteY121" fmla="*/ 516834 h 609600"/>
              <a:gd name="connsiteX122" fmla="*/ 397565 w 530087"/>
              <a:gd name="connsiteY122" fmla="*/ 530087 h 609600"/>
              <a:gd name="connsiteX123" fmla="*/ 410818 w 530087"/>
              <a:gd name="connsiteY123" fmla="*/ 490330 h 609600"/>
              <a:gd name="connsiteX124" fmla="*/ 490331 w 530087"/>
              <a:gd name="connsiteY124" fmla="*/ 410817 h 609600"/>
              <a:gd name="connsiteX125" fmla="*/ 477079 w 530087"/>
              <a:gd name="connsiteY125" fmla="*/ 251791 h 609600"/>
              <a:gd name="connsiteX126" fmla="*/ 424070 w 530087"/>
              <a:gd name="connsiteY126" fmla="*/ 198782 h 609600"/>
              <a:gd name="connsiteX127" fmla="*/ 397565 w 530087"/>
              <a:gd name="connsiteY127" fmla="*/ 172278 h 609600"/>
              <a:gd name="connsiteX128" fmla="*/ 371061 w 530087"/>
              <a:gd name="connsiteY128" fmla="*/ 132521 h 609600"/>
              <a:gd name="connsiteX129" fmla="*/ 291548 w 530087"/>
              <a:gd name="connsiteY129" fmla="*/ 106017 h 609600"/>
              <a:gd name="connsiteX130" fmla="*/ 251792 w 530087"/>
              <a:gd name="connsiteY130" fmla="*/ 92765 h 609600"/>
              <a:gd name="connsiteX131" fmla="*/ 172279 w 530087"/>
              <a:gd name="connsiteY131" fmla="*/ 106017 h 609600"/>
              <a:gd name="connsiteX132" fmla="*/ 79513 w 530087"/>
              <a:gd name="connsiteY132" fmla="*/ 132521 h 609600"/>
              <a:gd name="connsiteX133" fmla="*/ 66261 w 530087"/>
              <a:gd name="connsiteY133" fmla="*/ 185530 h 609600"/>
              <a:gd name="connsiteX134" fmla="*/ 79513 w 530087"/>
              <a:gd name="connsiteY134" fmla="*/ 357808 h 609600"/>
              <a:gd name="connsiteX135" fmla="*/ 106018 w 530087"/>
              <a:gd name="connsiteY135" fmla="*/ 397565 h 609600"/>
              <a:gd name="connsiteX136" fmla="*/ 225287 w 530087"/>
              <a:gd name="connsiteY136" fmla="*/ 463826 h 609600"/>
              <a:gd name="connsiteX137" fmla="*/ 251792 w 530087"/>
              <a:gd name="connsiteY137" fmla="*/ 490330 h 609600"/>
              <a:gd name="connsiteX138" fmla="*/ 304800 w 530087"/>
              <a:gd name="connsiteY138" fmla="*/ 503582 h 609600"/>
              <a:gd name="connsiteX139" fmla="*/ 344557 w 530087"/>
              <a:gd name="connsiteY139" fmla="*/ 516834 h 609600"/>
              <a:gd name="connsiteX140" fmla="*/ 463826 w 530087"/>
              <a:gd name="connsiteY140" fmla="*/ 503582 h 609600"/>
              <a:gd name="connsiteX141" fmla="*/ 477079 w 530087"/>
              <a:gd name="connsiteY141" fmla="*/ 463826 h 609600"/>
              <a:gd name="connsiteX142" fmla="*/ 490331 w 530087"/>
              <a:gd name="connsiteY142" fmla="*/ 384313 h 609600"/>
              <a:gd name="connsiteX143" fmla="*/ 437322 w 530087"/>
              <a:gd name="connsiteY143" fmla="*/ 238539 h 609600"/>
              <a:gd name="connsiteX144" fmla="*/ 397565 w 530087"/>
              <a:gd name="connsiteY144" fmla="*/ 185530 h 609600"/>
              <a:gd name="connsiteX145" fmla="*/ 318052 w 530087"/>
              <a:gd name="connsiteY145" fmla="*/ 159026 h 609600"/>
              <a:gd name="connsiteX146" fmla="*/ 278296 w 530087"/>
              <a:gd name="connsiteY146" fmla="*/ 119269 h 609600"/>
              <a:gd name="connsiteX147" fmla="*/ 119270 w 530087"/>
              <a:gd name="connsiteY147" fmla="*/ 172278 h 609600"/>
              <a:gd name="connsiteX148" fmla="*/ 92765 w 530087"/>
              <a:gd name="connsiteY148" fmla="*/ 291548 h 609600"/>
              <a:gd name="connsiteX149" fmla="*/ 79513 w 530087"/>
              <a:gd name="connsiteY149" fmla="*/ 331304 h 609600"/>
              <a:gd name="connsiteX150" fmla="*/ 92765 w 530087"/>
              <a:gd name="connsiteY150" fmla="*/ 490330 h 609600"/>
              <a:gd name="connsiteX151" fmla="*/ 119270 w 530087"/>
              <a:gd name="connsiteY151" fmla="*/ 516834 h 609600"/>
              <a:gd name="connsiteX152" fmla="*/ 145774 w 530087"/>
              <a:gd name="connsiteY152" fmla="*/ 583095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530087" h="609600">
                <a:moveTo>
                  <a:pt x="132522" y="331304"/>
                </a:moveTo>
                <a:cubicBezTo>
                  <a:pt x="123687" y="353391"/>
                  <a:pt x="107713" y="373837"/>
                  <a:pt x="106018" y="397565"/>
                </a:cubicBezTo>
                <a:cubicBezTo>
                  <a:pt x="98755" y="499252"/>
                  <a:pt x="105951" y="496855"/>
                  <a:pt x="145774" y="556591"/>
                </a:cubicBezTo>
                <a:cubicBezTo>
                  <a:pt x="282944" y="548522"/>
                  <a:pt x="330493" y="583771"/>
                  <a:pt x="410818" y="516834"/>
                </a:cubicBezTo>
                <a:cubicBezTo>
                  <a:pt x="425215" y="504836"/>
                  <a:pt x="437322" y="490330"/>
                  <a:pt x="450574" y="477078"/>
                </a:cubicBezTo>
                <a:cubicBezTo>
                  <a:pt x="454991" y="463826"/>
                  <a:pt x="456639" y="449299"/>
                  <a:pt x="463826" y="437321"/>
                </a:cubicBezTo>
                <a:cubicBezTo>
                  <a:pt x="518400" y="346365"/>
                  <a:pt x="466041" y="483686"/>
                  <a:pt x="503583" y="371061"/>
                </a:cubicBezTo>
                <a:cubicBezTo>
                  <a:pt x="499166" y="335722"/>
                  <a:pt x="496702" y="300083"/>
                  <a:pt x="490331" y="265043"/>
                </a:cubicBezTo>
                <a:cubicBezTo>
                  <a:pt x="485225" y="236962"/>
                  <a:pt x="476136" y="214119"/>
                  <a:pt x="450574" y="198782"/>
                </a:cubicBezTo>
                <a:cubicBezTo>
                  <a:pt x="438596" y="191595"/>
                  <a:pt x="424070" y="189947"/>
                  <a:pt x="410818" y="185530"/>
                </a:cubicBezTo>
                <a:cubicBezTo>
                  <a:pt x="401983" y="176695"/>
                  <a:pt x="395027" y="165454"/>
                  <a:pt x="384313" y="159026"/>
                </a:cubicBezTo>
                <a:cubicBezTo>
                  <a:pt x="327103" y="124700"/>
                  <a:pt x="205163" y="156497"/>
                  <a:pt x="172279" y="159026"/>
                </a:cubicBezTo>
                <a:cubicBezTo>
                  <a:pt x="149601" y="166585"/>
                  <a:pt x="107445" y="176763"/>
                  <a:pt x="92765" y="198782"/>
                </a:cubicBezTo>
                <a:cubicBezTo>
                  <a:pt x="82662" y="213936"/>
                  <a:pt x="83930" y="234121"/>
                  <a:pt x="79513" y="251791"/>
                </a:cubicBezTo>
                <a:cubicBezTo>
                  <a:pt x="81608" y="281123"/>
                  <a:pt x="75896" y="416834"/>
                  <a:pt x="106018" y="477078"/>
                </a:cubicBezTo>
                <a:cubicBezTo>
                  <a:pt x="113141" y="491323"/>
                  <a:pt x="118694" y="508932"/>
                  <a:pt x="132522" y="516834"/>
                </a:cubicBezTo>
                <a:cubicBezTo>
                  <a:pt x="152079" y="528009"/>
                  <a:pt x="176795" y="525201"/>
                  <a:pt x="198783" y="530087"/>
                </a:cubicBezTo>
                <a:cubicBezTo>
                  <a:pt x="216563" y="534038"/>
                  <a:pt x="234122" y="538922"/>
                  <a:pt x="251792" y="543339"/>
                </a:cubicBezTo>
                <a:cubicBezTo>
                  <a:pt x="291548" y="538922"/>
                  <a:pt x="333113" y="542736"/>
                  <a:pt x="371061" y="530087"/>
                </a:cubicBezTo>
                <a:cubicBezTo>
                  <a:pt x="415508" y="515271"/>
                  <a:pt x="414231" y="471758"/>
                  <a:pt x="424070" y="437321"/>
                </a:cubicBezTo>
                <a:cubicBezTo>
                  <a:pt x="427907" y="423890"/>
                  <a:pt x="432905" y="410817"/>
                  <a:pt x="437322" y="397565"/>
                </a:cubicBezTo>
                <a:cubicBezTo>
                  <a:pt x="432905" y="375478"/>
                  <a:pt x="431979" y="352394"/>
                  <a:pt x="424070" y="331304"/>
                </a:cubicBezTo>
                <a:cubicBezTo>
                  <a:pt x="418478" y="316391"/>
                  <a:pt x="404688" y="305794"/>
                  <a:pt x="397565" y="291548"/>
                </a:cubicBezTo>
                <a:cubicBezTo>
                  <a:pt x="391318" y="279054"/>
                  <a:pt x="390560" y="264285"/>
                  <a:pt x="384313" y="251791"/>
                </a:cubicBezTo>
                <a:cubicBezTo>
                  <a:pt x="377190" y="237545"/>
                  <a:pt x="364932" y="226280"/>
                  <a:pt x="357809" y="212034"/>
                </a:cubicBezTo>
                <a:cubicBezTo>
                  <a:pt x="351562" y="199540"/>
                  <a:pt x="355924" y="180397"/>
                  <a:pt x="344557" y="172278"/>
                </a:cubicBezTo>
                <a:cubicBezTo>
                  <a:pt x="321823" y="156039"/>
                  <a:pt x="265044" y="145774"/>
                  <a:pt x="265044" y="145774"/>
                </a:cubicBezTo>
                <a:cubicBezTo>
                  <a:pt x="243923" y="147886"/>
                  <a:pt x="123808" y="138966"/>
                  <a:pt x="92765" y="185530"/>
                </a:cubicBezTo>
                <a:cubicBezTo>
                  <a:pt x="82662" y="200684"/>
                  <a:pt x="84747" y="221094"/>
                  <a:pt x="79513" y="238539"/>
                </a:cubicBezTo>
                <a:cubicBezTo>
                  <a:pt x="71485" y="265299"/>
                  <a:pt x="53009" y="318052"/>
                  <a:pt x="53009" y="318052"/>
                </a:cubicBezTo>
                <a:cubicBezTo>
                  <a:pt x="57426" y="348974"/>
                  <a:pt x="57286" y="380899"/>
                  <a:pt x="66261" y="410817"/>
                </a:cubicBezTo>
                <a:cubicBezTo>
                  <a:pt x="82030" y="463382"/>
                  <a:pt x="93866" y="444499"/>
                  <a:pt x="132522" y="463826"/>
                </a:cubicBezTo>
                <a:cubicBezTo>
                  <a:pt x="235284" y="515206"/>
                  <a:pt x="112105" y="470272"/>
                  <a:pt x="212035" y="503582"/>
                </a:cubicBezTo>
                <a:cubicBezTo>
                  <a:pt x="295140" y="558986"/>
                  <a:pt x="350450" y="607345"/>
                  <a:pt x="490331" y="516834"/>
                </a:cubicBezTo>
                <a:cubicBezTo>
                  <a:pt x="527603" y="492717"/>
                  <a:pt x="491118" y="426429"/>
                  <a:pt x="477079" y="384313"/>
                </a:cubicBezTo>
                <a:cubicBezTo>
                  <a:pt x="472042" y="369203"/>
                  <a:pt x="449558" y="368004"/>
                  <a:pt x="437322" y="357808"/>
                </a:cubicBezTo>
                <a:cubicBezTo>
                  <a:pt x="335286" y="272779"/>
                  <a:pt x="456514" y="357351"/>
                  <a:pt x="357809" y="291548"/>
                </a:cubicBezTo>
                <a:cubicBezTo>
                  <a:pt x="348974" y="278296"/>
                  <a:pt x="342567" y="263053"/>
                  <a:pt x="331305" y="251791"/>
                </a:cubicBezTo>
                <a:cubicBezTo>
                  <a:pt x="320043" y="240529"/>
                  <a:pt x="303985" y="235237"/>
                  <a:pt x="291548" y="225287"/>
                </a:cubicBezTo>
                <a:cubicBezTo>
                  <a:pt x="281792" y="217482"/>
                  <a:pt x="273879" y="207617"/>
                  <a:pt x="265044" y="198782"/>
                </a:cubicBezTo>
                <a:cubicBezTo>
                  <a:pt x="260627" y="185530"/>
                  <a:pt x="259541" y="170649"/>
                  <a:pt x="251792" y="159026"/>
                </a:cubicBezTo>
                <a:cubicBezTo>
                  <a:pt x="204866" y="88638"/>
                  <a:pt x="185592" y="122207"/>
                  <a:pt x="92765" y="132521"/>
                </a:cubicBezTo>
                <a:cubicBezTo>
                  <a:pt x="70737" y="154550"/>
                  <a:pt x="53130" y="168692"/>
                  <a:pt x="39757" y="198782"/>
                </a:cubicBezTo>
                <a:cubicBezTo>
                  <a:pt x="28410" y="224312"/>
                  <a:pt x="22087" y="251791"/>
                  <a:pt x="13252" y="278295"/>
                </a:cubicBezTo>
                <a:lnTo>
                  <a:pt x="0" y="318052"/>
                </a:lnTo>
                <a:cubicBezTo>
                  <a:pt x="11101" y="395760"/>
                  <a:pt x="-7268" y="399701"/>
                  <a:pt x="39757" y="437321"/>
                </a:cubicBezTo>
                <a:cubicBezTo>
                  <a:pt x="52194" y="447271"/>
                  <a:pt x="64959" y="457357"/>
                  <a:pt x="79513" y="463826"/>
                </a:cubicBezTo>
                <a:cubicBezTo>
                  <a:pt x="105043" y="475173"/>
                  <a:pt x="159026" y="490330"/>
                  <a:pt x="159026" y="490330"/>
                </a:cubicBezTo>
                <a:cubicBezTo>
                  <a:pt x="234122" y="485913"/>
                  <a:pt x="309920" y="488237"/>
                  <a:pt x="384313" y="477078"/>
                </a:cubicBezTo>
                <a:cubicBezTo>
                  <a:pt x="400064" y="474715"/>
                  <a:pt x="415235" y="463826"/>
                  <a:pt x="424070" y="450574"/>
                </a:cubicBezTo>
                <a:cubicBezTo>
                  <a:pt x="434173" y="435420"/>
                  <a:pt x="432905" y="415235"/>
                  <a:pt x="437322" y="397565"/>
                </a:cubicBezTo>
                <a:cubicBezTo>
                  <a:pt x="432905" y="362226"/>
                  <a:pt x="431532" y="326371"/>
                  <a:pt x="424070" y="291548"/>
                </a:cubicBezTo>
                <a:cubicBezTo>
                  <a:pt x="418216" y="264230"/>
                  <a:pt x="406400" y="238539"/>
                  <a:pt x="397565" y="212034"/>
                </a:cubicBezTo>
                <a:cubicBezTo>
                  <a:pt x="393148" y="198782"/>
                  <a:pt x="392061" y="183901"/>
                  <a:pt x="384313" y="172278"/>
                </a:cubicBezTo>
                <a:cubicBezTo>
                  <a:pt x="356789" y="130992"/>
                  <a:pt x="337762" y="91406"/>
                  <a:pt x="278296" y="79513"/>
                </a:cubicBezTo>
                <a:lnTo>
                  <a:pt x="212035" y="66261"/>
                </a:lnTo>
                <a:cubicBezTo>
                  <a:pt x="91236" y="78341"/>
                  <a:pt x="89383" y="45674"/>
                  <a:pt x="39757" y="132521"/>
                </a:cubicBezTo>
                <a:cubicBezTo>
                  <a:pt x="32826" y="144650"/>
                  <a:pt x="30922" y="159026"/>
                  <a:pt x="26505" y="172278"/>
                </a:cubicBezTo>
                <a:cubicBezTo>
                  <a:pt x="30922" y="225287"/>
                  <a:pt x="34189" y="278404"/>
                  <a:pt x="39757" y="331304"/>
                </a:cubicBezTo>
                <a:cubicBezTo>
                  <a:pt x="43027" y="362368"/>
                  <a:pt x="38200" y="396567"/>
                  <a:pt x="53009" y="424069"/>
                </a:cubicBezTo>
                <a:cubicBezTo>
                  <a:pt x="70780" y="457072"/>
                  <a:pt x="106018" y="477078"/>
                  <a:pt x="132522" y="503582"/>
                </a:cubicBezTo>
                <a:cubicBezTo>
                  <a:pt x="163854" y="534914"/>
                  <a:pt x="185619" y="560427"/>
                  <a:pt x="225287" y="583095"/>
                </a:cubicBezTo>
                <a:cubicBezTo>
                  <a:pt x="256129" y="600719"/>
                  <a:pt x="337408" y="606686"/>
                  <a:pt x="357809" y="609600"/>
                </a:cubicBezTo>
                <a:cubicBezTo>
                  <a:pt x="397533" y="603925"/>
                  <a:pt x="454652" y="614697"/>
                  <a:pt x="477079" y="569843"/>
                </a:cubicBezTo>
                <a:cubicBezTo>
                  <a:pt x="485224" y="553552"/>
                  <a:pt x="485914" y="534504"/>
                  <a:pt x="490331" y="516834"/>
                </a:cubicBezTo>
                <a:cubicBezTo>
                  <a:pt x="481496" y="459408"/>
                  <a:pt x="476430" y="401274"/>
                  <a:pt x="463826" y="344556"/>
                </a:cubicBezTo>
                <a:cubicBezTo>
                  <a:pt x="449594" y="280511"/>
                  <a:pt x="438341" y="286704"/>
                  <a:pt x="410818" y="238539"/>
                </a:cubicBezTo>
                <a:cubicBezTo>
                  <a:pt x="400774" y="220963"/>
                  <a:pt x="376258" y="161916"/>
                  <a:pt x="357809" y="145774"/>
                </a:cubicBezTo>
                <a:cubicBezTo>
                  <a:pt x="301724" y="96700"/>
                  <a:pt x="293145" y="97714"/>
                  <a:pt x="238539" y="79513"/>
                </a:cubicBezTo>
                <a:cubicBezTo>
                  <a:pt x="212035" y="83930"/>
                  <a:pt x="183059" y="80748"/>
                  <a:pt x="159026" y="92765"/>
                </a:cubicBezTo>
                <a:cubicBezTo>
                  <a:pt x="138474" y="103041"/>
                  <a:pt x="125542" y="153462"/>
                  <a:pt x="119270" y="172278"/>
                </a:cubicBezTo>
                <a:cubicBezTo>
                  <a:pt x="123687" y="242956"/>
                  <a:pt x="118634" y="314872"/>
                  <a:pt x="132522" y="384313"/>
                </a:cubicBezTo>
                <a:cubicBezTo>
                  <a:pt x="136854" y="405971"/>
                  <a:pt x="159441" y="419348"/>
                  <a:pt x="172279" y="437321"/>
                </a:cubicBezTo>
                <a:cubicBezTo>
                  <a:pt x="181537" y="450281"/>
                  <a:pt x="187521" y="465816"/>
                  <a:pt x="198783" y="477078"/>
                </a:cubicBezTo>
                <a:cubicBezTo>
                  <a:pt x="229288" y="507584"/>
                  <a:pt x="250996" y="506696"/>
                  <a:pt x="291548" y="516834"/>
                </a:cubicBezTo>
                <a:cubicBezTo>
                  <a:pt x="417643" y="506326"/>
                  <a:pt x="435680" y="546623"/>
                  <a:pt x="477079" y="463826"/>
                </a:cubicBezTo>
                <a:cubicBezTo>
                  <a:pt x="483326" y="451332"/>
                  <a:pt x="485914" y="437321"/>
                  <a:pt x="490331" y="424069"/>
                </a:cubicBezTo>
                <a:cubicBezTo>
                  <a:pt x="485914" y="375478"/>
                  <a:pt x="485558" y="326344"/>
                  <a:pt x="477079" y="278295"/>
                </a:cubicBezTo>
                <a:cubicBezTo>
                  <a:pt x="469317" y="234311"/>
                  <a:pt x="452515" y="193160"/>
                  <a:pt x="424070" y="159026"/>
                </a:cubicBezTo>
                <a:cubicBezTo>
                  <a:pt x="412072" y="144628"/>
                  <a:pt x="397565" y="132521"/>
                  <a:pt x="384313" y="119269"/>
                </a:cubicBezTo>
                <a:cubicBezTo>
                  <a:pt x="379896" y="106017"/>
                  <a:pt x="379180" y="90880"/>
                  <a:pt x="371061" y="79513"/>
                </a:cubicBezTo>
                <a:cubicBezTo>
                  <a:pt x="341847" y="38613"/>
                  <a:pt x="316500" y="25469"/>
                  <a:pt x="278296" y="0"/>
                </a:cubicBezTo>
                <a:cubicBezTo>
                  <a:pt x="225457" y="5871"/>
                  <a:pt x="152300" y="85"/>
                  <a:pt x="106018" y="39756"/>
                </a:cubicBezTo>
                <a:cubicBezTo>
                  <a:pt x="89248" y="54130"/>
                  <a:pt x="79513" y="75095"/>
                  <a:pt x="66261" y="92765"/>
                </a:cubicBezTo>
                <a:cubicBezTo>
                  <a:pt x="61844" y="114852"/>
                  <a:pt x="60132" y="137657"/>
                  <a:pt x="53009" y="159026"/>
                </a:cubicBezTo>
                <a:cubicBezTo>
                  <a:pt x="46762" y="177767"/>
                  <a:pt x="28294" y="192360"/>
                  <a:pt x="26505" y="212034"/>
                </a:cubicBezTo>
                <a:cubicBezTo>
                  <a:pt x="23677" y="243142"/>
                  <a:pt x="34622" y="273989"/>
                  <a:pt x="39757" y="304800"/>
                </a:cubicBezTo>
                <a:cubicBezTo>
                  <a:pt x="43460" y="327018"/>
                  <a:pt x="45100" y="349971"/>
                  <a:pt x="53009" y="371061"/>
                </a:cubicBezTo>
                <a:cubicBezTo>
                  <a:pt x="65118" y="403353"/>
                  <a:pt x="112583" y="443888"/>
                  <a:pt x="132522" y="463826"/>
                </a:cubicBezTo>
                <a:lnTo>
                  <a:pt x="172279" y="503582"/>
                </a:lnTo>
                <a:cubicBezTo>
                  <a:pt x="185531" y="516834"/>
                  <a:pt x="193853" y="538794"/>
                  <a:pt x="212035" y="543339"/>
                </a:cubicBezTo>
                <a:lnTo>
                  <a:pt x="265044" y="556591"/>
                </a:lnTo>
                <a:cubicBezTo>
                  <a:pt x="304800" y="552174"/>
                  <a:pt x="349093" y="562303"/>
                  <a:pt x="384313" y="543339"/>
                </a:cubicBezTo>
                <a:cubicBezTo>
                  <a:pt x="412360" y="528237"/>
                  <a:pt x="437322" y="463826"/>
                  <a:pt x="437322" y="463826"/>
                </a:cubicBezTo>
                <a:cubicBezTo>
                  <a:pt x="470068" y="365585"/>
                  <a:pt x="478994" y="374947"/>
                  <a:pt x="450574" y="251791"/>
                </a:cubicBezTo>
                <a:cubicBezTo>
                  <a:pt x="445558" y="230056"/>
                  <a:pt x="413039" y="201003"/>
                  <a:pt x="397565" y="185530"/>
                </a:cubicBezTo>
                <a:cubicBezTo>
                  <a:pt x="393148" y="172278"/>
                  <a:pt x="395221" y="154500"/>
                  <a:pt x="384313" y="145774"/>
                </a:cubicBezTo>
                <a:cubicBezTo>
                  <a:pt x="370091" y="134396"/>
                  <a:pt x="348046" y="139696"/>
                  <a:pt x="331305" y="132521"/>
                </a:cubicBezTo>
                <a:cubicBezTo>
                  <a:pt x="316232" y="126061"/>
                  <a:pt x="244575" y="70788"/>
                  <a:pt x="238539" y="66261"/>
                </a:cubicBezTo>
                <a:cubicBezTo>
                  <a:pt x="198783" y="75096"/>
                  <a:pt x="156346" y="75913"/>
                  <a:pt x="119270" y="92765"/>
                </a:cubicBezTo>
                <a:cubicBezTo>
                  <a:pt x="104770" y="99356"/>
                  <a:pt x="98208" y="117553"/>
                  <a:pt x="92765" y="132521"/>
                </a:cubicBezTo>
                <a:cubicBezTo>
                  <a:pt x="80316" y="166755"/>
                  <a:pt x="66261" y="238539"/>
                  <a:pt x="66261" y="238539"/>
                </a:cubicBezTo>
                <a:cubicBezTo>
                  <a:pt x="73147" y="328064"/>
                  <a:pt x="56458" y="394442"/>
                  <a:pt x="106018" y="463826"/>
                </a:cubicBezTo>
                <a:cubicBezTo>
                  <a:pt x="116911" y="479076"/>
                  <a:pt x="133776" y="489185"/>
                  <a:pt x="145774" y="503582"/>
                </a:cubicBezTo>
                <a:cubicBezTo>
                  <a:pt x="155970" y="515818"/>
                  <a:pt x="158773" y="534898"/>
                  <a:pt x="172279" y="543339"/>
                </a:cubicBezTo>
                <a:cubicBezTo>
                  <a:pt x="195970" y="558146"/>
                  <a:pt x="225288" y="561008"/>
                  <a:pt x="251792" y="569843"/>
                </a:cubicBezTo>
                <a:lnTo>
                  <a:pt x="291548" y="583095"/>
                </a:lnTo>
                <a:cubicBezTo>
                  <a:pt x="353392" y="574260"/>
                  <a:pt x="417813" y="576346"/>
                  <a:pt x="477079" y="556591"/>
                </a:cubicBezTo>
                <a:cubicBezTo>
                  <a:pt x="490331" y="552174"/>
                  <a:pt x="484828" y="529674"/>
                  <a:pt x="490331" y="516834"/>
                </a:cubicBezTo>
                <a:cubicBezTo>
                  <a:pt x="539458" y="402204"/>
                  <a:pt x="499009" y="517307"/>
                  <a:pt x="530087" y="424069"/>
                </a:cubicBezTo>
                <a:cubicBezTo>
                  <a:pt x="521252" y="388730"/>
                  <a:pt x="519873" y="350633"/>
                  <a:pt x="503583" y="318052"/>
                </a:cubicBezTo>
                <a:cubicBezTo>
                  <a:pt x="492408" y="295701"/>
                  <a:pt x="467029" y="283849"/>
                  <a:pt x="450574" y="265043"/>
                </a:cubicBezTo>
                <a:cubicBezTo>
                  <a:pt x="391109" y="197083"/>
                  <a:pt x="438936" y="221406"/>
                  <a:pt x="371061" y="198782"/>
                </a:cubicBezTo>
                <a:cubicBezTo>
                  <a:pt x="357809" y="185530"/>
                  <a:pt x="346899" y="169422"/>
                  <a:pt x="331305" y="159026"/>
                </a:cubicBezTo>
                <a:cubicBezTo>
                  <a:pt x="319682" y="151277"/>
                  <a:pt x="305184" y="148804"/>
                  <a:pt x="291548" y="145774"/>
                </a:cubicBezTo>
                <a:cubicBezTo>
                  <a:pt x="265318" y="139945"/>
                  <a:pt x="238383" y="137791"/>
                  <a:pt x="212035" y="132521"/>
                </a:cubicBezTo>
                <a:cubicBezTo>
                  <a:pt x="194175" y="128949"/>
                  <a:pt x="176696" y="123686"/>
                  <a:pt x="159026" y="119269"/>
                </a:cubicBezTo>
                <a:cubicBezTo>
                  <a:pt x="141357" y="123686"/>
                  <a:pt x="120010" y="120861"/>
                  <a:pt x="106018" y="132521"/>
                </a:cubicBezTo>
                <a:cubicBezTo>
                  <a:pt x="90900" y="145119"/>
                  <a:pt x="73290" y="204198"/>
                  <a:pt x="66261" y="225287"/>
                </a:cubicBezTo>
                <a:cubicBezTo>
                  <a:pt x="70678" y="304800"/>
                  <a:pt x="68251" y="384991"/>
                  <a:pt x="79513" y="463826"/>
                </a:cubicBezTo>
                <a:cubicBezTo>
                  <a:pt x="81765" y="479593"/>
                  <a:pt x="92766" y="494747"/>
                  <a:pt x="106018" y="503582"/>
                </a:cubicBezTo>
                <a:cubicBezTo>
                  <a:pt x="121172" y="513685"/>
                  <a:pt x="141357" y="512417"/>
                  <a:pt x="159026" y="516834"/>
                </a:cubicBezTo>
                <a:cubicBezTo>
                  <a:pt x="243740" y="573311"/>
                  <a:pt x="225826" y="573022"/>
                  <a:pt x="397565" y="530087"/>
                </a:cubicBezTo>
                <a:cubicBezTo>
                  <a:pt x="411117" y="526699"/>
                  <a:pt x="401875" y="501061"/>
                  <a:pt x="410818" y="490330"/>
                </a:cubicBezTo>
                <a:cubicBezTo>
                  <a:pt x="575197" y="293075"/>
                  <a:pt x="380450" y="575637"/>
                  <a:pt x="490331" y="410817"/>
                </a:cubicBezTo>
                <a:cubicBezTo>
                  <a:pt x="485914" y="357808"/>
                  <a:pt x="492945" y="302562"/>
                  <a:pt x="477079" y="251791"/>
                </a:cubicBezTo>
                <a:cubicBezTo>
                  <a:pt x="469625" y="227940"/>
                  <a:pt x="441740" y="216452"/>
                  <a:pt x="424070" y="198782"/>
                </a:cubicBezTo>
                <a:cubicBezTo>
                  <a:pt x="415235" y="189947"/>
                  <a:pt x="404495" y="182674"/>
                  <a:pt x="397565" y="172278"/>
                </a:cubicBezTo>
                <a:cubicBezTo>
                  <a:pt x="388730" y="159026"/>
                  <a:pt x="384567" y="140962"/>
                  <a:pt x="371061" y="132521"/>
                </a:cubicBezTo>
                <a:cubicBezTo>
                  <a:pt x="347370" y="117714"/>
                  <a:pt x="318052" y="114852"/>
                  <a:pt x="291548" y="106017"/>
                </a:cubicBezTo>
                <a:lnTo>
                  <a:pt x="251792" y="92765"/>
                </a:lnTo>
                <a:cubicBezTo>
                  <a:pt x="225288" y="97182"/>
                  <a:pt x="198627" y="100747"/>
                  <a:pt x="172279" y="106017"/>
                </a:cubicBezTo>
                <a:cubicBezTo>
                  <a:pt x="130678" y="114337"/>
                  <a:pt x="117405" y="119891"/>
                  <a:pt x="79513" y="132521"/>
                </a:cubicBezTo>
                <a:cubicBezTo>
                  <a:pt x="75096" y="150191"/>
                  <a:pt x="66261" y="167317"/>
                  <a:pt x="66261" y="185530"/>
                </a:cubicBezTo>
                <a:cubicBezTo>
                  <a:pt x="66261" y="243126"/>
                  <a:pt x="68899" y="301199"/>
                  <a:pt x="79513" y="357808"/>
                </a:cubicBezTo>
                <a:cubicBezTo>
                  <a:pt x="82448" y="373463"/>
                  <a:pt x="94031" y="387077"/>
                  <a:pt x="106018" y="397565"/>
                </a:cubicBezTo>
                <a:cubicBezTo>
                  <a:pt x="162102" y="446639"/>
                  <a:pt x="170682" y="445624"/>
                  <a:pt x="225287" y="463826"/>
                </a:cubicBezTo>
                <a:cubicBezTo>
                  <a:pt x="234122" y="472661"/>
                  <a:pt x="240617" y="484742"/>
                  <a:pt x="251792" y="490330"/>
                </a:cubicBezTo>
                <a:cubicBezTo>
                  <a:pt x="268082" y="498475"/>
                  <a:pt x="287288" y="498579"/>
                  <a:pt x="304800" y="503582"/>
                </a:cubicBezTo>
                <a:cubicBezTo>
                  <a:pt x="318232" y="507420"/>
                  <a:pt x="331305" y="512417"/>
                  <a:pt x="344557" y="516834"/>
                </a:cubicBezTo>
                <a:cubicBezTo>
                  <a:pt x="384313" y="512417"/>
                  <a:pt x="426686" y="518438"/>
                  <a:pt x="463826" y="503582"/>
                </a:cubicBezTo>
                <a:cubicBezTo>
                  <a:pt x="476796" y="498394"/>
                  <a:pt x="474049" y="477462"/>
                  <a:pt x="477079" y="463826"/>
                </a:cubicBezTo>
                <a:cubicBezTo>
                  <a:pt x="482908" y="437596"/>
                  <a:pt x="485914" y="410817"/>
                  <a:pt x="490331" y="384313"/>
                </a:cubicBezTo>
                <a:cubicBezTo>
                  <a:pt x="472413" y="321600"/>
                  <a:pt x="469599" y="290183"/>
                  <a:pt x="437322" y="238539"/>
                </a:cubicBezTo>
                <a:cubicBezTo>
                  <a:pt x="425616" y="219809"/>
                  <a:pt x="415943" y="197782"/>
                  <a:pt x="397565" y="185530"/>
                </a:cubicBezTo>
                <a:cubicBezTo>
                  <a:pt x="374319" y="170033"/>
                  <a:pt x="318052" y="159026"/>
                  <a:pt x="318052" y="159026"/>
                </a:cubicBezTo>
                <a:cubicBezTo>
                  <a:pt x="304800" y="145774"/>
                  <a:pt x="296819" y="122119"/>
                  <a:pt x="278296" y="119269"/>
                </a:cubicBezTo>
                <a:cubicBezTo>
                  <a:pt x="152699" y="99946"/>
                  <a:pt x="162229" y="107838"/>
                  <a:pt x="119270" y="172278"/>
                </a:cubicBezTo>
                <a:cubicBezTo>
                  <a:pt x="110159" y="217836"/>
                  <a:pt x="105245" y="247870"/>
                  <a:pt x="92765" y="291548"/>
                </a:cubicBezTo>
                <a:cubicBezTo>
                  <a:pt x="88927" y="304979"/>
                  <a:pt x="83930" y="318052"/>
                  <a:pt x="79513" y="331304"/>
                </a:cubicBezTo>
                <a:cubicBezTo>
                  <a:pt x="83930" y="384313"/>
                  <a:pt x="81619" y="438318"/>
                  <a:pt x="92765" y="490330"/>
                </a:cubicBezTo>
                <a:cubicBezTo>
                  <a:pt x="95383" y="502547"/>
                  <a:pt x="111465" y="507078"/>
                  <a:pt x="119270" y="516834"/>
                </a:cubicBezTo>
                <a:cubicBezTo>
                  <a:pt x="150675" y="556089"/>
                  <a:pt x="145774" y="545019"/>
                  <a:pt x="145774" y="58309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341548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</TotalTime>
  <Words>88</Words>
  <Application>Microsoft Office PowerPoint</Application>
  <PresentationFormat>Geniş ekran</PresentationFormat>
  <Paragraphs>43</Paragraphs>
  <Slides>22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9" baseType="lpstr">
      <vt:lpstr>Arial</vt:lpstr>
      <vt:lpstr>Calibri</vt:lpstr>
      <vt:lpstr>Calibri Light</vt:lpstr>
      <vt:lpstr>Comic Sans MS</vt:lpstr>
      <vt:lpstr>Forte</vt:lpstr>
      <vt:lpstr>Wingdings</vt:lpstr>
      <vt:lpstr>Office Teması</vt:lpstr>
      <vt:lpstr>8. Sınıf 1. Ünite   Çıkmış Sınav Soruları</vt:lpstr>
      <vt:lpstr>1. Soru</vt:lpstr>
      <vt:lpstr>1. Soru</vt:lpstr>
      <vt:lpstr>1. Soru</vt:lpstr>
      <vt:lpstr>1. Soru</vt:lpstr>
      <vt:lpstr>1. Soru</vt:lpstr>
      <vt:lpstr>1. Soru</vt:lpstr>
      <vt:lpstr>PowerPoint Sunusu</vt:lpstr>
      <vt:lpstr>1. Soru</vt:lpstr>
      <vt:lpstr>1. Soru</vt:lpstr>
      <vt:lpstr>1. Soru</vt:lpstr>
      <vt:lpstr>1. Soru</vt:lpstr>
      <vt:lpstr>1. Soru</vt:lpstr>
      <vt:lpstr>1. Soru</vt:lpstr>
      <vt:lpstr>1. Soru</vt:lpstr>
      <vt:lpstr>1. Soru</vt:lpstr>
      <vt:lpstr>1. Soru</vt:lpstr>
      <vt:lpstr>1. Soru</vt:lpstr>
      <vt:lpstr>1. Soru</vt:lpstr>
      <vt:lpstr>1. Soru</vt:lpstr>
      <vt:lpstr>1. Soru</vt:lpstr>
      <vt:lpstr>1. Soru</vt:lpstr>
    </vt:vector>
  </TitlesOfParts>
  <Company>SilentAll Team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8. Sınıf 1. Ünite  Çıkmıs Sınav Soruları</dc:title>
  <dc:creator>ASUS</dc:creator>
  <cp:lastModifiedBy>ASUS</cp:lastModifiedBy>
  <cp:revision>16</cp:revision>
  <dcterms:created xsi:type="dcterms:W3CDTF">2014-10-11T11:36:51Z</dcterms:created>
  <dcterms:modified xsi:type="dcterms:W3CDTF">2014-10-11T13:24:19Z</dcterms:modified>
</cp:coreProperties>
</file>