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9" r:id="rId2"/>
    <p:sldId id="290" r:id="rId3"/>
    <p:sldId id="291" r:id="rId4"/>
    <p:sldId id="292" r:id="rId5"/>
    <p:sldId id="257" r:id="rId6"/>
    <p:sldId id="293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8" r:id="rId34"/>
  </p:sldIdLst>
  <p:sldSz cx="9144000" cy="6858000" type="screen4x3"/>
  <p:notesSz cx="6858000" cy="9144000"/>
  <p:custDataLst>
    <p:tags r:id="rId36"/>
  </p:custData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17B1FE5-900B-4ADC-88AE-119FC25CA178}" type="datetimeFigureOut">
              <a:rPr lang="tr-TR"/>
              <a:pPr/>
              <a:t>10.03.2014</a:t>
            </a:fld>
            <a:endParaRPr lang="tr-TR"/>
          </a:p>
        </p:txBody>
      </p:sp>
      <p:sp>
        <p:nvSpPr>
          <p:cNvPr id="5222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9B8B29F-1F02-4F80-9556-A744ED8C7704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DC569-E767-446B-9919-4C32B2020ECB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DA67B-3EBA-4815-A7B7-0820F12C12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D0630-26A5-435A-B098-7551C23405D8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6AC84-56AF-4DB9-89BF-BD356995B9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DB61D-0836-4577-86BB-77656C5892D9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3DEBC-4A36-48F4-AF03-F46FFA82C6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D946B-2003-44EE-8478-E3B5DF3BD1CD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0AFDC-CCF4-40ED-8344-9E598FA737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52DD2-038A-4005-ACCE-4D87E654A5AB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FDBEA-42A5-4F4D-B0EC-71ED161CAD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0933E-B123-450D-8A15-E93290C33814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C199-CC92-4DA5-B16B-76E5676A4D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AF796-7A83-4DCB-83DA-69BD08ED8B16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F443C-24E3-4C2A-9CF0-B01D9FE32C3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1A72-0E02-416D-8EF5-D1BE7F7159AE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665D1-5C3C-47AE-951D-7FC4E2E2D3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9ED8A-3F5B-46B4-9413-04FED64984DC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47E72-56C9-4CC8-8464-82E81F1E40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9342F-A84E-4736-8F47-B750E4C8FCF2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CEB3C-7B12-4ED3-AD7F-8C3AFB0F08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464A3-BD05-4407-B5D2-FB933BECA523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CED88-0928-435B-8BD8-5CC1AEA81ED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988C27-4FB0-4A00-877D-D3E1A903E881}" type="datetimeFigureOut">
              <a:rPr lang="tr-TR"/>
              <a:pPr>
                <a:defRPr/>
              </a:pPr>
              <a:t>10.03.2014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DF057B-F4B8-432C-AFDD-69E5D47FE0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/>
          <a:srcRect l="16846" t="20215" r="50195" b="2965"/>
          <a:stretch>
            <a:fillRect/>
          </a:stretch>
        </p:blipFill>
        <p:spPr bwMode="auto">
          <a:xfrm>
            <a:off x="2571750" y="357188"/>
            <a:ext cx="3714750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571750" y="5857875"/>
            <a:ext cx="43180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47108" name="4 Metin kutusu"/>
          <p:cNvSpPr txBox="1">
            <a:spLocks noChangeArrowheads="1"/>
          </p:cNvSpPr>
          <p:nvPr/>
        </p:nvSpPr>
        <p:spPr bwMode="auto">
          <a:xfrm>
            <a:off x="7572375" y="585787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2012 SBS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412875"/>
            <a:ext cx="56419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51050" y="242093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773238"/>
            <a:ext cx="6264275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859338" y="3284538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916113"/>
            <a:ext cx="4932363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795963" y="3284538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700213"/>
            <a:ext cx="5160962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8175" y="3141663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341438"/>
            <a:ext cx="5146675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92275" y="3789363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268413"/>
            <a:ext cx="49720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3800" y="38608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412875"/>
            <a:ext cx="54641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19250" y="371633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63" y="1196975"/>
            <a:ext cx="50069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8175" y="2060575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125538"/>
            <a:ext cx="64516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187450" y="2708275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1557338"/>
            <a:ext cx="52768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0625" y="4143375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 l="54404" t="11525" r="7813"/>
          <a:stretch>
            <a:fillRect/>
          </a:stretch>
        </p:blipFill>
        <p:spPr bwMode="auto">
          <a:xfrm>
            <a:off x="2411413" y="188913"/>
            <a:ext cx="3686175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3 Oval"/>
          <p:cNvSpPr>
            <a:spLocks noChangeArrowheads="1"/>
          </p:cNvSpPr>
          <p:nvPr/>
        </p:nvSpPr>
        <p:spPr bwMode="auto">
          <a:xfrm>
            <a:off x="4038600" y="5534025"/>
            <a:ext cx="431800" cy="431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48132" name="Metin kutusu 1"/>
          <p:cNvSpPr txBox="1">
            <a:spLocks noChangeArrowheads="1"/>
          </p:cNvSpPr>
          <p:nvPr/>
        </p:nvSpPr>
        <p:spPr bwMode="auto">
          <a:xfrm>
            <a:off x="7164388" y="6165850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</a:rPr>
              <a:t>2013 SBS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268413"/>
            <a:ext cx="45275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500563" y="4005263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412875"/>
            <a:ext cx="58007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835150" y="34290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412875"/>
            <a:ext cx="4897438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716463" y="3357563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765175"/>
            <a:ext cx="54260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63713" y="3284538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404813"/>
            <a:ext cx="4897438" cy="586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268538" y="5229225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620713"/>
            <a:ext cx="4672012" cy="575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003800" y="5013325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04813"/>
            <a:ext cx="3973512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2 Metin kutusu"/>
          <p:cNvSpPr txBox="1">
            <a:spLocks noChangeArrowheads="1"/>
          </p:cNvSpPr>
          <p:nvPr/>
        </p:nvSpPr>
        <p:spPr bwMode="auto">
          <a:xfrm>
            <a:off x="7308850" y="6021388"/>
            <a:ext cx="1041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87675" y="594995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60350"/>
            <a:ext cx="3743325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2 Metin kutusu"/>
          <p:cNvSpPr txBox="1">
            <a:spLocks noChangeArrowheads="1"/>
          </p:cNvSpPr>
          <p:nvPr/>
        </p:nvSpPr>
        <p:spPr bwMode="auto">
          <a:xfrm>
            <a:off x="7164388" y="5732463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</a:rPr>
              <a:t>2009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3071813" y="6259513"/>
            <a:ext cx="285750" cy="28575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0350" y="447675"/>
            <a:ext cx="35433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2 Metin kutusu"/>
          <p:cNvSpPr txBox="1">
            <a:spLocks noChangeArrowheads="1"/>
          </p:cNvSpPr>
          <p:nvPr/>
        </p:nvSpPr>
        <p:spPr bwMode="auto">
          <a:xfrm>
            <a:off x="7235825" y="587692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87675" y="5805488"/>
            <a:ext cx="431800" cy="23336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88913"/>
            <a:ext cx="335280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2 Metin kutusu"/>
          <p:cNvSpPr txBox="1">
            <a:spLocks noChangeArrowheads="1"/>
          </p:cNvSpPr>
          <p:nvPr/>
        </p:nvSpPr>
        <p:spPr bwMode="auto">
          <a:xfrm>
            <a:off x="7380288" y="6308725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16238" y="5373688"/>
            <a:ext cx="431800" cy="23336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 l="18182" t="11922" r="49432"/>
          <a:stretch>
            <a:fillRect/>
          </a:stretch>
        </p:blipFill>
        <p:spPr bwMode="auto">
          <a:xfrm>
            <a:off x="2484438" y="188913"/>
            <a:ext cx="3157537" cy="614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3 Oval"/>
          <p:cNvSpPr>
            <a:spLocks noChangeArrowheads="1"/>
          </p:cNvSpPr>
          <p:nvPr/>
        </p:nvSpPr>
        <p:spPr bwMode="auto">
          <a:xfrm>
            <a:off x="2435225" y="5867400"/>
            <a:ext cx="287338" cy="30797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49156" name="Metin kutusu 1"/>
          <p:cNvSpPr txBox="1">
            <a:spLocks noChangeArrowheads="1"/>
          </p:cNvSpPr>
          <p:nvPr/>
        </p:nvSpPr>
        <p:spPr bwMode="auto">
          <a:xfrm>
            <a:off x="7810500" y="6175375"/>
            <a:ext cx="1154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</a:rPr>
              <a:t>2013 SBS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3"/>
          <a:srcRect l="54996" t="14896" r="9567"/>
          <a:stretch>
            <a:fillRect/>
          </a:stretch>
        </p:blipFill>
        <p:spPr bwMode="auto">
          <a:xfrm>
            <a:off x="3059113" y="333375"/>
            <a:ext cx="3457575" cy="601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2 Metin kutusu"/>
          <p:cNvSpPr txBox="1">
            <a:spLocks noChangeArrowheads="1"/>
          </p:cNvSpPr>
          <p:nvPr/>
        </p:nvSpPr>
        <p:spPr bwMode="auto">
          <a:xfrm>
            <a:off x="7380288" y="6165850"/>
            <a:ext cx="10429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2011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3087688" y="5630863"/>
            <a:ext cx="287337" cy="34766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3"/>
          <a:srcRect l="16606" t="19991" r="49434" b="16841"/>
          <a:stretch>
            <a:fillRect/>
          </a:stretch>
        </p:blipFill>
        <p:spPr bwMode="auto">
          <a:xfrm>
            <a:off x="2411413" y="836613"/>
            <a:ext cx="3673475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2 Metin kutusu"/>
          <p:cNvSpPr txBox="1">
            <a:spLocks noChangeArrowheads="1"/>
          </p:cNvSpPr>
          <p:nvPr/>
        </p:nvSpPr>
        <p:spPr bwMode="auto">
          <a:xfrm>
            <a:off x="7019925" y="5516563"/>
            <a:ext cx="1042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2011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411413" y="5300663"/>
            <a:ext cx="431800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3"/>
          <a:srcRect l="16846" t="35378" r="49461" b="7008"/>
          <a:stretch>
            <a:fillRect/>
          </a:stretch>
        </p:blipFill>
        <p:spPr bwMode="auto">
          <a:xfrm>
            <a:off x="2071688" y="642938"/>
            <a:ext cx="4572000" cy="566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71688" y="3214688"/>
            <a:ext cx="431800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40963" name="4 Metin kutusu"/>
          <p:cNvSpPr txBox="1">
            <a:spLocks noChangeArrowheads="1"/>
          </p:cNvSpPr>
          <p:nvPr/>
        </p:nvSpPr>
        <p:spPr bwMode="auto">
          <a:xfrm>
            <a:off x="7143750" y="5786438"/>
            <a:ext cx="1042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2012 SBS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Metin kutusu 1"/>
          <p:cNvSpPr txBox="1">
            <a:spLocks noChangeArrowheads="1"/>
          </p:cNvSpPr>
          <p:nvPr/>
        </p:nvSpPr>
        <p:spPr bwMode="auto">
          <a:xfrm>
            <a:off x="2051050" y="2349500"/>
            <a:ext cx="1470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TEŞEKKÜRLER</a:t>
            </a:r>
          </a:p>
        </p:txBody>
      </p:sp>
      <p:sp>
        <p:nvSpPr>
          <p:cNvPr id="46082" name="Metin kutusu 2"/>
          <p:cNvSpPr txBox="1">
            <a:spLocks noChangeArrowheads="1"/>
          </p:cNvSpPr>
          <p:nvPr/>
        </p:nvSpPr>
        <p:spPr bwMode="auto">
          <a:xfrm>
            <a:off x="3348038" y="3100388"/>
            <a:ext cx="1704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ALPER KARAKUŞ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111500" y="4313238"/>
            <a:ext cx="1987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www.fenokulu.net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854075"/>
            <a:ext cx="59182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Metin kutusu 1"/>
          <p:cNvSpPr txBox="1">
            <a:spLocks noChangeArrowheads="1"/>
          </p:cNvSpPr>
          <p:nvPr/>
        </p:nvSpPr>
        <p:spPr bwMode="auto">
          <a:xfrm>
            <a:off x="6732588" y="6308725"/>
            <a:ext cx="1041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2013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135188" y="3933825"/>
            <a:ext cx="288925" cy="30797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1052513"/>
            <a:ext cx="4579937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195513" y="3789363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412875"/>
            <a:ext cx="63277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116013" y="2852738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700213"/>
            <a:ext cx="582453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3419475" y="34290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341438"/>
            <a:ext cx="5767387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619250" y="3213100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765175"/>
            <a:ext cx="4100512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771775" y="1989138"/>
            <a:ext cx="500063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f34a0d609c9a1843a1d63c3fc8a5e4c3933bbf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</Words>
  <Application>Microsoft Office PowerPoint</Application>
  <PresentationFormat>Ekran Gösterisi (4:3)</PresentationFormat>
  <Paragraphs>14</Paragraphs>
  <Slides>33</Slides>
  <Notes>33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6" baseType="lpstr">
      <vt:lpstr>Calibri</vt:lpstr>
      <vt:lpstr>Arial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fatih</cp:lastModifiedBy>
  <cp:revision>21</cp:revision>
  <dcterms:modified xsi:type="dcterms:W3CDTF">2014-03-09T23:18:40Z</dcterms:modified>
</cp:coreProperties>
</file>