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409" r:id="rId3"/>
    <p:sldId id="278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373" r:id="rId15"/>
    <p:sldId id="374" r:id="rId16"/>
    <p:sldId id="375" r:id="rId17"/>
    <p:sldId id="376" r:id="rId18"/>
    <p:sldId id="377" r:id="rId19"/>
    <p:sldId id="378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410" r:id="rId31"/>
    <p:sldId id="379" r:id="rId32"/>
    <p:sldId id="380" r:id="rId33"/>
    <p:sldId id="381" r:id="rId34"/>
    <p:sldId id="382" r:id="rId35"/>
    <p:sldId id="277" r:id="rId36"/>
    <p:sldId id="279" r:id="rId37"/>
    <p:sldId id="280" r:id="rId38"/>
    <p:sldId id="281" r:id="rId39"/>
    <p:sldId id="282" r:id="rId40"/>
    <p:sldId id="283" r:id="rId41"/>
    <p:sldId id="284" r:id="rId42"/>
    <p:sldId id="285" r:id="rId43"/>
    <p:sldId id="286" r:id="rId44"/>
    <p:sldId id="287" r:id="rId45"/>
    <p:sldId id="288" r:id="rId46"/>
    <p:sldId id="289" r:id="rId47"/>
    <p:sldId id="290" r:id="rId48"/>
    <p:sldId id="291" r:id="rId49"/>
    <p:sldId id="292" r:id="rId50"/>
    <p:sldId id="293" r:id="rId51"/>
    <p:sldId id="294" r:id="rId52"/>
    <p:sldId id="295" r:id="rId53"/>
    <p:sldId id="296" r:id="rId54"/>
    <p:sldId id="297" r:id="rId55"/>
    <p:sldId id="411" r:id="rId56"/>
    <p:sldId id="383" r:id="rId57"/>
    <p:sldId id="384" r:id="rId58"/>
    <p:sldId id="385" r:id="rId59"/>
    <p:sldId id="386" r:id="rId60"/>
    <p:sldId id="387" r:id="rId61"/>
    <p:sldId id="388" r:id="rId62"/>
    <p:sldId id="298" r:id="rId63"/>
    <p:sldId id="299" r:id="rId64"/>
    <p:sldId id="300" r:id="rId65"/>
    <p:sldId id="301" r:id="rId66"/>
    <p:sldId id="302" r:id="rId67"/>
    <p:sldId id="303" r:id="rId68"/>
    <p:sldId id="304" r:id="rId69"/>
    <p:sldId id="305" r:id="rId70"/>
    <p:sldId id="306" r:id="rId71"/>
    <p:sldId id="307" r:id="rId72"/>
    <p:sldId id="308" r:id="rId73"/>
    <p:sldId id="309" r:id="rId74"/>
    <p:sldId id="310" r:id="rId75"/>
    <p:sldId id="412" r:id="rId76"/>
    <p:sldId id="392" r:id="rId77"/>
    <p:sldId id="393" r:id="rId78"/>
    <p:sldId id="394" r:id="rId79"/>
    <p:sldId id="311" r:id="rId80"/>
    <p:sldId id="312" r:id="rId81"/>
    <p:sldId id="313" r:id="rId82"/>
    <p:sldId id="314" r:id="rId83"/>
    <p:sldId id="315" r:id="rId84"/>
    <p:sldId id="316" r:id="rId85"/>
    <p:sldId id="317" r:id="rId86"/>
    <p:sldId id="318" r:id="rId87"/>
    <p:sldId id="319" r:id="rId88"/>
    <p:sldId id="320" r:id="rId89"/>
    <p:sldId id="321" r:id="rId90"/>
    <p:sldId id="322" r:id="rId91"/>
    <p:sldId id="323" r:id="rId92"/>
    <p:sldId id="324" r:id="rId93"/>
    <p:sldId id="413" r:id="rId94"/>
    <p:sldId id="325" r:id="rId95"/>
    <p:sldId id="395" r:id="rId96"/>
    <p:sldId id="396" r:id="rId97"/>
    <p:sldId id="397" r:id="rId98"/>
    <p:sldId id="398" r:id="rId99"/>
    <p:sldId id="399" r:id="rId100"/>
    <p:sldId id="326" r:id="rId101"/>
    <p:sldId id="327" r:id="rId102"/>
    <p:sldId id="328" r:id="rId103"/>
    <p:sldId id="329" r:id="rId104"/>
    <p:sldId id="330" r:id="rId105"/>
    <p:sldId id="331" r:id="rId106"/>
    <p:sldId id="332" r:id="rId107"/>
    <p:sldId id="333" r:id="rId108"/>
    <p:sldId id="334" r:id="rId109"/>
    <p:sldId id="335" r:id="rId110"/>
    <p:sldId id="336" r:id="rId111"/>
    <p:sldId id="337" r:id="rId112"/>
    <p:sldId id="414" r:id="rId113"/>
    <p:sldId id="338" r:id="rId114"/>
    <p:sldId id="400" r:id="rId115"/>
    <p:sldId id="401" r:id="rId116"/>
    <p:sldId id="402" r:id="rId117"/>
    <p:sldId id="403" r:id="rId118"/>
    <p:sldId id="339" r:id="rId119"/>
    <p:sldId id="340" r:id="rId120"/>
    <p:sldId id="341" r:id="rId121"/>
    <p:sldId id="342" r:id="rId122"/>
    <p:sldId id="360" r:id="rId123"/>
    <p:sldId id="361" r:id="rId124"/>
    <p:sldId id="362" r:id="rId125"/>
    <p:sldId id="363" r:id="rId126"/>
    <p:sldId id="364" r:id="rId127"/>
    <p:sldId id="415" r:id="rId128"/>
    <p:sldId id="365" r:id="rId129"/>
    <p:sldId id="404" r:id="rId130"/>
    <p:sldId id="408" r:id="rId131"/>
    <p:sldId id="366" r:id="rId132"/>
    <p:sldId id="367" r:id="rId133"/>
    <p:sldId id="368" r:id="rId134"/>
    <p:sldId id="369" r:id="rId135"/>
    <p:sldId id="370" r:id="rId136"/>
    <p:sldId id="371" r:id="rId137"/>
    <p:sldId id="372" r:id="rId138"/>
    <p:sldId id="343" r:id="rId139"/>
    <p:sldId id="344" r:id="rId140"/>
    <p:sldId id="345" r:id="rId141"/>
    <p:sldId id="346" r:id="rId142"/>
    <p:sldId id="347" r:id="rId143"/>
    <p:sldId id="348" r:id="rId144"/>
    <p:sldId id="349" r:id="rId145"/>
    <p:sldId id="350" r:id="rId146"/>
    <p:sldId id="351" r:id="rId147"/>
    <p:sldId id="352" r:id="rId148"/>
    <p:sldId id="416" r:id="rId149"/>
    <p:sldId id="353" r:id="rId150"/>
    <p:sldId id="354" r:id="rId151"/>
    <p:sldId id="355" r:id="rId15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39"/>
    <p:restoredTop sz="94665"/>
  </p:normalViewPr>
  <p:slideViewPr>
    <p:cSldViewPr snapToGrid="0" snapToObjects="1">
      <p:cViewPr varScale="1">
        <p:scale>
          <a:sx n="114" d="100"/>
          <a:sy n="114" d="100"/>
        </p:scale>
        <p:origin x="2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viewProps" Target="viewProps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CDF1F092-9947-EF48-B1B0-063867AB46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5B80891-6A36-BC46-8862-5286D976E8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E99FCFB-2EE1-E149-8F4C-105401270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FD82A-394D-4F42-B137-883A1CE7F9B1}" type="datetimeFigureOut">
              <a:rPr lang="tr-TR" smtClean="0"/>
              <a:t>27.05.2018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886EDB2-5738-804D-8286-BB195929C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3F6D7B5-2685-D449-BB99-3889585B3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56FB-8E5C-E84C-A08D-2CB620A7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0197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6025EDE4-1BA0-F94E-A76F-CCE3B54D7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9CC6412E-A55E-B74B-97C9-2D3D10E236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A7865DF-249C-E541-B18B-3984B7E73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FD82A-394D-4F42-B137-883A1CE7F9B1}" type="datetimeFigureOut">
              <a:rPr lang="tr-TR" smtClean="0"/>
              <a:t>27.05.2018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B0F7B1E-F021-554B-B64D-A21E0A9D6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D01EC1B-A003-5946-9ECE-EE3246F64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56FB-8E5C-E84C-A08D-2CB620A7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4401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477E2649-4AD8-D341-AC99-79E5962A95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E081E06-3096-4045-BEEF-3DDBD4CA5B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AF7B1C7-F8AC-6445-851B-617077EEB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FD82A-394D-4F42-B137-883A1CE7F9B1}" type="datetimeFigureOut">
              <a:rPr lang="tr-TR" smtClean="0"/>
              <a:t>27.05.2018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601B5F6-3E12-8A4A-A293-4C46C71DF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4A43479-80DD-2449-BA7F-65FCCB6BD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56FB-8E5C-E84C-A08D-2CB620A7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8554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8B1D01B-068C-4040-863A-81969D7A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3766B58-640F-5A43-BD50-8EF5044722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E05EF70-CAA0-134E-944D-90D2712C4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FD82A-394D-4F42-B137-883A1CE7F9B1}" type="datetimeFigureOut">
              <a:rPr lang="tr-TR" smtClean="0"/>
              <a:t>27.05.2018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48B7BDB-8A3A-8F4A-9DD1-9B197244B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494281-E154-E446-AE77-2399CD561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56FB-8E5C-E84C-A08D-2CB620A7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6724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470DC4C-DC47-924E-B5FD-D121527A7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403A202-1C00-C444-8597-56FC49A2C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797B4E8-4840-664C-9EF6-68BA99A82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FD82A-394D-4F42-B137-883A1CE7F9B1}" type="datetimeFigureOut">
              <a:rPr lang="tr-TR" smtClean="0"/>
              <a:t>27.05.2018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071DAFA-63AD-1B4F-A1F2-DBD47DB61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367C399-8D7D-3F4D-ACB5-31449EA6E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56FB-8E5C-E84C-A08D-2CB620A7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7647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C233332-E566-F74A-AB4A-7F153F1DC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671903F-A966-114C-A194-CE1219BC85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33FB4B5-5AD6-EF4E-B610-2B27184972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53222C5-FDE6-534F-9E2E-0B9937D06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FD82A-394D-4F42-B137-883A1CE7F9B1}" type="datetimeFigureOut">
              <a:rPr lang="tr-TR" smtClean="0"/>
              <a:t>27.05.2018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1C7A739-AEC5-114E-A168-68B57143E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B9DBD996-0006-8049-8092-14BFD8FF0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56FB-8E5C-E84C-A08D-2CB620A7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1860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C6C61541-3C40-FB48-84DC-4867ED676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A98C8F8-EE3E-B443-AAF3-BDCE27984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737A8A7-69FC-5843-B1D3-3CE8A8E01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1B15564-F8F7-4F47-A6C8-240CCDC9A0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3D5F0E58-2322-0D49-9FF4-FD7AB0881C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E66AAA4-90DF-FE4E-9AB7-0B557F663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FD82A-394D-4F42-B137-883A1CE7F9B1}" type="datetimeFigureOut">
              <a:rPr lang="tr-TR" smtClean="0"/>
              <a:t>27.05.2018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11C827CF-4110-184A-BBD7-E7A2FCC88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6A9DB13D-FCDC-4D4A-8876-A7565BBA6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56FB-8E5C-E84C-A08D-2CB620A7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4569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3727429-7D83-CB40-9B74-D13DA9819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F899A091-0F5A-2943-980E-9A4628DC8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FD82A-394D-4F42-B137-883A1CE7F9B1}" type="datetimeFigureOut">
              <a:rPr lang="tr-TR" smtClean="0"/>
              <a:t>27.05.2018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DACCEDEA-72DE-CA40-AD68-5EE0BE190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9F088E81-B2AB-EF43-8205-FAAB88088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56FB-8E5C-E84C-A08D-2CB620A7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6182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054736F4-97C0-D948-8568-42867A74D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FD82A-394D-4F42-B137-883A1CE7F9B1}" type="datetimeFigureOut">
              <a:rPr lang="tr-TR" smtClean="0"/>
              <a:t>27.05.2018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B1FCE781-9FFE-7743-8866-3C611C8A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093B0AFD-0AA4-6A4C-A131-502551371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56FB-8E5C-E84C-A08D-2CB620A7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3814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FBF6378-7169-A94C-94F5-78C970D94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BE2B234-9B5C-2243-B673-757F9C646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B229390-EED1-6447-B2EB-E5F36BB985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AD13FE6-A31E-6D42-ABD6-755866F52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FD82A-394D-4F42-B137-883A1CE7F9B1}" type="datetimeFigureOut">
              <a:rPr lang="tr-TR" smtClean="0"/>
              <a:t>27.05.2018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AF48221-74A7-3543-AFF5-10F059986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211407A2-2078-384D-9BC7-3ED8A43B1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56FB-8E5C-E84C-A08D-2CB620A7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1382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A35A19F-249D-E74C-95AB-C22F16E8C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6219A718-A331-F642-A22D-122AD5462E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BB45C67-54D0-B946-9452-E227C6D58F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50E263F-62EB-7745-BF84-7B772C8EC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FD82A-394D-4F42-B137-883A1CE7F9B1}" type="datetimeFigureOut">
              <a:rPr lang="tr-TR" smtClean="0"/>
              <a:t>27.05.2018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5AEFB96-955B-2E48-9038-2EDAA931B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2CB787D-6CC2-244B-8EAE-14D4EE44D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56FB-8E5C-E84C-A08D-2CB620A7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990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B2326EED-CF5F-5F41-BBBF-C211CDBF5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D7F33F2-7DF3-304E-8799-794399D9CD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395708E-0457-D646-A647-A27430E5B7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FD82A-394D-4F42-B137-883A1CE7F9B1}" type="datetimeFigureOut">
              <a:rPr lang="tr-TR" smtClean="0"/>
              <a:t>27.05.2018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C13ADE0-8001-D94C-ACCD-491BA717BB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688D0DB-2AC7-4F46-A925-A430601432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E56FB-8E5C-E84C-A08D-2CB620A7AC4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7265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B69C091B-259B-FC45-BAB3-1C4DB6DC8B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2444" y="1701953"/>
            <a:ext cx="7467600" cy="308610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15526A44-DA59-C149-9B4F-46EC956CF7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35" y="579862"/>
            <a:ext cx="3781208" cy="5330283"/>
          </a:xfrm>
          <a:prstGeom prst="rect">
            <a:avLst/>
          </a:prstGeom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6670C0D4-275C-1444-8F5A-52898961E047}"/>
              </a:ext>
            </a:extLst>
          </p:cNvPr>
          <p:cNvSpPr txBox="1"/>
          <p:nvPr/>
        </p:nvSpPr>
        <p:spPr>
          <a:xfrm>
            <a:off x="5638800" y="5386925"/>
            <a:ext cx="537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7030A0"/>
                </a:solidFill>
              </a:rPr>
              <a:t>Tarık ÖLMEZ</a:t>
            </a:r>
          </a:p>
        </p:txBody>
      </p:sp>
    </p:spTree>
    <p:extLst>
      <p:ext uri="{BB962C8B-B14F-4D97-AF65-F5344CB8AC3E}">
        <p14:creationId xmlns:p14="http://schemas.microsoft.com/office/powerpoint/2010/main" val="3971083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7D577B3-C802-074B-9973-2379908FF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20850"/>
            <a:ext cx="10972800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78315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7408F9E-3BC4-A04C-9222-664DEFEE7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622" y="1145788"/>
            <a:ext cx="3429000" cy="43434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9E3DFA11-5CFE-5842-84F1-69FC680C86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959" y="2237988"/>
            <a:ext cx="52705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5286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EACA209C-DA43-A64E-BA30-E650413AA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520700"/>
            <a:ext cx="10934700" cy="581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4825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DCD2DC6-08CC-DA41-8AD5-85B3D72A3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895350"/>
            <a:ext cx="11442700" cy="50673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59C23F5-018E-7346-A27E-C8E996343BF8}"/>
              </a:ext>
            </a:extLst>
          </p:cNvPr>
          <p:cNvSpPr txBox="1"/>
          <p:nvPr/>
        </p:nvSpPr>
        <p:spPr>
          <a:xfrm>
            <a:off x="3401122" y="267629"/>
            <a:ext cx="4415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>
                <a:solidFill>
                  <a:srgbClr val="FF0000"/>
                </a:solidFill>
              </a:rPr>
              <a:t>Öz ısı</a:t>
            </a:r>
          </a:p>
        </p:txBody>
      </p:sp>
    </p:spTree>
    <p:extLst>
      <p:ext uri="{BB962C8B-B14F-4D97-AF65-F5344CB8AC3E}">
        <p14:creationId xmlns:p14="http://schemas.microsoft.com/office/powerpoint/2010/main" val="384925248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8635CDF-84AB-6C44-A67F-2A6103A98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143000"/>
            <a:ext cx="10820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553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FA7D794-DF8B-CF4C-8921-7DA84D30C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" y="1060450"/>
            <a:ext cx="10617200" cy="473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38080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B874C7F-2FAA-F847-993C-97F72E51C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012950"/>
            <a:ext cx="8991600" cy="283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65513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AAB8E79-1A36-174A-8FB4-6BA265D15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30400"/>
            <a:ext cx="11010900" cy="29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92426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DD82342-D70D-DC4B-B489-34F099AAE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01750"/>
            <a:ext cx="110109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38702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D3AFC90-48E0-7249-A1BE-0C9A4E6E09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71600"/>
            <a:ext cx="111633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0978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87DEB0A-718D-624A-8B2C-E53726577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238250"/>
            <a:ext cx="106807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476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D6E4A41-BECB-2743-9A25-F7EBFF5384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795" y="1673922"/>
            <a:ext cx="11125200" cy="39116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1C3BA85-C198-694A-A9E6-3EF192918AC6}"/>
              </a:ext>
            </a:extLst>
          </p:cNvPr>
          <p:cNvSpPr txBox="1"/>
          <p:nvPr/>
        </p:nvSpPr>
        <p:spPr>
          <a:xfrm>
            <a:off x="7002966" y="1304693"/>
            <a:ext cx="2520175" cy="7025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435378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3D44BAA-992D-C34F-B333-BFF6A06C7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" y="628650"/>
            <a:ext cx="111887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9097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77B8D34-20EF-BF42-AEA6-6A0F66B6A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022350"/>
            <a:ext cx="11239500" cy="48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64530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E61B70CC-C9E7-8E46-9428-044F7CBF5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151" y="713677"/>
            <a:ext cx="3781208" cy="5330283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0FFB4E86-CF5C-224D-8B3F-200BD6481D57}"/>
              </a:ext>
            </a:extLst>
          </p:cNvPr>
          <p:cNvSpPr txBox="1"/>
          <p:nvPr/>
        </p:nvSpPr>
        <p:spPr>
          <a:xfrm>
            <a:off x="5352586" y="2464420"/>
            <a:ext cx="5742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>
                <a:solidFill>
                  <a:srgbClr val="FF0000"/>
                </a:solidFill>
              </a:rPr>
              <a:t>FENatik</a:t>
            </a:r>
            <a:r>
              <a:rPr lang="tr-TR" sz="2400" b="1" dirty="0">
                <a:solidFill>
                  <a:srgbClr val="FF0000"/>
                </a:solidFill>
              </a:rPr>
              <a:t> SON NOKTA kitabından </a:t>
            </a:r>
          </a:p>
          <a:p>
            <a:pPr algn="ctr"/>
            <a:endParaRPr lang="tr-TR" sz="2400" b="1" dirty="0">
              <a:solidFill>
                <a:srgbClr val="FF0000"/>
              </a:solidFill>
            </a:endParaRP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6.Ünite ile ilgili Sorular</a:t>
            </a:r>
          </a:p>
        </p:txBody>
      </p:sp>
    </p:spTree>
    <p:extLst>
      <p:ext uri="{BB962C8B-B14F-4D97-AF65-F5344CB8AC3E}">
        <p14:creationId xmlns:p14="http://schemas.microsoft.com/office/powerpoint/2010/main" val="189530681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5B52487-3AA7-9947-9516-BBF631BBE1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02" y="222095"/>
            <a:ext cx="3645675" cy="660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5560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15C24C8-F98F-BB41-BAB8-DBCEDDB6D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941" y="152400"/>
            <a:ext cx="46609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50661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D953CCE-9D53-5D44-A521-5F3697012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563" y="0"/>
            <a:ext cx="5257800" cy="681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4481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1D5F1FE-CC16-E54E-8B81-21F559491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56" y="0"/>
            <a:ext cx="45794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46288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29653044-9549-3C4C-8088-15A37C9B0BAB}"/>
              </a:ext>
            </a:extLst>
          </p:cNvPr>
          <p:cNvSpPr txBox="1"/>
          <p:nvPr/>
        </p:nvSpPr>
        <p:spPr>
          <a:xfrm>
            <a:off x="4932556" y="2375210"/>
            <a:ext cx="72594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>
                <a:solidFill>
                  <a:srgbClr val="FF0000"/>
                </a:solidFill>
              </a:rPr>
              <a:t>Elektrik 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B4B8AD3E-9C54-2E43-85DE-940C3AA7E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4273" y="5042285"/>
            <a:ext cx="4120376" cy="170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28363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4B3A242-A064-4244-9231-1FDCCFCBAF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882650"/>
            <a:ext cx="10972800" cy="509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70755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9660486-1BE0-9B47-99A1-783FE32275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336550"/>
            <a:ext cx="11442700" cy="618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758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E4435A7-48CC-5A47-84B8-85EC0D270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176" y="523797"/>
            <a:ext cx="5842000" cy="57658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EC237527-9028-F14E-9F77-A48A2CE5D315}"/>
              </a:ext>
            </a:extLst>
          </p:cNvPr>
          <p:cNvSpPr txBox="1"/>
          <p:nvPr/>
        </p:nvSpPr>
        <p:spPr>
          <a:xfrm>
            <a:off x="981307" y="652097"/>
            <a:ext cx="269859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>
                <a:solidFill>
                  <a:srgbClr val="FF0000"/>
                </a:solidFill>
              </a:rPr>
              <a:t>E</a:t>
            </a:r>
          </a:p>
          <a:p>
            <a:r>
              <a:rPr lang="tr-TR" sz="4400" b="1">
                <a:solidFill>
                  <a:srgbClr val="FF0000"/>
                </a:solidFill>
              </a:rPr>
              <a:t>R</a:t>
            </a:r>
          </a:p>
          <a:p>
            <a:r>
              <a:rPr lang="tr-TR" sz="4400" b="1">
                <a:solidFill>
                  <a:srgbClr val="FF0000"/>
                </a:solidFill>
              </a:rPr>
              <a:t>G</a:t>
            </a:r>
          </a:p>
          <a:p>
            <a:r>
              <a:rPr lang="tr-TR" sz="4400" b="1">
                <a:solidFill>
                  <a:srgbClr val="FF0000"/>
                </a:solidFill>
              </a:rPr>
              <a:t>E</a:t>
            </a:r>
          </a:p>
          <a:p>
            <a:r>
              <a:rPr lang="tr-TR" sz="4400" b="1">
                <a:solidFill>
                  <a:srgbClr val="FF0000"/>
                </a:solidFill>
              </a:rPr>
              <a:t>N</a:t>
            </a:r>
          </a:p>
          <a:p>
            <a:r>
              <a:rPr lang="tr-TR" sz="4400" b="1">
                <a:solidFill>
                  <a:srgbClr val="FF0000"/>
                </a:solidFill>
              </a:rPr>
              <a:t>L</a:t>
            </a:r>
          </a:p>
          <a:p>
            <a:r>
              <a:rPr lang="tr-TR" sz="4400" b="1">
                <a:solidFill>
                  <a:srgbClr val="FF0000"/>
                </a:solidFill>
              </a:rPr>
              <a:t>İ</a:t>
            </a:r>
          </a:p>
          <a:p>
            <a:r>
              <a:rPr lang="tr-TR" sz="4400" b="1">
                <a:solidFill>
                  <a:srgbClr val="FF0000"/>
                </a:solidFill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264673095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F584B91-2370-1C43-83C6-F9A893174B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46300"/>
            <a:ext cx="11391900" cy="25654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21A71AF4-EA28-5340-838C-514F93A3FDFF}"/>
              </a:ext>
            </a:extLst>
          </p:cNvPr>
          <p:cNvSpPr txBox="1"/>
          <p:nvPr/>
        </p:nvSpPr>
        <p:spPr>
          <a:xfrm>
            <a:off x="3490332" y="959005"/>
            <a:ext cx="4850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Dokunma İle</a:t>
            </a:r>
          </a:p>
        </p:txBody>
      </p:sp>
    </p:spTree>
    <p:extLst>
      <p:ext uri="{BB962C8B-B14F-4D97-AF65-F5344CB8AC3E}">
        <p14:creationId xmlns:p14="http://schemas.microsoft.com/office/powerpoint/2010/main" val="38002711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1C7156E-3661-CF4E-BBE4-80D15F9496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1352550"/>
            <a:ext cx="112649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41269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ECC6A9C-4626-384A-886D-67AFA977D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94" y="1217806"/>
            <a:ext cx="11239500" cy="54483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4B1A6C7D-5AEB-F74E-B47C-472395D289C0}"/>
              </a:ext>
            </a:extLst>
          </p:cNvPr>
          <p:cNvSpPr txBox="1"/>
          <p:nvPr/>
        </p:nvSpPr>
        <p:spPr>
          <a:xfrm>
            <a:off x="3557239" y="334537"/>
            <a:ext cx="2910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Topraklama</a:t>
            </a:r>
          </a:p>
        </p:txBody>
      </p:sp>
    </p:spTree>
    <p:extLst>
      <p:ext uri="{BB962C8B-B14F-4D97-AF65-F5344CB8AC3E}">
        <p14:creationId xmlns:p14="http://schemas.microsoft.com/office/powerpoint/2010/main" val="20448052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215752A-B11E-E645-B92B-AC39C6E39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0" y="1752600"/>
            <a:ext cx="11036300" cy="33528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799EEB6C-EE10-C846-B3A2-DD569D9C3508}"/>
              </a:ext>
            </a:extLst>
          </p:cNvPr>
          <p:cNvSpPr txBox="1"/>
          <p:nvPr/>
        </p:nvSpPr>
        <p:spPr>
          <a:xfrm>
            <a:off x="2999678" y="713678"/>
            <a:ext cx="5218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Elektroskop</a:t>
            </a:r>
          </a:p>
        </p:txBody>
      </p:sp>
    </p:spTree>
    <p:extLst>
      <p:ext uri="{BB962C8B-B14F-4D97-AF65-F5344CB8AC3E}">
        <p14:creationId xmlns:p14="http://schemas.microsoft.com/office/powerpoint/2010/main" val="3959065261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67C5B66-07AE-FB4A-83B6-03AE351CC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685800"/>
            <a:ext cx="11328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8737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D4FC03B-1E5B-C449-BC7C-CFCA68FB1C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774700"/>
            <a:ext cx="11226800" cy="530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10680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811313F-BF43-9C4D-A34A-D5D524096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742950"/>
            <a:ext cx="110744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07175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D4BE5166-87BC-8545-9D78-B4D940A4C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151" y="713677"/>
            <a:ext cx="3781208" cy="5330283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0F533A46-E435-5D4B-8975-BD7880848529}"/>
              </a:ext>
            </a:extLst>
          </p:cNvPr>
          <p:cNvSpPr txBox="1"/>
          <p:nvPr/>
        </p:nvSpPr>
        <p:spPr>
          <a:xfrm>
            <a:off x="5352586" y="2464420"/>
            <a:ext cx="5742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>
                <a:solidFill>
                  <a:srgbClr val="FF0000"/>
                </a:solidFill>
              </a:rPr>
              <a:t>FENatik</a:t>
            </a:r>
            <a:r>
              <a:rPr lang="tr-TR" sz="2400" b="1" dirty="0">
                <a:solidFill>
                  <a:srgbClr val="FF0000"/>
                </a:solidFill>
              </a:rPr>
              <a:t> SON NOKTA kitabından </a:t>
            </a:r>
          </a:p>
          <a:p>
            <a:pPr algn="ctr"/>
            <a:endParaRPr lang="tr-TR" sz="2400" b="1" dirty="0">
              <a:solidFill>
                <a:srgbClr val="FF0000"/>
              </a:solidFill>
            </a:endParaRP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7.Ünite ile ilgili Sorular</a:t>
            </a:r>
          </a:p>
        </p:txBody>
      </p:sp>
    </p:spTree>
    <p:extLst>
      <p:ext uri="{BB962C8B-B14F-4D97-AF65-F5344CB8AC3E}">
        <p14:creationId xmlns:p14="http://schemas.microsoft.com/office/powerpoint/2010/main" val="3133870437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281EA2F-C9BF-1147-8FCA-4D42E1D13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833" y="215900"/>
            <a:ext cx="4711700" cy="664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13549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99B3AD9-0336-2043-9AC9-D29341312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420" y="44604"/>
            <a:ext cx="39619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295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4CA001D-1A4B-1848-B31D-C4A59EE52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64" y="1938919"/>
            <a:ext cx="11290300" cy="33147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396799F9-A4B1-CA40-9B7E-F5EF040224B3}"/>
              </a:ext>
            </a:extLst>
          </p:cNvPr>
          <p:cNvSpPr txBox="1"/>
          <p:nvPr/>
        </p:nvSpPr>
        <p:spPr>
          <a:xfrm>
            <a:off x="6144323" y="1694985"/>
            <a:ext cx="5107259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2000">
                <a:solidFill>
                  <a:srgbClr val="FF0000"/>
                </a:solidFill>
              </a:rPr>
              <a:t>SÜPER BİR YIL GEÇİRDİM , ARTIK LİSELİYİM </a:t>
            </a:r>
            <a:r>
              <a:rPr lang="tr-TR" sz="2000">
                <a:solidFill>
                  <a:srgbClr val="FF0000"/>
                </a:solidFill>
                <a:sym typeface="Wingdings" pitchFamily="2" charset="2"/>
              </a:rPr>
              <a:t>)</a:t>
            </a:r>
          </a:p>
          <a:p>
            <a:endParaRPr lang="tr-TR" sz="2000">
              <a:solidFill>
                <a:srgbClr val="FF0000"/>
              </a:solidFill>
              <a:sym typeface="Wingdings" pitchFamily="2" charset="2"/>
            </a:endParaRPr>
          </a:p>
          <a:p>
            <a:endParaRPr lang="tr-TR" sz="2000">
              <a:solidFill>
                <a:srgbClr val="FF0000"/>
              </a:solidFill>
              <a:sym typeface="Wingdings" pitchFamily="2" charset="2"/>
            </a:endParaRPr>
          </a:p>
          <a:p>
            <a:endParaRPr lang="tr-TR" sz="2000">
              <a:solidFill>
                <a:srgbClr val="FF0000"/>
              </a:solidFill>
              <a:sym typeface="Wingdings" pitchFamily="2" charset="2"/>
            </a:endParaRPr>
          </a:p>
          <a:p>
            <a:endParaRPr lang="tr-TR" sz="2000">
              <a:solidFill>
                <a:srgbClr val="FF0000"/>
              </a:solidFill>
              <a:sym typeface="Wingdings" pitchFamily="2" charset="2"/>
            </a:endParaRPr>
          </a:p>
          <a:p>
            <a:endParaRPr lang="tr-TR" sz="2000">
              <a:solidFill>
                <a:srgbClr val="FF0000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232459632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F6A10975-B8A1-A147-899B-EB286583054E}"/>
              </a:ext>
            </a:extLst>
          </p:cNvPr>
          <p:cNvSpPr txBox="1"/>
          <p:nvPr/>
        </p:nvSpPr>
        <p:spPr>
          <a:xfrm>
            <a:off x="3311912" y="1628078"/>
            <a:ext cx="565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Deprem ve Hava Olayları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71EE87D5-348E-C545-87D7-571A34C11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4839" y="4355403"/>
            <a:ext cx="4622180" cy="191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665064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3F35620-3E73-3F4F-A10E-E6070DC17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761" y="640621"/>
            <a:ext cx="9639096" cy="6217379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B0BC8C67-AE8F-944B-A032-5B9B0E449153}"/>
              </a:ext>
            </a:extLst>
          </p:cNvPr>
          <p:cNvSpPr txBox="1"/>
          <p:nvPr/>
        </p:nvSpPr>
        <p:spPr>
          <a:xfrm>
            <a:off x="4850780" y="167268"/>
            <a:ext cx="363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Deprem</a:t>
            </a:r>
          </a:p>
        </p:txBody>
      </p:sp>
    </p:spTree>
    <p:extLst>
      <p:ext uri="{BB962C8B-B14F-4D97-AF65-F5344CB8AC3E}">
        <p14:creationId xmlns:p14="http://schemas.microsoft.com/office/powerpoint/2010/main" val="3236404710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5181533-DACB-E84E-B137-1B34D8BFE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495300"/>
            <a:ext cx="1160780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799812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B711154-E8CD-5F4D-A461-789DCE7E0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5750"/>
            <a:ext cx="11468100" cy="374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948178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238ABAD-E9CD-D546-83DF-9A49DF1B68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32" y="0"/>
            <a:ext cx="111741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936437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4D57EB1-53DA-DD40-AA34-58B1F9252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946150"/>
            <a:ext cx="10820400" cy="49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381522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C44CA70-F1D6-2646-A87C-1548A14A0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086" y="0"/>
            <a:ext cx="84338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9926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964703A-CEA4-A746-8209-0CE029350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" y="1460500"/>
            <a:ext cx="11836400" cy="39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592628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479BA59-EEA2-DF4A-BAA9-923995864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1543050"/>
            <a:ext cx="117094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27692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39F0256-0A52-1B48-B122-ED764A427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524000"/>
            <a:ext cx="112268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146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5EAD9BB-2A45-FD4D-B73E-A1B15A3D3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151" y="713677"/>
            <a:ext cx="3781208" cy="5330283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609C0BF0-A95B-C84D-A539-C3C390278055}"/>
              </a:ext>
            </a:extLst>
          </p:cNvPr>
          <p:cNvSpPr txBox="1"/>
          <p:nvPr/>
        </p:nvSpPr>
        <p:spPr>
          <a:xfrm>
            <a:off x="5352586" y="2464420"/>
            <a:ext cx="5742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>
                <a:solidFill>
                  <a:srgbClr val="FF0000"/>
                </a:solidFill>
              </a:rPr>
              <a:t>FENatik</a:t>
            </a:r>
            <a:r>
              <a:rPr lang="tr-TR" sz="2400" b="1" dirty="0">
                <a:solidFill>
                  <a:srgbClr val="FF0000"/>
                </a:solidFill>
              </a:rPr>
              <a:t> SON NOKTA kitabından </a:t>
            </a:r>
          </a:p>
          <a:p>
            <a:pPr algn="ctr"/>
            <a:endParaRPr lang="tr-TR" sz="2400" b="1" dirty="0">
              <a:solidFill>
                <a:srgbClr val="FF0000"/>
              </a:solidFill>
            </a:endParaRP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1.Ünite ile ilgili Sorular</a:t>
            </a:r>
          </a:p>
        </p:txBody>
      </p:sp>
    </p:spTree>
    <p:extLst>
      <p:ext uri="{BB962C8B-B14F-4D97-AF65-F5344CB8AC3E}">
        <p14:creationId xmlns:p14="http://schemas.microsoft.com/office/powerpoint/2010/main" val="251766150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C8AAB4D-74EF-D242-A151-487B61ED1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698500"/>
            <a:ext cx="111125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827008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03E7730-47C4-9C41-8E7B-547A736046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50" y="146050"/>
            <a:ext cx="11137900" cy="656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978793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13D9BBD-2F1F-0845-B070-FCA4F2CF5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982" y="0"/>
            <a:ext cx="92820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5052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2397C20-3774-0145-83A5-E28B58AD4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0" y="920750"/>
            <a:ext cx="11036300" cy="50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772403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B6E529D-4C1D-0C42-9D2E-8208068228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0" y="1079500"/>
            <a:ext cx="8128000" cy="469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00631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1D4829D-9A6F-5B43-96D6-9C996C4D5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92" y="0"/>
            <a:ext cx="109752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19690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1FE626F-5A70-C946-9AE2-3C6EEC1C8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1450"/>
            <a:ext cx="11315700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471566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18092C9-6DC4-CA44-A600-5DCC065EB3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361950"/>
            <a:ext cx="11099800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554816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998F524C-B546-104C-BADD-FF4130F05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151" y="713677"/>
            <a:ext cx="3781208" cy="5330283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14CE35BB-90C9-F045-B563-90EAAF049086}"/>
              </a:ext>
            </a:extLst>
          </p:cNvPr>
          <p:cNvSpPr txBox="1"/>
          <p:nvPr/>
        </p:nvSpPr>
        <p:spPr>
          <a:xfrm>
            <a:off x="5352586" y="2464420"/>
            <a:ext cx="5742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>
                <a:solidFill>
                  <a:srgbClr val="FF0000"/>
                </a:solidFill>
              </a:rPr>
              <a:t>FENatik</a:t>
            </a:r>
            <a:r>
              <a:rPr lang="tr-TR" sz="2400" b="1" dirty="0">
                <a:solidFill>
                  <a:srgbClr val="FF0000"/>
                </a:solidFill>
              </a:rPr>
              <a:t> SON NOKTA kitabından </a:t>
            </a:r>
          </a:p>
          <a:p>
            <a:pPr algn="ctr"/>
            <a:endParaRPr lang="tr-TR" sz="2400" b="1" dirty="0">
              <a:solidFill>
                <a:srgbClr val="FF0000"/>
              </a:solidFill>
            </a:endParaRP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8.Ünite ile ilgili Sorular</a:t>
            </a:r>
          </a:p>
        </p:txBody>
      </p:sp>
    </p:spTree>
    <p:extLst>
      <p:ext uri="{BB962C8B-B14F-4D97-AF65-F5344CB8AC3E}">
        <p14:creationId xmlns:p14="http://schemas.microsoft.com/office/powerpoint/2010/main" val="2957554273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BB0EAB5-9786-7944-9153-4F9623D15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34" y="356375"/>
            <a:ext cx="49276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644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78DA2795-7263-4140-9748-1F7D524A3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864" y="339318"/>
            <a:ext cx="4418406" cy="605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791964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66F0797-7F1C-DD4E-856C-9FA2187EE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393" y="203200"/>
            <a:ext cx="3632200" cy="665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256917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0AC5EC9F-B596-7441-828A-20A7E4272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151" y="713677"/>
            <a:ext cx="3781208" cy="5330283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BB9F66D3-0551-1B48-BB47-FD83A2D0F3CE}"/>
              </a:ext>
            </a:extLst>
          </p:cNvPr>
          <p:cNvSpPr txBox="1"/>
          <p:nvPr/>
        </p:nvSpPr>
        <p:spPr>
          <a:xfrm>
            <a:off x="5352586" y="2464420"/>
            <a:ext cx="57428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>
                <a:solidFill>
                  <a:srgbClr val="FF0000"/>
                </a:solidFill>
              </a:rPr>
              <a:t>FENatik</a:t>
            </a:r>
            <a:r>
              <a:rPr lang="tr-TR" sz="2400" b="1" dirty="0">
                <a:solidFill>
                  <a:srgbClr val="FF0000"/>
                </a:solidFill>
              </a:rPr>
              <a:t> SON NOKTA LGS sınavında başarılar diler.</a:t>
            </a:r>
          </a:p>
          <a:p>
            <a:pPr algn="ctr"/>
            <a:endParaRPr lang="tr-TR" sz="2400" b="1" dirty="0">
              <a:solidFill>
                <a:srgbClr val="FF0000"/>
              </a:solidFill>
            </a:endParaRPr>
          </a:p>
          <a:p>
            <a:pPr algn="ctr"/>
            <a:endParaRPr lang="tr-TR" sz="2400" b="1" dirty="0">
              <a:solidFill>
                <a:srgbClr val="FF0000"/>
              </a:solidFill>
            </a:endParaRPr>
          </a:p>
          <a:p>
            <a:pPr algn="ctr"/>
            <a:r>
              <a:rPr lang="tr-TR" sz="2400" b="1" dirty="0">
                <a:solidFill>
                  <a:srgbClr val="7030A0"/>
                </a:solidFill>
              </a:rPr>
              <a:t>Tarık ÖLMEZ</a:t>
            </a:r>
          </a:p>
          <a:p>
            <a:pPr algn="ctr"/>
            <a:endParaRPr lang="tr-TR" sz="2400" b="1" dirty="0">
              <a:solidFill>
                <a:srgbClr val="7030A0"/>
              </a:solidFill>
            </a:endParaRPr>
          </a:p>
          <a:p>
            <a:pPr algn="ctr"/>
            <a:r>
              <a:rPr lang="tr-TR" sz="2400" b="1" dirty="0" err="1">
                <a:solidFill>
                  <a:srgbClr val="7030A0"/>
                </a:solidFill>
              </a:rPr>
              <a:t>FENatik</a:t>
            </a:r>
            <a:r>
              <a:rPr lang="tr-TR" sz="2400" b="1" dirty="0">
                <a:solidFill>
                  <a:srgbClr val="7030A0"/>
                </a:solidFill>
              </a:rPr>
              <a:t> Facebook Öğretmen Grubu</a:t>
            </a:r>
          </a:p>
        </p:txBody>
      </p:sp>
    </p:spTree>
    <p:extLst>
      <p:ext uri="{BB962C8B-B14F-4D97-AF65-F5344CB8AC3E}">
        <p14:creationId xmlns:p14="http://schemas.microsoft.com/office/powerpoint/2010/main" val="1496153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374117DA-87EE-D34F-B121-1AA4D0192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526" y="380550"/>
            <a:ext cx="4443761" cy="637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17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FABF93B-6905-5A4F-99FA-A5E822BA9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988" y="0"/>
            <a:ext cx="42361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8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FE01DAD-8A66-BF47-8296-336B5BBE3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011" y="0"/>
            <a:ext cx="4951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1292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655CC24-0B50-F340-838E-3742C6BF7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799" y="0"/>
            <a:ext cx="40081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352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4DC08125-6DA4-E643-A4CE-6E9E2F5FCDEA}"/>
              </a:ext>
            </a:extLst>
          </p:cNvPr>
          <p:cNvSpPr txBox="1"/>
          <p:nvPr/>
        </p:nvSpPr>
        <p:spPr>
          <a:xfrm>
            <a:off x="1427356" y="2442117"/>
            <a:ext cx="111177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</a:rPr>
              <a:t>CANLILARDA ÜREME , BÜYÜME VE GELİŞME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876A736-876F-1342-9BF8-C4C0EA42D0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9015" y="4933988"/>
            <a:ext cx="4655634" cy="1924012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C768D395-8E3D-CB41-83EE-F89E10FE56BA}"/>
              </a:ext>
            </a:extLst>
          </p:cNvPr>
          <p:cNvSpPr txBox="1"/>
          <p:nvPr/>
        </p:nvSpPr>
        <p:spPr>
          <a:xfrm>
            <a:off x="-639336" y="6055998"/>
            <a:ext cx="5374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7030A0"/>
                </a:solidFill>
              </a:rPr>
              <a:t>Tarık ÖLMEZ</a:t>
            </a:r>
          </a:p>
        </p:txBody>
      </p:sp>
    </p:spTree>
    <p:extLst>
      <p:ext uri="{BB962C8B-B14F-4D97-AF65-F5344CB8AC3E}">
        <p14:creationId xmlns:p14="http://schemas.microsoft.com/office/powerpoint/2010/main" val="27778783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42BD60F1-778A-C340-AC5C-41FD65CC769A}"/>
              </a:ext>
            </a:extLst>
          </p:cNvPr>
          <p:cNvSpPr txBox="1"/>
          <p:nvPr/>
        </p:nvSpPr>
        <p:spPr>
          <a:xfrm>
            <a:off x="2018370" y="2297152"/>
            <a:ext cx="103260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b="1" dirty="0">
                <a:solidFill>
                  <a:srgbClr val="FF0000"/>
                </a:solidFill>
              </a:rPr>
              <a:t>BASİT MAKİNELER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75B86E85-B53A-3548-B5B1-DC5CE8598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4424" y="4918087"/>
            <a:ext cx="4577576" cy="189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24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86E948B-18F2-9046-9585-C0F033DEA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09" y="2527610"/>
            <a:ext cx="11074400" cy="28956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82CFB626-AE21-0C4F-995B-B28FB2B7CE97}"/>
              </a:ext>
            </a:extLst>
          </p:cNvPr>
          <p:cNvSpPr txBox="1"/>
          <p:nvPr/>
        </p:nvSpPr>
        <p:spPr>
          <a:xfrm>
            <a:off x="1683834" y="936702"/>
            <a:ext cx="8251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DESTEK ARADA KALDIRAÇLAR</a:t>
            </a:r>
          </a:p>
        </p:txBody>
      </p:sp>
    </p:spTree>
    <p:extLst>
      <p:ext uri="{BB962C8B-B14F-4D97-AF65-F5344CB8AC3E}">
        <p14:creationId xmlns:p14="http://schemas.microsoft.com/office/powerpoint/2010/main" val="516519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D847E69-0438-A441-A207-7C519E460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97000"/>
            <a:ext cx="112776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157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20905F2-62C3-3F43-A7C7-CCB6A26766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" y="1631950"/>
            <a:ext cx="11417300" cy="35941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03412CF0-FD33-F949-ADAC-4080DA64374F}"/>
              </a:ext>
            </a:extLst>
          </p:cNvPr>
          <p:cNvSpPr txBox="1"/>
          <p:nvPr/>
        </p:nvSpPr>
        <p:spPr>
          <a:xfrm>
            <a:off x="3445727" y="1360449"/>
            <a:ext cx="1193180" cy="4348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817264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410CF114-469E-F844-AB1A-01AB2EAD5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141" y="1433553"/>
            <a:ext cx="11023600" cy="347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903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7B1BF107-EECE-DC4E-BF49-93416DCC5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00" y="1070517"/>
            <a:ext cx="11074400" cy="438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1396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DF83D035-80AF-B643-B33E-320E195C9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606" y="1042484"/>
            <a:ext cx="7835900" cy="448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138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6AED1D9-59D2-FE4F-9031-84D36D263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596900"/>
            <a:ext cx="11112500" cy="566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045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9E9D852-F968-A64C-8433-52ECF76A4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89050"/>
            <a:ext cx="11239500" cy="42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3382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FBBB8BB-A022-FF4A-8DC4-A5EACB939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171450"/>
            <a:ext cx="11607800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57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28C7692-8696-8541-A3C0-AF2B65C48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0E6011C-3231-C040-B5EA-9F86C0464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8615144B-D3B7-7F49-95EF-9052DCE2C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04800"/>
            <a:ext cx="109728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4864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06CBCCD4-0BE2-CD4B-9BE4-73286D14F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151" y="713677"/>
            <a:ext cx="3781208" cy="5330283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61A22D2C-8DB8-054E-A06F-CD941C4AA8BE}"/>
              </a:ext>
            </a:extLst>
          </p:cNvPr>
          <p:cNvSpPr txBox="1"/>
          <p:nvPr/>
        </p:nvSpPr>
        <p:spPr>
          <a:xfrm>
            <a:off x="5352586" y="2464420"/>
            <a:ext cx="5742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>
                <a:solidFill>
                  <a:srgbClr val="FF0000"/>
                </a:solidFill>
              </a:rPr>
              <a:t>FENatik</a:t>
            </a:r>
            <a:r>
              <a:rPr lang="tr-TR" sz="2400" b="1" dirty="0">
                <a:solidFill>
                  <a:srgbClr val="FF0000"/>
                </a:solidFill>
              </a:rPr>
              <a:t> SON NOKTA kitabından </a:t>
            </a:r>
          </a:p>
          <a:p>
            <a:pPr algn="ctr"/>
            <a:endParaRPr lang="tr-TR" sz="2400" b="1" dirty="0">
              <a:solidFill>
                <a:srgbClr val="FF0000"/>
              </a:solidFill>
            </a:endParaRP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2.Ünite ile ilgili Sorular</a:t>
            </a:r>
          </a:p>
        </p:txBody>
      </p:sp>
    </p:spTree>
    <p:extLst>
      <p:ext uri="{BB962C8B-B14F-4D97-AF65-F5344CB8AC3E}">
        <p14:creationId xmlns:p14="http://schemas.microsoft.com/office/powerpoint/2010/main" val="4297269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67D61A7B-ABD5-E04B-81FE-794CE4708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558" y="228600"/>
            <a:ext cx="50546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106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ADEF4EE-0934-8A4C-B29D-93429FCE7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661" y="0"/>
            <a:ext cx="38078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6103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F334B67-5233-2E4B-8C4A-8BBE13BA2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683" y="318739"/>
            <a:ext cx="50800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176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7EDE497-2EFA-5A45-BA48-BFE66ECD7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195" y="0"/>
            <a:ext cx="34054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056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7F6D8585-D001-4445-B9DE-762C3CF0A8F4}"/>
              </a:ext>
            </a:extLst>
          </p:cNvPr>
          <p:cNvSpPr txBox="1"/>
          <p:nvPr/>
        </p:nvSpPr>
        <p:spPr>
          <a:xfrm>
            <a:off x="2286000" y="1215483"/>
            <a:ext cx="8006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</a:rPr>
              <a:t>MADDENİN YAPISI VE ÖZELLİKLERİ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FEC6CA99-7BD5-1448-A705-76951059D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322" y="3882046"/>
            <a:ext cx="5335858" cy="22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9574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id="{76944FD3-5A54-834C-AAF6-D014ABA38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499" y="1198597"/>
            <a:ext cx="11477746" cy="386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9011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0C057266-57D7-0B49-9FB9-DAD2A593E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60" y="1247272"/>
            <a:ext cx="10961344" cy="338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5064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6BF791F1-B31A-EA40-8273-8619B1D47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14" y="1317676"/>
            <a:ext cx="11322359" cy="365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7981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51565B7-54F0-C542-A83A-058118453D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88950"/>
            <a:ext cx="11277600" cy="588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039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6E92EA1-4E90-8343-8B8A-917306743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281" y="0"/>
            <a:ext cx="110114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4720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DA87C6C-1C3D-B849-AAAC-1C4150CD4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267" y="0"/>
            <a:ext cx="102294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5221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0DA431C2-6776-F749-828B-251465109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154" y="1092974"/>
            <a:ext cx="4864100" cy="42037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D19FD409-424E-E643-97B1-878EEF4266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682" y="730250"/>
            <a:ext cx="5230260" cy="492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9364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72B1390C-9F06-1B4A-B9D6-60AA05696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518" y="946149"/>
            <a:ext cx="9099042" cy="467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497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B1A942B5-E99E-6542-A971-D7C767127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496" y="279708"/>
            <a:ext cx="7423926" cy="2474642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B93A1941-6CA9-C94C-A5DB-476372DF5E50}"/>
              </a:ext>
            </a:extLst>
          </p:cNvPr>
          <p:cNvSpPr txBox="1"/>
          <p:nvPr/>
        </p:nvSpPr>
        <p:spPr>
          <a:xfrm>
            <a:off x="2932771" y="1661531"/>
            <a:ext cx="16949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dirty="0"/>
              <a:t>METİL ORANJ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F06F61B4-64C8-BF42-B6EA-32003F1B459D}"/>
              </a:ext>
            </a:extLst>
          </p:cNvPr>
          <p:cNvSpPr txBox="1"/>
          <p:nvPr/>
        </p:nvSpPr>
        <p:spPr>
          <a:xfrm>
            <a:off x="2932771" y="2213516"/>
            <a:ext cx="16949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dirty="0"/>
              <a:t>FENOL FTALEİN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CC1C06EA-9694-1B41-A0D0-044D76A654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8359" y="3853986"/>
            <a:ext cx="64262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9868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7FA0B81-E4EF-EE42-AF90-A44ACF0463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876300"/>
            <a:ext cx="109855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3344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842CA76-4335-784B-B666-0370BA005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670" y="0"/>
            <a:ext cx="98526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19491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F7280A0-D1E0-8B4C-97CE-2DA157089E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748" y="635000"/>
            <a:ext cx="10883900" cy="6223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D7D16446-2F1A-8744-9AB5-CFCF30E6AE1E}"/>
              </a:ext>
            </a:extLst>
          </p:cNvPr>
          <p:cNvSpPr txBox="1"/>
          <p:nvPr/>
        </p:nvSpPr>
        <p:spPr>
          <a:xfrm>
            <a:off x="3122341" y="133815"/>
            <a:ext cx="5207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                   ASİT YAĞMURLARI</a:t>
            </a:r>
          </a:p>
        </p:txBody>
      </p:sp>
    </p:spTree>
    <p:extLst>
      <p:ext uri="{BB962C8B-B14F-4D97-AF65-F5344CB8AC3E}">
        <p14:creationId xmlns:p14="http://schemas.microsoft.com/office/powerpoint/2010/main" val="32491493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327A0A8-74F9-BB4A-9798-1AA6B2DA5F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50" y="1543050"/>
            <a:ext cx="11137900" cy="37719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62CA9A6D-0729-CE42-A769-A80EADDD7F9F}"/>
              </a:ext>
            </a:extLst>
          </p:cNvPr>
          <p:cNvSpPr txBox="1"/>
          <p:nvPr/>
        </p:nvSpPr>
        <p:spPr>
          <a:xfrm>
            <a:off x="1527717" y="602166"/>
            <a:ext cx="9311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           ASİT YAĞMURLARININ ETKİSİNİ AZALTMAK İÇİN</a:t>
            </a:r>
          </a:p>
        </p:txBody>
      </p:sp>
    </p:spTree>
    <p:extLst>
      <p:ext uri="{BB962C8B-B14F-4D97-AF65-F5344CB8AC3E}">
        <p14:creationId xmlns:p14="http://schemas.microsoft.com/office/powerpoint/2010/main" val="6640740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3AEF8D4-4C0A-C24D-B1A4-F0D3BD3D1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52" y="2059878"/>
            <a:ext cx="11239500" cy="41656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43E6E0D4-DE86-2A42-84D5-EF3067D03863}"/>
              </a:ext>
            </a:extLst>
          </p:cNvPr>
          <p:cNvSpPr txBox="1"/>
          <p:nvPr/>
        </p:nvSpPr>
        <p:spPr>
          <a:xfrm>
            <a:off x="1371600" y="925551"/>
            <a:ext cx="8831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KİMYASAL TEPKİMELER</a:t>
            </a:r>
          </a:p>
        </p:txBody>
      </p:sp>
    </p:spTree>
    <p:extLst>
      <p:ext uri="{BB962C8B-B14F-4D97-AF65-F5344CB8AC3E}">
        <p14:creationId xmlns:p14="http://schemas.microsoft.com/office/powerpoint/2010/main" val="26598279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229C407-2354-DD46-B5EE-C2B714320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716" y="747287"/>
            <a:ext cx="10960100" cy="32893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6FF2E0D6-3BEC-BC4B-B6AA-7E3B074C7B68}"/>
              </a:ext>
            </a:extLst>
          </p:cNvPr>
          <p:cNvSpPr txBox="1"/>
          <p:nvPr/>
        </p:nvSpPr>
        <p:spPr>
          <a:xfrm>
            <a:off x="769434" y="4192859"/>
            <a:ext cx="7694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Atom sayısı ve cinsi korunur.</a:t>
            </a:r>
          </a:p>
          <a:p>
            <a:r>
              <a:rPr lang="tr-TR" dirty="0"/>
              <a:t>Toplam kütle korunur.</a:t>
            </a:r>
          </a:p>
          <a:p>
            <a:r>
              <a:rPr lang="tr-TR" dirty="0"/>
              <a:t>Yeni maddeler oluşur.</a:t>
            </a:r>
          </a:p>
        </p:txBody>
      </p:sp>
    </p:spTree>
    <p:extLst>
      <p:ext uri="{BB962C8B-B14F-4D97-AF65-F5344CB8AC3E}">
        <p14:creationId xmlns:p14="http://schemas.microsoft.com/office/powerpoint/2010/main" val="4013748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6817AC4-28B5-C64F-8404-FCE8C03E0C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608" y="99741"/>
            <a:ext cx="6427280" cy="308950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116B54C0-D391-684C-8762-F41D47325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60" y="3512634"/>
            <a:ext cx="6985775" cy="2913059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95AFA0F9-093A-6D44-A1AF-808336E4A0DF}"/>
              </a:ext>
            </a:extLst>
          </p:cNvPr>
          <p:cNvSpPr txBox="1"/>
          <p:nvPr/>
        </p:nvSpPr>
        <p:spPr>
          <a:xfrm>
            <a:off x="6887888" y="1048215"/>
            <a:ext cx="44417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err="1">
                <a:solidFill>
                  <a:srgbClr val="7030A0"/>
                </a:solidFill>
              </a:rPr>
              <a:t>K</a:t>
            </a:r>
            <a:r>
              <a:rPr lang="tr-TR" sz="5400" b="1" dirty="0" err="1">
                <a:solidFill>
                  <a:srgbClr val="FF0000"/>
                </a:solidFill>
              </a:rPr>
              <a:t>e</a:t>
            </a:r>
            <a:r>
              <a:rPr lang="tr-TR" sz="5400" b="1" dirty="0" err="1">
                <a:solidFill>
                  <a:srgbClr val="7030A0"/>
                </a:solidFill>
              </a:rPr>
              <a:t>D</a:t>
            </a:r>
            <a:r>
              <a:rPr lang="tr-TR" sz="5400" b="1" dirty="0" err="1">
                <a:solidFill>
                  <a:srgbClr val="FF0000"/>
                </a:solidFill>
              </a:rPr>
              <a:t>i</a:t>
            </a:r>
            <a:r>
              <a:rPr lang="tr-TR" sz="5400" b="1" dirty="0" err="1">
                <a:solidFill>
                  <a:srgbClr val="7030A0"/>
                </a:solidFill>
              </a:rPr>
              <a:t>G</a:t>
            </a:r>
            <a:r>
              <a:rPr lang="tr-TR" sz="5400" b="1" dirty="0" err="1">
                <a:solidFill>
                  <a:srgbClr val="FF0000"/>
                </a:solidFill>
              </a:rPr>
              <a:t>e</a:t>
            </a:r>
            <a:r>
              <a:rPr lang="tr-TR" sz="5400" b="1" dirty="0" err="1">
                <a:solidFill>
                  <a:srgbClr val="7030A0"/>
                </a:solidFill>
              </a:rPr>
              <a:t>N</a:t>
            </a:r>
            <a:endParaRPr lang="tr-TR" sz="5400" b="1">
              <a:solidFill>
                <a:srgbClr val="7030A0"/>
              </a:solidFill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844C4E29-6EBD-3A46-A8BE-C06791E43B0A}"/>
              </a:ext>
            </a:extLst>
          </p:cNvPr>
          <p:cNvSpPr txBox="1"/>
          <p:nvPr/>
        </p:nvSpPr>
        <p:spPr>
          <a:xfrm>
            <a:off x="7167135" y="3657600"/>
            <a:ext cx="368300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>
                <a:solidFill>
                  <a:srgbClr val="FF0000"/>
                </a:solidFill>
              </a:rPr>
              <a:t>DNA eşlenmesi</a:t>
            </a:r>
          </a:p>
          <a:p>
            <a:pPr algn="ctr"/>
            <a:endParaRPr lang="tr-TR" b="1"/>
          </a:p>
          <a:p>
            <a:pPr algn="ctr"/>
            <a:r>
              <a:rPr lang="tr-TR" b="1"/>
              <a:t>Hücre bölünmesi öncesi genetik olarak birbirinin aynısı iki yeni</a:t>
            </a:r>
          </a:p>
          <a:p>
            <a:pPr algn="ctr"/>
            <a:r>
              <a:rPr lang="tr-TR" b="1"/>
              <a:t>DNA oluşur.</a:t>
            </a:r>
          </a:p>
        </p:txBody>
      </p:sp>
    </p:spTree>
    <p:extLst>
      <p:ext uri="{BB962C8B-B14F-4D97-AF65-F5344CB8AC3E}">
        <p14:creationId xmlns:p14="http://schemas.microsoft.com/office/powerpoint/2010/main" val="111705724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7848E78-3773-6C48-B9D9-D6061B691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704" y="2499732"/>
            <a:ext cx="11239500" cy="24384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2B5D7724-5CF0-C44A-A117-D7704D77DFED}"/>
              </a:ext>
            </a:extLst>
          </p:cNvPr>
          <p:cNvSpPr txBox="1"/>
          <p:nvPr/>
        </p:nvSpPr>
        <p:spPr>
          <a:xfrm>
            <a:off x="2575932" y="1371600"/>
            <a:ext cx="5742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Yanma Tepkimesi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6A9AB75-A6CA-6441-9592-A0B3461FF669}"/>
              </a:ext>
            </a:extLst>
          </p:cNvPr>
          <p:cNvSpPr/>
          <p:nvPr/>
        </p:nvSpPr>
        <p:spPr>
          <a:xfrm>
            <a:off x="1895707" y="4293219"/>
            <a:ext cx="925551" cy="9813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2583853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13E0C74-A2D7-EE4A-85C5-7447AAF32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599" y="2328281"/>
            <a:ext cx="11112500" cy="36957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CDB2E35B-98E7-EA47-A003-7E3B3122F55A}"/>
              </a:ext>
            </a:extLst>
          </p:cNvPr>
          <p:cNvSpPr txBox="1"/>
          <p:nvPr/>
        </p:nvSpPr>
        <p:spPr>
          <a:xfrm>
            <a:off x="2118732" y="914400"/>
            <a:ext cx="715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err="1">
                <a:solidFill>
                  <a:srgbClr val="FF0000"/>
                </a:solidFill>
              </a:rPr>
              <a:t>Nötralleşme</a:t>
            </a:r>
            <a:r>
              <a:rPr lang="tr-TR" b="1" dirty="0">
                <a:solidFill>
                  <a:srgbClr val="FF0000"/>
                </a:solidFill>
              </a:rPr>
              <a:t> Tepkimesi</a:t>
            </a:r>
          </a:p>
        </p:txBody>
      </p:sp>
    </p:spTree>
    <p:extLst>
      <p:ext uri="{BB962C8B-B14F-4D97-AF65-F5344CB8AC3E}">
        <p14:creationId xmlns:p14="http://schemas.microsoft.com/office/powerpoint/2010/main" val="27892532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4E770AA-4EE3-DE40-97FF-EAC55B080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" y="876300"/>
            <a:ext cx="111887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4518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7ED3BEB-3FD2-1A40-B51E-0A1BF17F7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616" y="-89210"/>
            <a:ext cx="45145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2283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88039F0-88FB-4B4F-B66F-30AD310C1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949" y="0"/>
            <a:ext cx="60101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40561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23F54D93-3C80-DE48-A7F5-3C5C8A5D8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151" y="713677"/>
            <a:ext cx="3781208" cy="5330283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A4D6DA48-0091-6F47-9DD9-63356F90A435}"/>
              </a:ext>
            </a:extLst>
          </p:cNvPr>
          <p:cNvSpPr txBox="1"/>
          <p:nvPr/>
        </p:nvSpPr>
        <p:spPr>
          <a:xfrm>
            <a:off x="5352586" y="2464420"/>
            <a:ext cx="5742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>
                <a:solidFill>
                  <a:srgbClr val="FF0000"/>
                </a:solidFill>
              </a:rPr>
              <a:t>FENatik</a:t>
            </a:r>
            <a:r>
              <a:rPr lang="tr-TR" sz="2400" b="1" dirty="0">
                <a:solidFill>
                  <a:srgbClr val="FF0000"/>
                </a:solidFill>
              </a:rPr>
              <a:t> SON NOKTA kitabından </a:t>
            </a:r>
          </a:p>
          <a:p>
            <a:pPr algn="ctr"/>
            <a:endParaRPr lang="tr-TR" sz="2400" b="1" dirty="0">
              <a:solidFill>
                <a:srgbClr val="FF0000"/>
              </a:solidFill>
            </a:endParaRP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3.Ünite ile ilgili Sorular</a:t>
            </a:r>
          </a:p>
        </p:txBody>
      </p:sp>
    </p:spTree>
    <p:extLst>
      <p:ext uri="{BB962C8B-B14F-4D97-AF65-F5344CB8AC3E}">
        <p14:creationId xmlns:p14="http://schemas.microsoft.com/office/powerpoint/2010/main" val="156661082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86E0016A-31A7-554D-BB42-701627C97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231" y="0"/>
            <a:ext cx="42889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8495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DB7CF5D-A2A0-9F4F-AD59-AA551BED95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975" y="0"/>
            <a:ext cx="4373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9310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C4E9726-0C91-1647-A0BF-7130DC646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718" y="0"/>
            <a:ext cx="43641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67256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3F9479B-04CE-954B-815F-2DA7FCFC2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901" y="0"/>
            <a:ext cx="34107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185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7F81CC9-0B67-8144-BF69-EB707A457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952" y="842918"/>
            <a:ext cx="8498728" cy="6015082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C3978C76-52D2-084C-8940-9854839A550D}"/>
              </a:ext>
            </a:extLst>
          </p:cNvPr>
          <p:cNvSpPr txBox="1"/>
          <p:nvPr/>
        </p:nvSpPr>
        <p:spPr>
          <a:xfrm>
            <a:off x="2587083" y="245327"/>
            <a:ext cx="6668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>
                <a:solidFill>
                  <a:srgbClr val="FF0000"/>
                </a:solidFill>
              </a:rPr>
              <a:t>Mitoz Bölünme Evreleri</a:t>
            </a:r>
          </a:p>
        </p:txBody>
      </p:sp>
    </p:spTree>
    <p:extLst>
      <p:ext uri="{BB962C8B-B14F-4D97-AF65-F5344CB8AC3E}">
        <p14:creationId xmlns:p14="http://schemas.microsoft.com/office/powerpoint/2010/main" val="414387444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68EEFAE-C4BF-E64D-AB06-F9DEECE5AB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996" y="825500"/>
            <a:ext cx="49911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1828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DCB78D5-4A0A-5841-8F29-59FE237DD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711" y="968453"/>
            <a:ext cx="4660900" cy="49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409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D2AD86E3-3B0D-3942-83B0-93D18283106F}"/>
              </a:ext>
            </a:extLst>
          </p:cNvPr>
          <p:cNvSpPr txBox="1"/>
          <p:nvPr/>
        </p:nvSpPr>
        <p:spPr>
          <a:xfrm>
            <a:off x="1672683" y="1650380"/>
            <a:ext cx="79285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>
                <a:solidFill>
                  <a:srgbClr val="FF0000"/>
                </a:solidFill>
              </a:rPr>
              <a:t>IŞIK VE SES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465D44C6-0253-9441-B944-DEE1D5197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1192" y="4581954"/>
            <a:ext cx="4020015" cy="1661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6025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26A3D2D-3B81-6349-B7FD-E783655C7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327" y="0"/>
            <a:ext cx="108233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11133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22981FC-5DB9-8C42-97C0-2D462B1A2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961483"/>
            <a:ext cx="115189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04256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57AC17F-8227-9E42-AE60-28A06E36B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26" y="1324052"/>
            <a:ext cx="11366500" cy="33401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56DF2F83-C44C-4247-B579-50C39F335400}"/>
              </a:ext>
            </a:extLst>
          </p:cNvPr>
          <p:cNvSpPr txBox="1"/>
          <p:nvPr/>
        </p:nvSpPr>
        <p:spPr>
          <a:xfrm rot="1919176">
            <a:off x="10207083" y="3668750"/>
            <a:ext cx="1873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/>
              <a:t>&lt;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1B117E4-2FCD-554C-8984-3599084DB403}"/>
              </a:ext>
            </a:extLst>
          </p:cNvPr>
          <p:cNvSpPr txBox="1"/>
          <p:nvPr/>
        </p:nvSpPr>
        <p:spPr>
          <a:xfrm rot="1919176">
            <a:off x="8742556" y="2460702"/>
            <a:ext cx="1873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/>
              <a:t>&lt;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1DB9532B-E88B-8A44-A96D-32365928ECA8}"/>
              </a:ext>
            </a:extLst>
          </p:cNvPr>
          <p:cNvSpPr txBox="1"/>
          <p:nvPr/>
        </p:nvSpPr>
        <p:spPr>
          <a:xfrm>
            <a:off x="7270595" y="4828478"/>
            <a:ext cx="3445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40 gelme açısı</a:t>
            </a:r>
          </a:p>
          <a:p>
            <a:r>
              <a:rPr lang="tr-TR"/>
              <a:t>60 kırılma açısı</a:t>
            </a:r>
          </a:p>
        </p:txBody>
      </p:sp>
    </p:spTree>
    <p:extLst>
      <p:ext uri="{BB962C8B-B14F-4D97-AF65-F5344CB8AC3E}">
        <p14:creationId xmlns:p14="http://schemas.microsoft.com/office/powerpoint/2010/main" val="41732029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D88B62B-3437-D245-9D87-180384131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943" y="801649"/>
            <a:ext cx="7519174" cy="486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6116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162DAD0-DC27-D84B-8C10-0D8879F83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950" y="184150"/>
            <a:ext cx="11214100" cy="648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9543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312776F-FF97-F14F-A8D5-4D7858491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819150"/>
            <a:ext cx="113284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43572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4EBB592-186D-2146-85EB-CB3B82CD0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1847850"/>
            <a:ext cx="112649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905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D844788-4524-3A4C-9316-E9026FED48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899" y="1358900"/>
            <a:ext cx="11391900" cy="549910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36F8098E-5BD3-A442-BA29-CEB42E55428A}"/>
              </a:ext>
            </a:extLst>
          </p:cNvPr>
          <p:cNvSpPr/>
          <p:nvPr/>
        </p:nvSpPr>
        <p:spPr>
          <a:xfrm>
            <a:off x="4138771" y="579192"/>
            <a:ext cx="26432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b="1">
                <a:solidFill>
                  <a:srgbClr val="FF0000"/>
                </a:solidFill>
              </a:rPr>
              <a:t>Mitoz Bölünme Özellikleri</a:t>
            </a:r>
          </a:p>
        </p:txBody>
      </p:sp>
    </p:spTree>
    <p:extLst>
      <p:ext uri="{BB962C8B-B14F-4D97-AF65-F5344CB8AC3E}">
        <p14:creationId xmlns:p14="http://schemas.microsoft.com/office/powerpoint/2010/main" val="207383887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E9F05DE-D15F-F148-AE80-2D9F05501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" y="1758950"/>
            <a:ext cx="11823700" cy="33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01729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A209285-F2A5-EE48-B703-C73F0B200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" y="323850"/>
            <a:ext cx="11188700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4269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87B0354-2C99-F842-9F47-49310448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229" y="1332881"/>
            <a:ext cx="5232400" cy="38354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BE185408-2CE6-2F4E-BE5A-91DDD1EF75F3}"/>
              </a:ext>
            </a:extLst>
          </p:cNvPr>
          <p:cNvSpPr txBox="1"/>
          <p:nvPr/>
        </p:nvSpPr>
        <p:spPr>
          <a:xfrm>
            <a:off x="6701883" y="2787805"/>
            <a:ext cx="3679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Ortam yoğunluğu ile ses sürati doğru orantılıdır.</a:t>
            </a:r>
          </a:p>
        </p:txBody>
      </p:sp>
    </p:spTree>
    <p:extLst>
      <p:ext uri="{BB962C8B-B14F-4D97-AF65-F5344CB8AC3E}">
        <p14:creationId xmlns:p14="http://schemas.microsoft.com/office/powerpoint/2010/main" val="14362073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114B717-22F5-074B-843C-D96AD2A9E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821" y="1482183"/>
            <a:ext cx="5295900" cy="44958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1F8DF9D5-7816-CD43-8B7B-D4DC1D487324}"/>
              </a:ext>
            </a:extLst>
          </p:cNvPr>
          <p:cNvSpPr txBox="1"/>
          <p:nvPr/>
        </p:nvSpPr>
        <p:spPr>
          <a:xfrm>
            <a:off x="7538225" y="3635298"/>
            <a:ext cx="3679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Ortam sıcaklığı ile ses sürati doğru orantılıdır.</a:t>
            </a:r>
          </a:p>
        </p:txBody>
      </p:sp>
    </p:spTree>
    <p:extLst>
      <p:ext uri="{BB962C8B-B14F-4D97-AF65-F5344CB8AC3E}">
        <p14:creationId xmlns:p14="http://schemas.microsoft.com/office/powerpoint/2010/main" val="65783695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3171D3B-AF0C-424D-8FD6-FDB43E4E4D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073150"/>
            <a:ext cx="11201400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6614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152604E9-FD26-D64B-A22C-35DB98C0CC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151" y="713677"/>
            <a:ext cx="3781208" cy="5330283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A0722945-9521-684F-B18C-54252EC0AFBB}"/>
              </a:ext>
            </a:extLst>
          </p:cNvPr>
          <p:cNvSpPr txBox="1"/>
          <p:nvPr/>
        </p:nvSpPr>
        <p:spPr>
          <a:xfrm>
            <a:off x="5352586" y="2464420"/>
            <a:ext cx="5742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>
                <a:solidFill>
                  <a:srgbClr val="FF0000"/>
                </a:solidFill>
              </a:rPr>
              <a:t>FENatik</a:t>
            </a:r>
            <a:r>
              <a:rPr lang="tr-TR" sz="2400" b="1" dirty="0">
                <a:solidFill>
                  <a:srgbClr val="FF0000"/>
                </a:solidFill>
              </a:rPr>
              <a:t> SON NOKTA kitabından </a:t>
            </a:r>
          </a:p>
          <a:p>
            <a:pPr algn="ctr"/>
            <a:endParaRPr lang="tr-TR" sz="2400" b="1" dirty="0">
              <a:solidFill>
                <a:srgbClr val="FF0000"/>
              </a:solidFill>
            </a:endParaRP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4.Ünite ile ilgili Sorular</a:t>
            </a:r>
          </a:p>
        </p:txBody>
      </p:sp>
    </p:spTree>
    <p:extLst>
      <p:ext uri="{BB962C8B-B14F-4D97-AF65-F5344CB8AC3E}">
        <p14:creationId xmlns:p14="http://schemas.microsoft.com/office/powerpoint/2010/main" val="388475435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C62B027-F946-9444-958F-5349B2064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82" y="0"/>
            <a:ext cx="44673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18272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BF4924D-AF72-2847-9F04-B510DF21B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308" y="0"/>
            <a:ext cx="42438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18215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350E0E0-E396-424E-ACEE-2F1190A0C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85" y="0"/>
            <a:ext cx="43265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79061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id="{17FE0796-5094-D14E-A601-A6E2B6BC0648}"/>
              </a:ext>
            </a:extLst>
          </p:cNvPr>
          <p:cNvSpPr/>
          <p:nvPr/>
        </p:nvSpPr>
        <p:spPr>
          <a:xfrm>
            <a:off x="2553735" y="2854041"/>
            <a:ext cx="80698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>
                <a:solidFill>
                  <a:srgbClr val="FF0000"/>
                </a:solidFill>
                <a:latin typeface="HoboBT"/>
              </a:rPr>
              <a:t>CANLILAR VE ENERJİ İLİŞKİLERİ / CANLILAR VE HAYAT </a:t>
            </a:r>
            <a:endParaRPr lang="tr-TR" sz="2800" b="1">
              <a:solidFill>
                <a:srgbClr val="FF0000"/>
              </a:solidFill>
              <a:effectLst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424EAC9C-B7F6-C941-A20C-D74E0E964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5853" y="4562157"/>
            <a:ext cx="3663176" cy="151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707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41692B0-7882-AB44-92B2-9939F5EEB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704" y="0"/>
            <a:ext cx="3940416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EE6D9EC3-D164-2A42-A285-D2BD7B237045}"/>
              </a:ext>
            </a:extLst>
          </p:cNvPr>
          <p:cNvSpPr txBox="1"/>
          <p:nvPr/>
        </p:nvSpPr>
        <p:spPr>
          <a:xfrm>
            <a:off x="3601843" y="122663"/>
            <a:ext cx="5263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>
                <a:solidFill>
                  <a:srgbClr val="FF0000"/>
                </a:solidFill>
              </a:rPr>
              <a:t>         </a:t>
            </a:r>
            <a:r>
              <a:rPr lang="tr-TR" sz="3200">
                <a:solidFill>
                  <a:srgbClr val="FF0000"/>
                </a:solidFill>
              </a:rPr>
              <a:t>Mayoz Bölünme Evreleri</a:t>
            </a:r>
            <a:endParaRPr lang="tr-TR">
              <a:solidFill>
                <a:srgbClr val="FF0000"/>
              </a:solidFill>
            </a:endParaRP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91DE8A4D-8BAC-404B-8C26-1233CE61EA28}"/>
              </a:ext>
            </a:extLst>
          </p:cNvPr>
          <p:cNvCxnSpPr/>
          <p:nvPr/>
        </p:nvCxnSpPr>
        <p:spPr>
          <a:xfrm>
            <a:off x="2743200" y="2219093"/>
            <a:ext cx="2051824" cy="390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>
            <a:extLst>
              <a:ext uri="{FF2B5EF4-FFF2-40B4-BE49-F238E27FC236}">
                <a16:creationId xmlns:a16="http://schemas.microsoft.com/office/drawing/2014/main" id="{6B974442-BFA9-CE46-9FE0-708D57BA2747}"/>
              </a:ext>
            </a:extLst>
          </p:cNvPr>
          <p:cNvSpPr txBox="1"/>
          <p:nvPr/>
        </p:nvSpPr>
        <p:spPr>
          <a:xfrm>
            <a:off x="4973443" y="2241395"/>
            <a:ext cx="3624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Homolog Kromozom Parça Değişimi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C4377CAD-3A82-044E-8F52-13BFAD3BB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1862" y="2742287"/>
            <a:ext cx="6222381" cy="212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46249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AF7FF9FB-D91C-CB43-956B-0A3F15947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78" y="1083065"/>
            <a:ext cx="1122680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88196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F623058F-5EC0-9342-8C8F-1DC61675D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701" y="1526479"/>
            <a:ext cx="110109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7512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B1D14C4-A787-114A-9F6E-45F8FEF73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192" y="2163028"/>
            <a:ext cx="6171113" cy="3851475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93A4F35A-1C30-8A46-8DA3-84595DD45AE5}"/>
              </a:ext>
            </a:extLst>
          </p:cNvPr>
          <p:cNvSpPr txBox="1"/>
          <p:nvPr/>
        </p:nvSpPr>
        <p:spPr>
          <a:xfrm>
            <a:off x="4611026" y="1182029"/>
            <a:ext cx="2687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>
                <a:solidFill>
                  <a:srgbClr val="FF0000"/>
                </a:solidFill>
              </a:rPr>
              <a:t>FOTOSENTEZ</a:t>
            </a:r>
          </a:p>
        </p:txBody>
      </p:sp>
    </p:spTree>
    <p:extLst>
      <p:ext uri="{BB962C8B-B14F-4D97-AF65-F5344CB8AC3E}">
        <p14:creationId xmlns:p14="http://schemas.microsoft.com/office/powerpoint/2010/main" val="354930888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3A36EAAF-B562-8942-9081-358C084F21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437" y="3382384"/>
            <a:ext cx="10706100" cy="2311400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BD697144-9B67-F447-BD6E-B31271B901EE}"/>
              </a:ext>
            </a:extLst>
          </p:cNvPr>
          <p:cNvSpPr txBox="1"/>
          <p:nvPr/>
        </p:nvSpPr>
        <p:spPr>
          <a:xfrm>
            <a:off x="1633650" y="245327"/>
            <a:ext cx="4566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>
                <a:solidFill>
                  <a:srgbClr val="FF0000"/>
                </a:solidFill>
              </a:rPr>
              <a:t>Oksijenli solunum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BC72A2F5-5820-5D4C-9E72-55C8ED82E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664" y="1674443"/>
            <a:ext cx="10922000" cy="8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01679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E431EFF9-B6C9-384B-8EBA-413F104F2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19" y="1730220"/>
            <a:ext cx="11430000" cy="40767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4A381E9D-0B7B-B44A-A7BA-3E500F900A1A}"/>
              </a:ext>
            </a:extLst>
          </p:cNvPr>
          <p:cNvSpPr txBox="1"/>
          <p:nvPr/>
        </p:nvSpPr>
        <p:spPr>
          <a:xfrm>
            <a:off x="1360449" y="2587083"/>
            <a:ext cx="1304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Oksijenli</a:t>
            </a:r>
          </a:p>
        </p:txBody>
      </p:sp>
    </p:spTree>
    <p:extLst>
      <p:ext uri="{BB962C8B-B14F-4D97-AF65-F5344CB8AC3E}">
        <p14:creationId xmlns:p14="http://schemas.microsoft.com/office/powerpoint/2010/main" val="373924367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FC917631-3D68-ED45-9BB0-ED42575BA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928" y="255393"/>
            <a:ext cx="8149993" cy="649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09888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362AD54-FFC4-F244-9A3A-A6AA887C22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638" y="240990"/>
            <a:ext cx="6985464" cy="646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78420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C14723F-E941-C442-B5F2-EC8AABC8E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0" y="717550"/>
            <a:ext cx="6540500" cy="542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83463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AF0436B-FCB0-8F45-AB73-94079D7BC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550" y="520700"/>
            <a:ext cx="6692900" cy="581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4558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70CA06D-D5CC-F240-B6B5-3B72B1088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564" y="1438508"/>
            <a:ext cx="8716530" cy="4316915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A4DF9E87-3243-3144-9399-DF6D4D316EA1}"/>
              </a:ext>
            </a:extLst>
          </p:cNvPr>
          <p:cNvSpPr txBox="1"/>
          <p:nvPr/>
        </p:nvSpPr>
        <p:spPr>
          <a:xfrm>
            <a:off x="3880624" y="27878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Ozon tabakası</a:t>
            </a:r>
          </a:p>
        </p:txBody>
      </p:sp>
    </p:spTree>
    <p:extLst>
      <p:ext uri="{BB962C8B-B14F-4D97-AF65-F5344CB8AC3E}">
        <p14:creationId xmlns:p14="http://schemas.microsoft.com/office/powerpoint/2010/main" val="1915505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AF4CB70-82EF-7346-928C-A6DF3FF165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460500"/>
            <a:ext cx="11112500" cy="393700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70DA0007-2ADF-0C4F-8AAF-3F4BED821ADD}"/>
              </a:ext>
            </a:extLst>
          </p:cNvPr>
          <p:cNvSpPr/>
          <p:nvPr/>
        </p:nvSpPr>
        <p:spPr>
          <a:xfrm>
            <a:off x="2750393" y="445378"/>
            <a:ext cx="41521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>
                <a:solidFill>
                  <a:srgbClr val="FF0000"/>
                </a:solidFill>
              </a:rPr>
              <a:t>Mayoz Bölünme Özellikleri</a:t>
            </a:r>
            <a:endParaRPr lang="tr-TR" sz="2800" b="1"/>
          </a:p>
        </p:txBody>
      </p:sp>
    </p:spTree>
    <p:extLst>
      <p:ext uri="{BB962C8B-B14F-4D97-AF65-F5344CB8AC3E}">
        <p14:creationId xmlns:p14="http://schemas.microsoft.com/office/powerpoint/2010/main" val="86004740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C25E75B-DCA6-5A44-9368-C90C1FEC7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082" y="1851102"/>
            <a:ext cx="8399652" cy="3847169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6DC49AC0-D6E5-4345-90D0-4A29FE472A4F}"/>
              </a:ext>
            </a:extLst>
          </p:cNvPr>
          <p:cNvSpPr txBox="1"/>
          <p:nvPr/>
        </p:nvSpPr>
        <p:spPr>
          <a:xfrm>
            <a:off x="2832410" y="635620"/>
            <a:ext cx="5586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>
                <a:solidFill>
                  <a:srgbClr val="FF0000"/>
                </a:solidFill>
              </a:rPr>
              <a:t>Biyo-teknoloji</a:t>
            </a:r>
          </a:p>
        </p:txBody>
      </p:sp>
    </p:spTree>
    <p:extLst>
      <p:ext uri="{BB962C8B-B14F-4D97-AF65-F5344CB8AC3E}">
        <p14:creationId xmlns:p14="http://schemas.microsoft.com/office/powerpoint/2010/main" val="280873332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8893618E-BB69-0142-AE69-AEFFAD080F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697" y="1034119"/>
            <a:ext cx="8637850" cy="420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76039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619E316-A699-F34B-84FA-08B9598A0D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110" y="861585"/>
            <a:ext cx="7837913" cy="472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7742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0D994CAB-DB5E-BA4B-BFF7-106A7D48F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151" y="713677"/>
            <a:ext cx="3781208" cy="5330283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548EDB70-069C-EC42-8112-E5F22B2370AB}"/>
              </a:ext>
            </a:extLst>
          </p:cNvPr>
          <p:cNvSpPr txBox="1"/>
          <p:nvPr/>
        </p:nvSpPr>
        <p:spPr>
          <a:xfrm>
            <a:off x="5352586" y="2464420"/>
            <a:ext cx="5742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>
                <a:solidFill>
                  <a:srgbClr val="FF0000"/>
                </a:solidFill>
              </a:rPr>
              <a:t>FENatik</a:t>
            </a:r>
            <a:r>
              <a:rPr lang="tr-TR" sz="2400" b="1" dirty="0">
                <a:solidFill>
                  <a:srgbClr val="FF0000"/>
                </a:solidFill>
              </a:rPr>
              <a:t> SON NOKTA kitabından </a:t>
            </a:r>
          </a:p>
          <a:p>
            <a:pPr algn="ctr"/>
            <a:endParaRPr lang="tr-TR" sz="2400" b="1" dirty="0">
              <a:solidFill>
                <a:srgbClr val="FF0000"/>
              </a:solidFill>
            </a:endParaRP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5.Ünite ile ilgili Sorular</a:t>
            </a:r>
          </a:p>
        </p:txBody>
      </p:sp>
    </p:spTree>
    <p:extLst>
      <p:ext uri="{BB962C8B-B14F-4D97-AF65-F5344CB8AC3E}">
        <p14:creationId xmlns:p14="http://schemas.microsoft.com/office/powerpoint/2010/main" val="260362358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B7F34B1-7372-E14A-8BDA-C382D6BFA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38" y="0"/>
            <a:ext cx="43017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13991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3D806B7-8C41-A54D-AA8F-D6B8DFA1B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81" y="0"/>
            <a:ext cx="47375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7327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452ADD8-DD07-DF48-9961-5100E23BD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158" y="0"/>
            <a:ext cx="4737100" cy="671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39432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853AC66-602C-4E48-9FF1-125C6CE05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346" y="0"/>
            <a:ext cx="4826000" cy="673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45269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BE34ABA-2D1A-124E-98C9-4D4323C74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415" y="0"/>
            <a:ext cx="38358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18129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DD1CB22-1DBA-A94C-9F92-E6526D590F0C}"/>
              </a:ext>
            </a:extLst>
          </p:cNvPr>
          <p:cNvSpPr txBox="1"/>
          <p:nvPr/>
        </p:nvSpPr>
        <p:spPr>
          <a:xfrm>
            <a:off x="4404732" y="2297151"/>
            <a:ext cx="8329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>
                <a:solidFill>
                  <a:srgbClr val="FF0000"/>
                </a:solidFill>
              </a:rPr>
              <a:t>Madde ve Isı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5FBDBE3E-E0F6-5349-8D29-EC6BA3F9B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4634" y="4792747"/>
            <a:ext cx="3429000" cy="141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506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262</Words>
  <Application>Microsoft Macintosh PowerPoint</Application>
  <PresentationFormat>Geniş ekran</PresentationFormat>
  <Paragraphs>89</Paragraphs>
  <Slides>151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151</vt:i4>
      </vt:variant>
    </vt:vector>
  </HeadingPairs>
  <TitlesOfParts>
    <vt:vector size="157" baseType="lpstr">
      <vt:lpstr>Arial</vt:lpstr>
      <vt:lpstr>Calibri</vt:lpstr>
      <vt:lpstr>Calibri Light</vt:lpstr>
      <vt:lpstr>HoboBT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tarık ölmez</dc:creator>
  <cp:lastModifiedBy>tarık ölmez</cp:lastModifiedBy>
  <cp:revision>33</cp:revision>
  <cp:lastPrinted>2018-05-27T14:32:20Z</cp:lastPrinted>
  <dcterms:created xsi:type="dcterms:W3CDTF">2018-05-27T07:44:35Z</dcterms:created>
  <dcterms:modified xsi:type="dcterms:W3CDTF">2018-05-28T05:28:10Z</dcterms:modified>
</cp:coreProperties>
</file>