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01.06.2020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93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821" y="908720"/>
            <a:ext cx="6912768" cy="487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907704" y="4581128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781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76875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2123728" y="5877272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996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1296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611560" y="5878835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835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3284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926015" y="4653136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629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8208912" cy="554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003647" y="5776317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Güneş 1"/>
          <p:cNvSpPr/>
          <p:nvPr/>
        </p:nvSpPr>
        <p:spPr>
          <a:xfrm>
            <a:off x="7164288" y="2924944"/>
            <a:ext cx="1296144" cy="57606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216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280919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4156322" y="5883027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909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60648"/>
            <a:ext cx="8352928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4057167" y="6064349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Metin kutusu 1"/>
          <p:cNvSpPr txBox="1"/>
          <p:nvPr/>
        </p:nvSpPr>
        <p:spPr>
          <a:xfrm>
            <a:off x="6156175" y="5476582"/>
            <a:ext cx="222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Ayakkabı numaraları!</a:t>
            </a: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4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200799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835696" y="3789040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460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12879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2123728" y="5310509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205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848871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341456" y="5690194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014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200800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1727684" y="6237312"/>
            <a:ext cx="216024" cy="1800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39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20880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2483768" y="5758281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602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064895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837400" y="5690194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709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450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246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8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7200800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4663642" y="6050234"/>
            <a:ext cx="288032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174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476672"/>
            <a:ext cx="734481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187624" y="5301208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853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9288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879959" y="5361309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207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34481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412911" y="5884687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262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8883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182880" y="5116016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330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696744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1979712" y="5106715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898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597666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 flipV="1">
            <a:off x="2555776" y="4365104"/>
            <a:ext cx="307665" cy="3889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426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Ekran Gösterisi (4:3)</PresentationFormat>
  <Paragraphs>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Asus</dc:creator>
  <cp:lastModifiedBy>Asus</cp:lastModifiedBy>
  <cp:revision>21</cp:revision>
  <dcterms:created xsi:type="dcterms:W3CDTF">2020-05-31T21:36:15Z</dcterms:created>
  <dcterms:modified xsi:type="dcterms:W3CDTF">2020-06-01T08:39:15Z</dcterms:modified>
</cp:coreProperties>
</file>