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custDataLst>
    <p:tags r:id="rId24"/>
  </p:custDataLst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06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95D10E8-CAAA-4188-BB17-D9A2389A4BC2}" type="datetimeFigureOut">
              <a:rPr lang="tr-TR"/>
              <a:pPr/>
              <a:t>04.05.2015</a:t>
            </a:fld>
            <a:endParaRPr lang="tr-TR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tr-TR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C1264788-1C11-4360-82FE-17C60749277A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95405-D63E-4235-8036-6C494BA8949C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590E4-4D55-4AEC-B049-3C1DF9E02F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FE12B-7595-4E2E-8E33-22740E873363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C537F-1C92-48FE-9D61-60188013F3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2692D-8484-45FC-A24E-2F34FB0F16DA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2E6CB-6C1C-4811-A640-CEE6C0B748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01EC-86BF-4FE8-9252-7AFC85A97441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449B-3CDD-40EC-BB27-6FB7ABA454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CEC0-77C8-401F-89F7-EAC459086DED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C51FD-205C-4FAE-9635-A115464C7A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8A0CC-DE17-4E24-A35F-D205CCFC308A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FA05E-6517-4539-A5F2-ADB696C3092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45CF8-756F-404D-BD86-81994608A6AA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9A51F-A782-4EAC-A830-BDC7F881C1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744E9-82B0-49BF-AF44-5D1F72DB6F91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26A3C-EAAB-4F85-A41A-A9E06471138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9EA07-ED01-4CEC-8BD4-2A3903B1FBB2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8B377-7F6D-4392-89D5-9C7137B83F9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18FA7-3924-420C-AC4E-50C5044F46C7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FCFA-C893-4A07-B79A-9777FD2A897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D0FBF-1E7B-426F-82C1-B77F1FC54985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EF3F4-155C-4D87-8BE4-DCDE4CD320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4FED27-8306-4697-96C4-0E553A8990BC}" type="datetimeFigureOut">
              <a:rPr lang="tr-TR"/>
              <a:pPr>
                <a:defRPr/>
              </a:pPr>
              <a:t>04.05.2015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6E497A-630A-453E-99A8-3E58F2D4018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tr-TR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9419" r="4721" b="5965"/>
          <a:stretch>
            <a:fillRect/>
          </a:stretch>
        </p:blipFill>
        <p:spPr bwMode="auto">
          <a:xfrm>
            <a:off x="0" y="476250"/>
            <a:ext cx="8856663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2843213" y="981075"/>
            <a:ext cx="1944687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pic>
        <p:nvPicPr>
          <p:cNvPr id="13317" name="5 Resim" descr="MEB_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981075"/>
            <a:ext cx="16557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 l="24423" t="8665" r="14520" b="45847"/>
          <a:stretch>
            <a:fillRect/>
          </a:stretch>
        </p:blipFill>
        <p:spPr bwMode="auto">
          <a:xfrm>
            <a:off x="6264275" y="47625"/>
            <a:ext cx="2844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b="91335"/>
          <a:stretch>
            <a:fillRect/>
          </a:stretch>
        </p:blipFill>
        <p:spPr bwMode="auto">
          <a:xfrm>
            <a:off x="0" y="333375"/>
            <a:ext cx="6486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 l="8881" t="54877"/>
          <a:stretch>
            <a:fillRect/>
          </a:stretch>
        </p:blipFill>
        <p:spPr bwMode="auto">
          <a:xfrm>
            <a:off x="246063" y="1341438"/>
            <a:ext cx="5910262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Oval"/>
          <p:cNvSpPr/>
          <p:nvPr/>
        </p:nvSpPr>
        <p:spPr>
          <a:xfrm>
            <a:off x="179388" y="4941888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 b="93961"/>
          <a:stretch>
            <a:fillRect/>
          </a:stretch>
        </p:blipFill>
        <p:spPr bwMode="auto">
          <a:xfrm>
            <a:off x="0" y="549275"/>
            <a:ext cx="6858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12080" t="7047" r="75375" b="88545"/>
          <a:stretch>
            <a:fillRect/>
          </a:stretch>
        </p:blipFill>
        <p:spPr bwMode="auto">
          <a:xfrm>
            <a:off x="6519863" y="665163"/>
            <a:ext cx="860425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 l="21651" t="12704" r="8002" b="54077"/>
          <a:stretch>
            <a:fillRect/>
          </a:stretch>
        </p:blipFill>
        <p:spPr bwMode="auto">
          <a:xfrm>
            <a:off x="2124075" y="966788"/>
            <a:ext cx="4608513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/>
          <a:srcRect l="10101" t="46928" r="652" b="46930"/>
          <a:stretch>
            <a:fillRect/>
          </a:stretch>
        </p:blipFill>
        <p:spPr bwMode="auto">
          <a:xfrm>
            <a:off x="120650" y="3117850"/>
            <a:ext cx="61214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/>
          <a:srcRect l="11151" t="52065" r="40198" b="42712"/>
          <a:stretch>
            <a:fillRect/>
          </a:stretch>
        </p:blipFill>
        <p:spPr bwMode="auto">
          <a:xfrm>
            <a:off x="5807075" y="3127375"/>
            <a:ext cx="33369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2"/>
          <a:srcRect l="59450" t="52065" r="652" b="42903"/>
          <a:stretch>
            <a:fillRect/>
          </a:stretch>
        </p:blipFill>
        <p:spPr bwMode="auto">
          <a:xfrm>
            <a:off x="0" y="3573463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"/>
          <p:cNvPicPr>
            <a:picLocks noChangeAspect="1" noChangeArrowheads="1"/>
          </p:cNvPicPr>
          <p:nvPr/>
        </p:nvPicPr>
        <p:blipFill>
          <a:blip r:embed="rId2"/>
          <a:srcRect l="11684" t="58104" r="652" b="37869"/>
          <a:stretch>
            <a:fillRect/>
          </a:stretch>
        </p:blipFill>
        <p:spPr bwMode="auto">
          <a:xfrm>
            <a:off x="2352675" y="3659188"/>
            <a:ext cx="601186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/>
          <p:cNvPicPr>
            <a:picLocks noChangeAspect="1" noChangeArrowheads="1"/>
          </p:cNvPicPr>
          <p:nvPr/>
        </p:nvPicPr>
        <p:blipFill>
          <a:blip r:embed="rId2"/>
          <a:srcRect l="10101" t="68170" r="652"/>
          <a:stretch>
            <a:fillRect/>
          </a:stretch>
        </p:blipFill>
        <p:spPr bwMode="auto">
          <a:xfrm>
            <a:off x="755650" y="4005263"/>
            <a:ext cx="61198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Oval"/>
          <p:cNvSpPr/>
          <p:nvPr/>
        </p:nvSpPr>
        <p:spPr>
          <a:xfrm>
            <a:off x="755650" y="5445125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 b="94949"/>
          <a:stretch>
            <a:fillRect/>
          </a:stretch>
        </p:blipFill>
        <p:spPr bwMode="auto">
          <a:xfrm>
            <a:off x="0" y="620713"/>
            <a:ext cx="70199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11282" t="5051" r="74356" b="90739"/>
          <a:stretch>
            <a:fillRect/>
          </a:stretch>
        </p:blipFill>
        <p:spPr bwMode="auto">
          <a:xfrm>
            <a:off x="6673850" y="665163"/>
            <a:ext cx="10080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 l="11282" t="10944" r="3072" b="60432"/>
          <a:stretch>
            <a:fillRect/>
          </a:stretch>
        </p:blipFill>
        <p:spPr bwMode="auto">
          <a:xfrm>
            <a:off x="3995738" y="1011238"/>
            <a:ext cx="5148262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/>
          <a:srcRect l="11282" t="42093" r="39999" b="53699"/>
          <a:stretch>
            <a:fillRect/>
          </a:stretch>
        </p:blipFill>
        <p:spPr bwMode="auto">
          <a:xfrm>
            <a:off x="0" y="1125538"/>
            <a:ext cx="34194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/>
          <a:srcRect l="59494" t="42093" b="53699"/>
          <a:stretch>
            <a:fillRect/>
          </a:stretch>
        </p:blipFill>
        <p:spPr bwMode="auto">
          <a:xfrm>
            <a:off x="0" y="1557338"/>
            <a:ext cx="28432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2"/>
          <a:srcRect l="11282" t="46301" r="74356" b="49489"/>
          <a:stretch>
            <a:fillRect/>
          </a:stretch>
        </p:blipFill>
        <p:spPr bwMode="auto">
          <a:xfrm>
            <a:off x="2484438" y="1557338"/>
            <a:ext cx="1008062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2"/>
          <a:srcRect l="11282" t="50513" r="4604" b="21707"/>
          <a:stretch>
            <a:fillRect/>
          </a:stretch>
        </p:blipFill>
        <p:spPr bwMode="auto">
          <a:xfrm>
            <a:off x="4098925" y="3068638"/>
            <a:ext cx="50101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"/>
          <p:cNvPicPr>
            <a:picLocks noChangeAspect="1" noChangeArrowheads="1"/>
          </p:cNvPicPr>
          <p:nvPr/>
        </p:nvPicPr>
        <p:blipFill>
          <a:blip r:embed="rId2"/>
          <a:srcRect l="25644" t="46301" r="56918" b="49350"/>
          <a:stretch>
            <a:fillRect/>
          </a:stretch>
        </p:blipFill>
        <p:spPr bwMode="auto">
          <a:xfrm>
            <a:off x="0" y="1916113"/>
            <a:ext cx="1223963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2"/>
          <p:cNvPicPr>
            <a:picLocks noChangeAspect="1" noChangeArrowheads="1"/>
          </p:cNvPicPr>
          <p:nvPr/>
        </p:nvPicPr>
        <p:blipFill>
          <a:blip r:embed="rId2"/>
          <a:srcRect l="11282" t="80820" r="32820" b="14972"/>
          <a:stretch>
            <a:fillRect/>
          </a:stretch>
        </p:blipFill>
        <p:spPr bwMode="auto">
          <a:xfrm>
            <a:off x="144463" y="3151188"/>
            <a:ext cx="39227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"/>
          <p:cNvPicPr>
            <a:picLocks noChangeAspect="1" noChangeArrowheads="1"/>
          </p:cNvPicPr>
          <p:nvPr/>
        </p:nvPicPr>
        <p:blipFill>
          <a:blip r:embed="rId2"/>
          <a:srcRect l="67700" t="80820" b="14833"/>
          <a:stretch>
            <a:fillRect/>
          </a:stretch>
        </p:blipFill>
        <p:spPr bwMode="auto">
          <a:xfrm>
            <a:off x="144463" y="3500438"/>
            <a:ext cx="226695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"/>
          <p:cNvPicPr>
            <a:picLocks noChangeAspect="1" noChangeArrowheads="1"/>
          </p:cNvPicPr>
          <p:nvPr/>
        </p:nvPicPr>
        <p:blipFill>
          <a:blip r:embed="rId2"/>
          <a:srcRect l="11671" t="85028" r="67175" b="9921"/>
          <a:stretch>
            <a:fillRect/>
          </a:stretch>
        </p:blipFill>
        <p:spPr bwMode="auto">
          <a:xfrm>
            <a:off x="2079625" y="3514725"/>
            <a:ext cx="14843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2"/>
          <p:cNvPicPr>
            <a:picLocks noChangeAspect="1" noChangeArrowheads="1"/>
          </p:cNvPicPr>
          <p:nvPr/>
        </p:nvPicPr>
        <p:blipFill>
          <a:blip r:embed="rId2"/>
          <a:srcRect l="33850" t="85028" r="41026" b="10764"/>
          <a:stretch>
            <a:fillRect/>
          </a:stretch>
        </p:blipFill>
        <p:spPr bwMode="auto">
          <a:xfrm>
            <a:off x="179388" y="3860800"/>
            <a:ext cx="17637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2"/>
          <p:cNvPicPr>
            <a:picLocks noChangeAspect="1" noChangeArrowheads="1"/>
          </p:cNvPicPr>
          <p:nvPr/>
        </p:nvPicPr>
        <p:blipFill>
          <a:blip r:embed="rId2"/>
          <a:srcRect l="11282" t="93446"/>
          <a:stretch>
            <a:fillRect/>
          </a:stretch>
        </p:blipFill>
        <p:spPr bwMode="auto">
          <a:xfrm>
            <a:off x="250825" y="5157788"/>
            <a:ext cx="6227763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Oval"/>
          <p:cNvSpPr/>
          <p:nvPr/>
        </p:nvSpPr>
        <p:spPr>
          <a:xfrm>
            <a:off x="1619250" y="5157788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57175"/>
            <a:ext cx="7485063" cy="634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1258888" y="6021388"/>
            <a:ext cx="433387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 l="10921" t="45499" r="6531" b="47404"/>
          <a:stretch>
            <a:fillRect/>
          </a:stretch>
        </p:blipFill>
        <p:spPr bwMode="auto">
          <a:xfrm>
            <a:off x="0" y="3043238"/>
            <a:ext cx="5724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b="95309"/>
          <a:stretch>
            <a:fillRect/>
          </a:stretch>
        </p:blipFill>
        <p:spPr bwMode="auto">
          <a:xfrm>
            <a:off x="0" y="476250"/>
            <a:ext cx="6934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 l="11423" t="4691" r="63654" b="91959"/>
          <a:stretch>
            <a:fillRect/>
          </a:stretch>
        </p:blipFill>
        <p:spPr bwMode="auto">
          <a:xfrm>
            <a:off x="6907213" y="603250"/>
            <a:ext cx="17287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2"/>
          <a:srcRect l="36345" t="4691" r="6619" b="91289"/>
          <a:stretch>
            <a:fillRect/>
          </a:stretch>
        </p:blipFill>
        <p:spPr bwMode="auto">
          <a:xfrm>
            <a:off x="0" y="966788"/>
            <a:ext cx="3954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/>
          <a:srcRect l="12148" t="8032" r="66769" b="88617"/>
          <a:stretch>
            <a:fillRect/>
          </a:stretch>
        </p:blipFill>
        <p:spPr bwMode="auto">
          <a:xfrm>
            <a:off x="3951288" y="942975"/>
            <a:ext cx="14620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2"/>
          <a:srcRect l="10384" t="12723" b="73872"/>
          <a:stretch>
            <a:fillRect/>
          </a:stretch>
        </p:blipFill>
        <p:spPr bwMode="auto">
          <a:xfrm>
            <a:off x="3257550" y="1344613"/>
            <a:ext cx="5886450" cy="136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2"/>
          <a:srcRect l="9346" t="27898" r="48077" b="69180"/>
          <a:stretch>
            <a:fillRect/>
          </a:stretch>
        </p:blipFill>
        <p:spPr bwMode="auto">
          <a:xfrm>
            <a:off x="0" y="1322388"/>
            <a:ext cx="295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"/>
          <p:cNvPicPr>
            <a:picLocks noChangeAspect="1" noChangeArrowheads="1"/>
          </p:cNvPicPr>
          <p:nvPr/>
        </p:nvPicPr>
        <p:blipFill>
          <a:blip r:embed="rId2"/>
          <a:srcRect l="51923" t="27814" r="1874" b="69180"/>
          <a:stretch>
            <a:fillRect/>
          </a:stretch>
        </p:blipFill>
        <p:spPr bwMode="auto">
          <a:xfrm>
            <a:off x="0" y="1624013"/>
            <a:ext cx="320357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2"/>
          <p:cNvPicPr>
            <a:picLocks noChangeAspect="1" noChangeArrowheads="1"/>
          </p:cNvPicPr>
          <p:nvPr/>
        </p:nvPicPr>
        <p:blipFill>
          <a:blip r:embed="rId2"/>
          <a:srcRect l="12460" t="31149" r="47038" b="66170"/>
          <a:stretch>
            <a:fillRect/>
          </a:stretch>
        </p:blipFill>
        <p:spPr bwMode="auto">
          <a:xfrm>
            <a:off x="0" y="1903413"/>
            <a:ext cx="2808288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2"/>
          <a:srcRect l="52962" t="31149" r="10182" b="65987"/>
          <a:stretch>
            <a:fillRect/>
          </a:stretch>
        </p:blipFill>
        <p:spPr bwMode="auto">
          <a:xfrm>
            <a:off x="0" y="2198688"/>
            <a:ext cx="255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2"/>
          <p:cNvPicPr>
            <a:picLocks noChangeAspect="1" noChangeArrowheads="1"/>
          </p:cNvPicPr>
          <p:nvPr/>
        </p:nvPicPr>
        <p:blipFill>
          <a:blip r:embed="rId2"/>
          <a:srcRect l="11423" t="34627" r="71962" b="62819"/>
          <a:stretch>
            <a:fillRect/>
          </a:stretch>
        </p:blipFill>
        <p:spPr bwMode="auto">
          <a:xfrm>
            <a:off x="0" y="2501900"/>
            <a:ext cx="1152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2"/>
          <p:cNvPicPr>
            <a:picLocks noChangeAspect="1" noChangeArrowheads="1"/>
          </p:cNvPicPr>
          <p:nvPr/>
        </p:nvPicPr>
        <p:blipFill>
          <a:blip r:embed="rId2"/>
          <a:srcRect l="13515" t="38612" b="58128"/>
          <a:stretch>
            <a:fillRect/>
          </a:stretch>
        </p:blipFill>
        <p:spPr bwMode="auto">
          <a:xfrm>
            <a:off x="0" y="2768600"/>
            <a:ext cx="59975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2"/>
          <p:cNvPicPr>
            <a:picLocks noChangeAspect="1" noChangeArrowheads="1"/>
          </p:cNvPicPr>
          <p:nvPr/>
        </p:nvPicPr>
        <p:blipFill>
          <a:blip r:embed="rId2"/>
          <a:srcRect l="31152" t="41872" r="5634" b="53021"/>
          <a:stretch>
            <a:fillRect/>
          </a:stretch>
        </p:blipFill>
        <p:spPr bwMode="auto">
          <a:xfrm>
            <a:off x="4760913" y="2724150"/>
            <a:ext cx="43830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2"/>
          <p:cNvPicPr>
            <a:picLocks noChangeAspect="1" noChangeArrowheads="1"/>
          </p:cNvPicPr>
          <p:nvPr/>
        </p:nvPicPr>
        <p:blipFill>
          <a:blip r:embed="rId2"/>
          <a:srcRect l="31665" t="52596" r="30951" b="44054"/>
          <a:stretch>
            <a:fillRect/>
          </a:stretch>
        </p:blipFill>
        <p:spPr bwMode="auto">
          <a:xfrm>
            <a:off x="5724525" y="3432175"/>
            <a:ext cx="25923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Picture 2"/>
          <p:cNvPicPr>
            <a:picLocks noChangeAspect="1" noChangeArrowheads="1"/>
          </p:cNvPicPr>
          <p:nvPr/>
        </p:nvPicPr>
        <p:blipFill>
          <a:blip r:embed="rId2"/>
          <a:srcRect l="69049" t="53090" b="44054"/>
          <a:stretch>
            <a:fillRect/>
          </a:stretch>
        </p:blipFill>
        <p:spPr bwMode="auto">
          <a:xfrm>
            <a:off x="1331913" y="3760788"/>
            <a:ext cx="21463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2"/>
          <p:cNvPicPr>
            <a:picLocks noChangeAspect="1" noChangeArrowheads="1"/>
          </p:cNvPicPr>
          <p:nvPr/>
        </p:nvPicPr>
        <p:blipFill>
          <a:blip r:embed="rId2"/>
          <a:srcRect l="31665" t="55946" r="48604" b="40703"/>
          <a:stretch>
            <a:fillRect/>
          </a:stretch>
        </p:blipFill>
        <p:spPr bwMode="auto">
          <a:xfrm>
            <a:off x="2568575" y="3690938"/>
            <a:ext cx="13684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2"/>
          <p:cNvPicPr>
            <a:picLocks noChangeAspect="1" noChangeArrowheads="1"/>
          </p:cNvPicPr>
          <p:nvPr/>
        </p:nvPicPr>
        <p:blipFill>
          <a:blip r:embed="rId2"/>
          <a:srcRect l="11949" t="60168" b="36681"/>
          <a:stretch>
            <a:fillRect/>
          </a:stretch>
        </p:blipFill>
        <p:spPr bwMode="auto">
          <a:xfrm>
            <a:off x="1588" y="4038600"/>
            <a:ext cx="57467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2"/>
          <p:cNvPicPr>
            <a:picLocks noChangeAspect="1" noChangeArrowheads="1"/>
          </p:cNvPicPr>
          <p:nvPr/>
        </p:nvPicPr>
        <p:blipFill>
          <a:blip r:embed="rId2"/>
          <a:srcRect l="12013" t="63484" r="33539" b="33165"/>
          <a:stretch>
            <a:fillRect/>
          </a:stretch>
        </p:blipFill>
        <p:spPr bwMode="auto">
          <a:xfrm>
            <a:off x="5495925" y="4024313"/>
            <a:ext cx="35528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2"/>
          <p:cNvPicPr>
            <a:picLocks noChangeAspect="1" noChangeArrowheads="1"/>
          </p:cNvPicPr>
          <p:nvPr/>
        </p:nvPicPr>
        <p:blipFill>
          <a:blip r:embed="rId2"/>
          <a:srcRect l="10527" t="71526" b="25793"/>
          <a:stretch>
            <a:fillRect/>
          </a:stretch>
        </p:blipFill>
        <p:spPr bwMode="auto">
          <a:xfrm>
            <a:off x="0" y="4397375"/>
            <a:ext cx="62039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4" name="Picture 2"/>
          <p:cNvPicPr>
            <a:picLocks noChangeAspect="1" noChangeArrowheads="1"/>
          </p:cNvPicPr>
          <p:nvPr/>
        </p:nvPicPr>
        <p:blipFill>
          <a:blip r:embed="rId2"/>
          <a:srcRect l="16615" t="74876" r="37692" b="22443"/>
          <a:stretch>
            <a:fillRect/>
          </a:stretch>
        </p:blipFill>
        <p:spPr bwMode="auto">
          <a:xfrm>
            <a:off x="5724525" y="4397375"/>
            <a:ext cx="316865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Picture 2"/>
          <p:cNvPicPr>
            <a:picLocks noChangeAspect="1" noChangeArrowheads="1"/>
          </p:cNvPicPr>
          <p:nvPr/>
        </p:nvPicPr>
        <p:blipFill>
          <a:blip r:embed="rId2"/>
          <a:srcRect l="63345" t="74207" b="22443"/>
          <a:stretch>
            <a:fillRect/>
          </a:stretch>
        </p:blipFill>
        <p:spPr bwMode="auto">
          <a:xfrm>
            <a:off x="468313" y="4652963"/>
            <a:ext cx="254158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Picture 2"/>
          <p:cNvPicPr>
            <a:picLocks noChangeAspect="1" noChangeArrowheads="1"/>
          </p:cNvPicPr>
          <p:nvPr/>
        </p:nvPicPr>
        <p:blipFill>
          <a:blip r:embed="rId2"/>
          <a:srcRect l="11220" t="78229" b="18420"/>
          <a:stretch>
            <a:fillRect/>
          </a:stretch>
        </p:blipFill>
        <p:spPr bwMode="auto">
          <a:xfrm>
            <a:off x="0" y="5013325"/>
            <a:ext cx="61563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Picture 2"/>
          <p:cNvPicPr>
            <a:picLocks noChangeAspect="1" noChangeArrowheads="1"/>
          </p:cNvPicPr>
          <p:nvPr/>
        </p:nvPicPr>
        <p:blipFill>
          <a:blip r:embed="rId2"/>
          <a:srcRect l="16615" t="81580" r="36655" b="15070"/>
          <a:stretch>
            <a:fillRect/>
          </a:stretch>
        </p:blipFill>
        <p:spPr bwMode="auto">
          <a:xfrm>
            <a:off x="5724525" y="4984750"/>
            <a:ext cx="32400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Picture 2"/>
          <p:cNvPicPr>
            <a:picLocks noChangeAspect="1" noChangeArrowheads="1"/>
          </p:cNvPicPr>
          <p:nvPr/>
        </p:nvPicPr>
        <p:blipFill>
          <a:blip r:embed="rId2"/>
          <a:srcRect l="11447" t="85284" b="11719"/>
          <a:stretch>
            <a:fillRect/>
          </a:stretch>
        </p:blipFill>
        <p:spPr bwMode="auto">
          <a:xfrm>
            <a:off x="0" y="5373688"/>
            <a:ext cx="603408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Picture 2"/>
          <p:cNvPicPr>
            <a:picLocks noChangeAspect="1" noChangeArrowheads="1"/>
          </p:cNvPicPr>
          <p:nvPr/>
        </p:nvPicPr>
        <p:blipFill>
          <a:blip r:embed="rId2"/>
          <a:srcRect l="17427" t="88951" r="33282" b="7739"/>
          <a:stretch>
            <a:fillRect/>
          </a:stretch>
        </p:blipFill>
        <p:spPr bwMode="auto">
          <a:xfrm>
            <a:off x="5784850" y="5383213"/>
            <a:ext cx="335915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2"/>
          <p:cNvPicPr>
            <a:picLocks noChangeAspect="1" noChangeArrowheads="1"/>
          </p:cNvPicPr>
          <p:nvPr/>
        </p:nvPicPr>
        <p:blipFill>
          <a:blip r:embed="rId2"/>
          <a:srcRect l="10912" t="92302" b="4437"/>
          <a:stretch>
            <a:fillRect/>
          </a:stretch>
        </p:blipFill>
        <p:spPr bwMode="auto">
          <a:xfrm>
            <a:off x="0" y="5805488"/>
            <a:ext cx="6176963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1" name="Picture 2"/>
          <p:cNvPicPr>
            <a:picLocks noChangeAspect="1" noChangeArrowheads="1"/>
          </p:cNvPicPr>
          <p:nvPr/>
        </p:nvPicPr>
        <p:blipFill>
          <a:blip r:embed="rId2"/>
          <a:srcRect l="16615" t="96233" r="37692"/>
          <a:stretch>
            <a:fillRect/>
          </a:stretch>
        </p:blipFill>
        <p:spPr bwMode="auto">
          <a:xfrm>
            <a:off x="5580063" y="5832475"/>
            <a:ext cx="31686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29 Oval"/>
          <p:cNvSpPr/>
          <p:nvPr/>
        </p:nvSpPr>
        <p:spPr>
          <a:xfrm>
            <a:off x="0" y="5732463"/>
            <a:ext cx="431800" cy="43338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 t="91924"/>
          <a:stretch>
            <a:fillRect/>
          </a:stretch>
        </p:blipFill>
        <p:spPr bwMode="auto">
          <a:xfrm>
            <a:off x="915988" y="5557838"/>
            <a:ext cx="6635750" cy="53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 b="81657"/>
          <a:stretch>
            <a:fillRect/>
          </a:stretch>
        </p:blipFill>
        <p:spPr bwMode="auto">
          <a:xfrm>
            <a:off x="971550" y="277813"/>
            <a:ext cx="663575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 l="27129" t="20531" r="9937" b="30225"/>
          <a:stretch>
            <a:fillRect/>
          </a:stretch>
        </p:blipFill>
        <p:spPr bwMode="auto">
          <a:xfrm>
            <a:off x="2771775" y="1484313"/>
            <a:ext cx="417671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/>
          <a:srcRect t="70869" b="11621"/>
          <a:stretch>
            <a:fillRect/>
          </a:stretch>
        </p:blipFill>
        <p:spPr bwMode="auto">
          <a:xfrm>
            <a:off x="900113" y="4581525"/>
            <a:ext cx="663575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1692275" y="5661025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 b="89201"/>
          <a:stretch>
            <a:fillRect/>
          </a:stretch>
        </p:blipFill>
        <p:spPr bwMode="auto">
          <a:xfrm>
            <a:off x="0" y="476250"/>
            <a:ext cx="5800725" cy="168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l="23584" t="10799" r="13113" b="70728"/>
          <a:stretch>
            <a:fillRect/>
          </a:stretch>
        </p:blipFill>
        <p:spPr bwMode="auto">
          <a:xfrm>
            <a:off x="5472113" y="1557338"/>
            <a:ext cx="36718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/>
          <a:srcRect l="10542" t="30658" r="14984" b="65646"/>
          <a:stretch>
            <a:fillRect/>
          </a:stretch>
        </p:blipFill>
        <p:spPr bwMode="auto">
          <a:xfrm>
            <a:off x="0" y="2420938"/>
            <a:ext cx="54006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/>
          <a:srcRect l="11171" t="36200" r="20560" b="54738"/>
          <a:stretch>
            <a:fillRect/>
          </a:stretch>
        </p:blipFill>
        <p:spPr bwMode="auto">
          <a:xfrm>
            <a:off x="179388" y="3644900"/>
            <a:ext cx="52482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179388" y="3762375"/>
            <a:ext cx="360362" cy="3603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 l="1694" t="61293" b="36198"/>
          <a:stretch>
            <a:fillRect/>
          </a:stretch>
        </p:blipFill>
        <p:spPr bwMode="auto">
          <a:xfrm>
            <a:off x="0" y="404813"/>
            <a:ext cx="63007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 l="12247" t="63802" r="53491" b="34528"/>
          <a:stretch>
            <a:fillRect/>
          </a:stretch>
        </p:blipFill>
        <p:spPr bwMode="auto">
          <a:xfrm>
            <a:off x="5953125" y="503238"/>
            <a:ext cx="2197100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 l="10112" t="67146" r="5618" b="20313"/>
          <a:stretch>
            <a:fillRect/>
          </a:stretch>
        </p:blipFill>
        <p:spPr bwMode="auto">
          <a:xfrm>
            <a:off x="323850" y="908050"/>
            <a:ext cx="460851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/>
          <a:srcRect l="1694" t="80943"/>
          <a:stretch>
            <a:fillRect/>
          </a:stretch>
        </p:blipFill>
        <p:spPr bwMode="auto">
          <a:xfrm>
            <a:off x="323850" y="2781300"/>
            <a:ext cx="7561263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1042988" y="4857750"/>
            <a:ext cx="433387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 r="54706" b="97160"/>
          <a:stretch>
            <a:fillRect/>
          </a:stretch>
        </p:blipFill>
        <p:spPr bwMode="auto">
          <a:xfrm>
            <a:off x="0" y="333375"/>
            <a:ext cx="62642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5759" t="2840" r="70557" b="94725"/>
          <a:stretch>
            <a:fillRect/>
          </a:stretch>
        </p:blipFill>
        <p:spPr bwMode="auto">
          <a:xfrm>
            <a:off x="5772150" y="490538"/>
            <a:ext cx="3276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/>
          <a:srcRect l="17438" t="4869" r="67465" b="87016"/>
          <a:stretch>
            <a:fillRect/>
          </a:stretch>
        </p:blipFill>
        <p:spPr bwMode="auto">
          <a:xfrm>
            <a:off x="6519863" y="850900"/>
            <a:ext cx="24860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/>
          <a:srcRect l="5463" t="13640" r="54706" b="54112"/>
          <a:stretch>
            <a:fillRect/>
          </a:stretch>
        </p:blipFill>
        <p:spPr bwMode="auto">
          <a:xfrm>
            <a:off x="755650" y="908050"/>
            <a:ext cx="5508625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>
            <a:off x="730250" y="5272088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 l="5595" t="78691" r="78123" b="19327"/>
          <a:stretch>
            <a:fillRect/>
          </a:stretch>
        </p:blipFill>
        <p:spPr bwMode="auto">
          <a:xfrm>
            <a:off x="1403350" y="2633663"/>
            <a:ext cx="23050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21877" t="78691" r="54213" b="19327"/>
          <a:stretch>
            <a:fillRect/>
          </a:stretch>
        </p:blipFill>
        <p:spPr bwMode="auto">
          <a:xfrm>
            <a:off x="0" y="2924175"/>
            <a:ext cx="33845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 l="5853" t="80899" r="54213" b="17294"/>
          <a:stretch>
            <a:fillRect/>
          </a:stretch>
        </p:blipFill>
        <p:spPr bwMode="auto">
          <a:xfrm>
            <a:off x="3087688" y="2965450"/>
            <a:ext cx="56515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/>
          <a:srcRect l="25436" t="74727" r="54213" b="23688"/>
          <a:stretch>
            <a:fillRect/>
          </a:stretch>
        </p:blipFill>
        <p:spPr bwMode="auto">
          <a:xfrm>
            <a:off x="0" y="2047875"/>
            <a:ext cx="2879725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2"/>
          <a:srcRect l="5595" t="74727" r="74564" b="23291"/>
          <a:stretch>
            <a:fillRect/>
          </a:stretch>
        </p:blipFill>
        <p:spPr bwMode="auto">
          <a:xfrm>
            <a:off x="1258888" y="1758950"/>
            <a:ext cx="28082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2"/>
          <a:srcRect l="10684" t="61247" r="58792" b="28445"/>
          <a:stretch>
            <a:fillRect/>
          </a:stretch>
        </p:blipFill>
        <p:spPr bwMode="auto">
          <a:xfrm>
            <a:off x="4500563" y="1035050"/>
            <a:ext cx="43195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2"/>
          <p:cNvPicPr>
            <a:picLocks noChangeAspect="1" noChangeArrowheads="1"/>
          </p:cNvPicPr>
          <p:nvPr/>
        </p:nvPicPr>
        <p:blipFill>
          <a:blip r:embed="rId2"/>
          <a:srcRect t="56490" r="54213" b="41132"/>
          <a:stretch>
            <a:fillRect/>
          </a:stretch>
        </p:blipFill>
        <p:spPr bwMode="auto">
          <a:xfrm>
            <a:off x="0" y="688975"/>
            <a:ext cx="64801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2"/>
          <p:cNvPicPr>
            <a:picLocks noChangeAspect="1" noChangeArrowheads="1"/>
          </p:cNvPicPr>
          <p:nvPr/>
        </p:nvPicPr>
        <p:blipFill>
          <a:blip r:embed="rId2"/>
          <a:srcRect l="5595" t="58868" r="75264" b="39224"/>
          <a:stretch>
            <a:fillRect/>
          </a:stretch>
        </p:blipFill>
        <p:spPr bwMode="auto">
          <a:xfrm>
            <a:off x="6183313" y="760413"/>
            <a:ext cx="2709862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2"/>
          <p:cNvPicPr>
            <a:picLocks noChangeAspect="1" noChangeArrowheads="1"/>
          </p:cNvPicPr>
          <p:nvPr/>
        </p:nvPicPr>
        <p:blipFill>
          <a:blip r:embed="rId2"/>
          <a:srcRect l="24420" t="58868" r="54213" b="39149"/>
          <a:stretch>
            <a:fillRect/>
          </a:stretch>
        </p:blipFill>
        <p:spPr bwMode="auto">
          <a:xfrm>
            <a:off x="0" y="1093788"/>
            <a:ext cx="30241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2"/>
          <p:cNvPicPr>
            <a:picLocks noChangeAspect="1" noChangeArrowheads="1"/>
          </p:cNvPicPr>
          <p:nvPr/>
        </p:nvPicPr>
        <p:blipFill>
          <a:blip r:embed="rId2"/>
          <a:srcRect l="5595" t="72745" r="68207" b="25273"/>
          <a:stretch>
            <a:fillRect/>
          </a:stretch>
        </p:blipFill>
        <p:spPr bwMode="auto">
          <a:xfrm>
            <a:off x="0" y="1460500"/>
            <a:ext cx="37084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2"/>
          <p:cNvPicPr>
            <a:picLocks noChangeAspect="1" noChangeArrowheads="1"/>
          </p:cNvPicPr>
          <p:nvPr/>
        </p:nvPicPr>
        <p:blipFill>
          <a:blip r:embed="rId2"/>
          <a:srcRect l="31541" t="72745" r="59558" b="25668"/>
          <a:stretch>
            <a:fillRect/>
          </a:stretch>
        </p:blipFill>
        <p:spPr bwMode="auto">
          <a:xfrm>
            <a:off x="0" y="1768475"/>
            <a:ext cx="12588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2"/>
          <p:cNvPicPr>
            <a:picLocks noChangeAspect="1" noChangeArrowheads="1"/>
          </p:cNvPicPr>
          <p:nvPr/>
        </p:nvPicPr>
        <p:blipFill>
          <a:blip r:embed="rId2"/>
          <a:srcRect l="5595" t="76709" r="65155" b="21309"/>
          <a:stretch>
            <a:fillRect/>
          </a:stretch>
        </p:blipFill>
        <p:spPr bwMode="auto">
          <a:xfrm>
            <a:off x="0" y="2317750"/>
            <a:ext cx="41402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2"/>
          <p:cNvPicPr>
            <a:picLocks noChangeAspect="1" noChangeArrowheads="1"/>
          </p:cNvPicPr>
          <p:nvPr/>
        </p:nvPicPr>
        <p:blipFill>
          <a:blip r:embed="rId2"/>
          <a:srcRect l="34595" t="76709" r="55997" b="21159"/>
          <a:stretch>
            <a:fillRect/>
          </a:stretch>
        </p:blipFill>
        <p:spPr bwMode="auto">
          <a:xfrm>
            <a:off x="0" y="2619375"/>
            <a:ext cx="13319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2"/>
          <p:cNvPicPr>
            <a:picLocks noChangeAspect="1" noChangeArrowheads="1"/>
          </p:cNvPicPr>
          <p:nvPr/>
        </p:nvPicPr>
        <p:blipFill>
          <a:blip r:embed="rId2"/>
          <a:srcRect l="5595" t="84637" r="54213" b="11397"/>
          <a:stretch>
            <a:fillRect/>
          </a:stretch>
        </p:blipFill>
        <p:spPr bwMode="auto">
          <a:xfrm>
            <a:off x="323850" y="3497263"/>
            <a:ext cx="56880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2"/>
          <p:cNvPicPr>
            <a:picLocks noChangeAspect="1" noChangeArrowheads="1"/>
          </p:cNvPicPr>
          <p:nvPr/>
        </p:nvPicPr>
        <p:blipFill>
          <a:blip r:embed="rId2"/>
          <a:srcRect l="8333" t="88603" r="68935" b="9415"/>
          <a:stretch>
            <a:fillRect/>
          </a:stretch>
        </p:blipFill>
        <p:spPr bwMode="auto">
          <a:xfrm>
            <a:off x="5926138" y="3857625"/>
            <a:ext cx="32178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2"/>
          <p:cNvPicPr>
            <a:picLocks noChangeAspect="1" noChangeArrowheads="1"/>
          </p:cNvPicPr>
          <p:nvPr/>
        </p:nvPicPr>
        <p:blipFill>
          <a:blip r:embed="rId2"/>
          <a:srcRect l="5595" t="90585" r="54213" b="7433"/>
          <a:stretch>
            <a:fillRect/>
          </a:stretch>
        </p:blipFill>
        <p:spPr bwMode="auto">
          <a:xfrm>
            <a:off x="323850" y="4206875"/>
            <a:ext cx="56880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2"/>
          <p:cNvPicPr>
            <a:picLocks noChangeAspect="1" noChangeArrowheads="1"/>
          </p:cNvPicPr>
          <p:nvPr/>
        </p:nvPicPr>
        <p:blipFill>
          <a:blip r:embed="rId2"/>
          <a:srcRect l="8141" t="92567" r="81177" b="5450"/>
          <a:stretch>
            <a:fillRect/>
          </a:stretch>
        </p:blipFill>
        <p:spPr bwMode="auto">
          <a:xfrm>
            <a:off x="5926138" y="4217988"/>
            <a:ext cx="15128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2"/>
          <p:cNvPicPr>
            <a:picLocks noChangeAspect="1" noChangeArrowheads="1"/>
          </p:cNvPicPr>
          <p:nvPr/>
        </p:nvPicPr>
        <p:blipFill>
          <a:blip r:embed="rId2"/>
          <a:srcRect l="5595" t="94550" r="54213" b="3468"/>
          <a:stretch>
            <a:fillRect/>
          </a:stretch>
        </p:blipFill>
        <p:spPr bwMode="auto">
          <a:xfrm>
            <a:off x="323850" y="4576763"/>
            <a:ext cx="56880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3" name="Picture 2"/>
          <p:cNvPicPr>
            <a:picLocks noChangeAspect="1" noChangeArrowheads="1"/>
          </p:cNvPicPr>
          <p:nvPr/>
        </p:nvPicPr>
        <p:blipFill>
          <a:blip r:embed="rId2"/>
          <a:srcRect l="8083" t="96532" r="76089" b="1485"/>
          <a:stretch>
            <a:fillRect/>
          </a:stretch>
        </p:blipFill>
        <p:spPr bwMode="auto">
          <a:xfrm>
            <a:off x="5467350" y="4581525"/>
            <a:ext cx="22399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Oval"/>
          <p:cNvSpPr/>
          <p:nvPr/>
        </p:nvSpPr>
        <p:spPr>
          <a:xfrm>
            <a:off x="250825" y="3860800"/>
            <a:ext cx="360363" cy="3603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b="92453"/>
          <a:stretch>
            <a:fillRect/>
          </a:stretch>
        </p:blipFill>
        <p:spPr bwMode="auto">
          <a:xfrm>
            <a:off x="0" y="404813"/>
            <a:ext cx="76327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10390" t="7547" r="69798" b="86455"/>
          <a:stretch>
            <a:fillRect/>
          </a:stretch>
        </p:blipFill>
        <p:spPr bwMode="auto">
          <a:xfrm>
            <a:off x="7208838" y="520700"/>
            <a:ext cx="15113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30190" t="7547" b="87454"/>
          <a:stretch>
            <a:fillRect/>
          </a:stretch>
        </p:blipFill>
        <p:spPr bwMode="auto">
          <a:xfrm>
            <a:off x="0" y="969963"/>
            <a:ext cx="532923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9435" t="13545" r="41508" b="81458"/>
          <a:stretch>
            <a:fillRect/>
          </a:stretch>
        </p:blipFill>
        <p:spPr bwMode="auto">
          <a:xfrm>
            <a:off x="5148263" y="981075"/>
            <a:ext cx="37449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58492" t="13545" b="81458"/>
          <a:stretch>
            <a:fillRect/>
          </a:stretch>
        </p:blipFill>
        <p:spPr bwMode="auto">
          <a:xfrm>
            <a:off x="0" y="1412875"/>
            <a:ext cx="31686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9435" t="19543" r="31133" b="75459"/>
          <a:stretch>
            <a:fillRect/>
          </a:stretch>
        </p:blipFill>
        <p:spPr bwMode="auto">
          <a:xfrm>
            <a:off x="2771775" y="1427163"/>
            <a:ext cx="45370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8492" t="27541" b="66461"/>
          <a:stretch>
            <a:fillRect/>
          </a:stretch>
        </p:blipFill>
        <p:spPr bwMode="auto">
          <a:xfrm>
            <a:off x="0" y="1889125"/>
            <a:ext cx="698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10097" t="33539" r="56792" b="60269"/>
          <a:stretch>
            <a:fillRect/>
          </a:stretch>
        </p:blipFill>
        <p:spPr bwMode="auto">
          <a:xfrm>
            <a:off x="6616700" y="1903413"/>
            <a:ext cx="25273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42453" t="33539" b="61462"/>
          <a:stretch>
            <a:fillRect/>
          </a:stretch>
        </p:blipFill>
        <p:spPr bwMode="auto">
          <a:xfrm>
            <a:off x="0" y="2290763"/>
            <a:ext cx="43926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8492" t="44534"/>
          <a:stretch>
            <a:fillRect/>
          </a:stretch>
        </p:blipFill>
        <p:spPr bwMode="auto">
          <a:xfrm>
            <a:off x="971550" y="2636838"/>
            <a:ext cx="6985000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Oval"/>
          <p:cNvSpPr/>
          <p:nvPr/>
        </p:nvSpPr>
        <p:spPr>
          <a:xfrm>
            <a:off x="971550" y="4292600"/>
            <a:ext cx="504825" cy="5762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 l="48314" r="5249" b="71762"/>
          <a:stretch>
            <a:fillRect/>
          </a:stretch>
        </p:blipFill>
        <p:spPr bwMode="auto">
          <a:xfrm>
            <a:off x="179388" y="333375"/>
            <a:ext cx="8280400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1069975" y="5572125"/>
            <a:ext cx="358775" cy="36036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3"/>
          <a:srcRect l="48314" t="42358" r="4883" b="54259"/>
          <a:stretch>
            <a:fillRect/>
          </a:stretch>
        </p:blipFill>
        <p:spPr bwMode="auto">
          <a:xfrm>
            <a:off x="0" y="620713"/>
            <a:ext cx="698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/>
          <a:srcRect l="53377" t="45741" r="30701" b="52377"/>
          <a:stretch>
            <a:fillRect/>
          </a:stretch>
        </p:blipFill>
        <p:spPr bwMode="auto">
          <a:xfrm>
            <a:off x="6767513" y="895350"/>
            <a:ext cx="23764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3"/>
          <a:srcRect l="69299" t="45741" r="4883" b="52377"/>
          <a:stretch>
            <a:fillRect/>
          </a:stretch>
        </p:blipFill>
        <p:spPr bwMode="auto">
          <a:xfrm>
            <a:off x="0" y="1258888"/>
            <a:ext cx="38528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/>
          <a:srcRect l="53377" t="47623" r="8066" b="50427"/>
          <a:stretch>
            <a:fillRect/>
          </a:stretch>
        </p:blipFill>
        <p:spPr bwMode="auto">
          <a:xfrm>
            <a:off x="3389313" y="1255713"/>
            <a:ext cx="5754687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/>
          <a:srcRect l="59167" t="51006" r="12366" b="31696"/>
          <a:stretch>
            <a:fillRect/>
          </a:stretch>
        </p:blipFill>
        <p:spPr bwMode="auto">
          <a:xfrm>
            <a:off x="107950" y="1700213"/>
            <a:ext cx="42481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3"/>
          <a:srcRect l="52657" t="69057" r="9225" b="20415"/>
          <a:stretch>
            <a:fillRect/>
          </a:stretch>
        </p:blipFill>
        <p:spPr bwMode="auto">
          <a:xfrm>
            <a:off x="3276600" y="1989138"/>
            <a:ext cx="568801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Oval"/>
          <p:cNvSpPr/>
          <p:nvPr/>
        </p:nvSpPr>
        <p:spPr>
          <a:xfrm>
            <a:off x="6372225" y="3213100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b="94231"/>
          <a:stretch>
            <a:fillRect/>
          </a:stretch>
        </p:blipFill>
        <p:spPr bwMode="auto">
          <a:xfrm>
            <a:off x="0" y="549275"/>
            <a:ext cx="72644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9410" t="5769" r="69772" b="88460"/>
          <a:stretch>
            <a:fillRect/>
          </a:stretch>
        </p:blipFill>
        <p:spPr bwMode="auto">
          <a:xfrm>
            <a:off x="6443663" y="635000"/>
            <a:ext cx="15128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4368" t="11539" r="6331" b="40385"/>
          <a:stretch>
            <a:fillRect/>
          </a:stretch>
        </p:blipFill>
        <p:spPr bwMode="auto">
          <a:xfrm>
            <a:off x="4305300" y="1196975"/>
            <a:ext cx="48387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8418" t="59615" r="18958" b="35001"/>
          <a:stretch>
            <a:fillRect/>
          </a:stretch>
        </p:blipFill>
        <p:spPr bwMode="auto">
          <a:xfrm>
            <a:off x="0" y="1196975"/>
            <a:ext cx="56515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81039" t="59615" b="34103"/>
          <a:stretch>
            <a:fillRect/>
          </a:stretch>
        </p:blipFill>
        <p:spPr bwMode="auto">
          <a:xfrm>
            <a:off x="0" y="1628775"/>
            <a:ext cx="1476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9886" t="66248" r="45724" b="30164"/>
          <a:stretch>
            <a:fillRect/>
          </a:stretch>
        </p:blipFill>
        <p:spPr bwMode="auto">
          <a:xfrm>
            <a:off x="1404938" y="1773238"/>
            <a:ext cx="34544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68088" t="64999" r="9708" b="30513"/>
          <a:stretch>
            <a:fillRect/>
          </a:stretch>
        </p:blipFill>
        <p:spPr bwMode="auto">
          <a:xfrm>
            <a:off x="0" y="2133600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8418" t="70384" r="72621" b="25130"/>
          <a:stretch>
            <a:fillRect/>
          </a:stretch>
        </p:blipFill>
        <p:spPr bwMode="auto">
          <a:xfrm>
            <a:off x="1692275" y="2190750"/>
            <a:ext cx="14747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8418" t="78461" r="48566"/>
          <a:stretch>
            <a:fillRect/>
          </a:stretch>
        </p:blipFill>
        <p:spPr bwMode="auto">
          <a:xfrm>
            <a:off x="611188" y="3284538"/>
            <a:ext cx="3348037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Oval"/>
          <p:cNvSpPr/>
          <p:nvPr/>
        </p:nvSpPr>
        <p:spPr>
          <a:xfrm>
            <a:off x="582613" y="4481513"/>
            <a:ext cx="431800" cy="4762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17697" r="5183" b="46339"/>
          <a:stretch>
            <a:fillRect/>
          </a:stretch>
        </p:blipFill>
        <p:spPr bwMode="auto">
          <a:xfrm>
            <a:off x="4427538" y="1212850"/>
            <a:ext cx="4681537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b="94119"/>
          <a:stretch>
            <a:fillRect/>
          </a:stretch>
        </p:blipFill>
        <p:spPr bwMode="auto">
          <a:xfrm>
            <a:off x="0" y="333375"/>
            <a:ext cx="7134225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 l="11102" t="5994" r="58617" b="90260"/>
          <a:stretch>
            <a:fillRect/>
          </a:stretch>
        </p:blipFill>
        <p:spPr bwMode="auto">
          <a:xfrm>
            <a:off x="6084888" y="533400"/>
            <a:ext cx="2159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41925" t="5708" r="12656" b="89795"/>
          <a:stretch>
            <a:fillRect/>
          </a:stretch>
        </p:blipFill>
        <p:spPr bwMode="auto">
          <a:xfrm>
            <a:off x="0" y="908050"/>
            <a:ext cx="32400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9454" r="6100" b="86049"/>
          <a:stretch>
            <a:fillRect/>
          </a:stretch>
        </p:blipFill>
        <p:spPr bwMode="auto">
          <a:xfrm>
            <a:off x="3203575" y="881063"/>
            <a:ext cx="59404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13933" r="25279" b="82777"/>
          <a:stretch>
            <a:fillRect/>
          </a:stretch>
        </p:blipFill>
        <p:spPr bwMode="auto">
          <a:xfrm>
            <a:off x="0" y="1312863"/>
            <a:ext cx="4572000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54410" r="40417" b="41095"/>
          <a:stretch>
            <a:fillRect/>
          </a:stretch>
        </p:blipFill>
        <p:spPr bwMode="auto">
          <a:xfrm>
            <a:off x="0" y="1700213"/>
            <a:ext cx="34925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60094" t="54410" b="40924"/>
          <a:stretch>
            <a:fillRect/>
          </a:stretch>
        </p:blipFill>
        <p:spPr bwMode="auto">
          <a:xfrm>
            <a:off x="0" y="2116138"/>
            <a:ext cx="2846388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59076" r="76047" b="37634"/>
          <a:stretch>
            <a:fillRect/>
          </a:stretch>
        </p:blipFill>
        <p:spPr bwMode="auto">
          <a:xfrm>
            <a:off x="2181225" y="2176463"/>
            <a:ext cx="950913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23756" t="59076" r="36879" b="37178"/>
          <a:stretch>
            <a:fillRect/>
          </a:stretch>
        </p:blipFill>
        <p:spPr bwMode="auto">
          <a:xfrm>
            <a:off x="0" y="2565400"/>
            <a:ext cx="28082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63121" t="59076" b="37178"/>
          <a:stretch>
            <a:fillRect/>
          </a:stretch>
        </p:blipFill>
        <p:spPr bwMode="auto">
          <a:xfrm>
            <a:off x="0" y="2924175"/>
            <a:ext cx="263048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66570" r="18710" b="28935"/>
          <a:stretch>
            <a:fillRect/>
          </a:stretch>
        </p:blipFill>
        <p:spPr bwMode="auto">
          <a:xfrm>
            <a:off x="0" y="4076700"/>
            <a:ext cx="50403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5683" t="71814" r="64131" b="25189"/>
          <a:stretch>
            <a:fillRect/>
          </a:stretch>
        </p:blipFill>
        <p:spPr bwMode="auto">
          <a:xfrm>
            <a:off x="5148263" y="4221163"/>
            <a:ext cx="1439862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74811" r="15683" b="21443"/>
          <a:stretch>
            <a:fillRect/>
          </a:stretch>
        </p:blipFill>
        <p:spPr bwMode="auto">
          <a:xfrm>
            <a:off x="0" y="4652963"/>
            <a:ext cx="52562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5683" t="79306" r="63121" b="16948"/>
          <a:stretch>
            <a:fillRect/>
          </a:stretch>
        </p:blipFill>
        <p:spPr bwMode="auto">
          <a:xfrm>
            <a:off x="5349875" y="4681538"/>
            <a:ext cx="1512888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83052" b="13202"/>
          <a:stretch>
            <a:fillRect/>
          </a:stretch>
        </p:blipFill>
        <p:spPr bwMode="auto">
          <a:xfrm>
            <a:off x="0" y="5084763"/>
            <a:ext cx="63754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5683" t="86800" r="63121" b="8707"/>
          <a:stretch>
            <a:fillRect/>
          </a:stretch>
        </p:blipFill>
        <p:spPr bwMode="auto">
          <a:xfrm>
            <a:off x="5926138" y="5057775"/>
            <a:ext cx="15128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0635" t="90546" b="5708"/>
          <a:stretch>
            <a:fillRect/>
          </a:stretch>
        </p:blipFill>
        <p:spPr bwMode="auto">
          <a:xfrm>
            <a:off x="0" y="5516563"/>
            <a:ext cx="61563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16196" t="94292" r="31880" b="1067"/>
          <a:stretch>
            <a:fillRect/>
          </a:stretch>
        </p:blipFill>
        <p:spPr bwMode="auto">
          <a:xfrm>
            <a:off x="5565775" y="5503863"/>
            <a:ext cx="3578225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20 Oval"/>
          <p:cNvSpPr/>
          <p:nvPr/>
        </p:nvSpPr>
        <p:spPr>
          <a:xfrm>
            <a:off x="0" y="4149725"/>
            <a:ext cx="323850" cy="3587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/>
          <a:stretch>
            <a:fillRect/>
          </a:stretch>
        </p:blipFill>
        <p:spPr bwMode="auto">
          <a:xfrm>
            <a:off x="163513" y="188913"/>
            <a:ext cx="79375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1009650" y="5053013"/>
            <a:ext cx="431800" cy="4222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 l="11581" t="15105" r="4185" b="56842"/>
          <a:stretch>
            <a:fillRect/>
          </a:stretch>
        </p:blipFill>
        <p:spPr bwMode="auto">
          <a:xfrm>
            <a:off x="4643438" y="1181100"/>
            <a:ext cx="4465637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6851" b="94965"/>
          <a:stretch>
            <a:fillRect/>
          </a:stretch>
        </p:blipFill>
        <p:spPr bwMode="auto">
          <a:xfrm>
            <a:off x="63500" y="620713"/>
            <a:ext cx="62372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 l="1587" r="93683" b="94965"/>
          <a:stretch>
            <a:fillRect/>
          </a:stretch>
        </p:blipFill>
        <p:spPr bwMode="auto">
          <a:xfrm>
            <a:off x="0" y="620713"/>
            <a:ext cx="3238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 l="10529" t="5035" r="66299" b="90350"/>
          <a:stretch>
            <a:fillRect/>
          </a:stretch>
        </p:blipFill>
        <p:spPr bwMode="auto">
          <a:xfrm>
            <a:off x="5667375" y="735013"/>
            <a:ext cx="1497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/>
          <a:srcRect l="66333" t="5035" b="91368"/>
          <a:stretch>
            <a:fillRect/>
          </a:stretch>
        </p:blipFill>
        <p:spPr bwMode="auto">
          <a:xfrm>
            <a:off x="0" y="1125538"/>
            <a:ext cx="23018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2"/>
          <a:srcRect l="34816" t="5331" r="34335" b="91071"/>
          <a:stretch>
            <a:fillRect/>
          </a:stretch>
        </p:blipFill>
        <p:spPr bwMode="auto">
          <a:xfrm>
            <a:off x="7151688" y="765175"/>
            <a:ext cx="19923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/>
          <p:cNvPicPr>
            <a:picLocks noChangeAspect="1" noChangeArrowheads="1"/>
          </p:cNvPicPr>
          <p:nvPr/>
        </p:nvPicPr>
        <p:blipFill>
          <a:blip r:embed="rId2"/>
          <a:srcRect l="10529" t="8632" r="49460" b="86334"/>
          <a:stretch>
            <a:fillRect/>
          </a:stretch>
        </p:blipFill>
        <p:spPr bwMode="auto">
          <a:xfrm>
            <a:off x="2139950" y="1111250"/>
            <a:ext cx="27352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/>
          <p:cNvPicPr>
            <a:picLocks noChangeAspect="1" noChangeArrowheads="1"/>
          </p:cNvPicPr>
          <p:nvPr/>
        </p:nvPicPr>
        <p:blipFill>
          <a:blip r:embed="rId2"/>
          <a:srcRect l="9476" t="44870" r="23671" b="50813"/>
          <a:stretch>
            <a:fillRect/>
          </a:stretch>
        </p:blipFill>
        <p:spPr bwMode="auto">
          <a:xfrm>
            <a:off x="0" y="1528763"/>
            <a:ext cx="4572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"/>
          <p:cNvPicPr>
            <a:picLocks noChangeAspect="1" noChangeArrowheads="1"/>
          </p:cNvPicPr>
          <p:nvPr/>
        </p:nvPicPr>
        <p:blipFill>
          <a:blip r:embed="rId2"/>
          <a:srcRect l="75809" t="44870" b="51534"/>
          <a:stretch>
            <a:fillRect/>
          </a:stretch>
        </p:blipFill>
        <p:spPr bwMode="auto">
          <a:xfrm>
            <a:off x="0" y="1916113"/>
            <a:ext cx="16541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"/>
          <p:cNvPicPr>
            <a:picLocks noChangeAspect="1" noChangeArrowheads="1"/>
          </p:cNvPicPr>
          <p:nvPr/>
        </p:nvPicPr>
        <p:blipFill>
          <a:blip r:embed="rId2"/>
          <a:srcRect l="9476" t="49187" r="44196" b="47937"/>
          <a:stretch>
            <a:fillRect/>
          </a:stretch>
        </p:blipFill>
        <p:spPr bwMode="auto">
          <a:xfrm>
            <a:off x="1101725" y="2003425"/>
            <a:ext cx="31686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2"/>
          <p:cNvPicPr>
            <a:picLocks noChangeAspect="1" noChangeArrowheads="1"/>
          </p:cNvPicPr>
          <p:nvPr/>
        </p:nvPicPr>
        <p:blipFill>
          <a:blip r:embed="rId2"/>
          <a:srcRect l="55804" t="49187" b="47937"/>
          <a:stretch>
            <a:fillRect/>
          </a:stretch>
        </p:blipFill>
        <p:spPr bwMode="auto">
          <a:xfrm>
            <a:off x="0" y="2349500"/>
            <a:ext cx="302260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2"/>
          <p:cNvPicPr>
            <a:picLocks noChangeAspect="1" noChangeArrowheads="1"/>
          </p:cNvPicPr>
          <p:nvPr/>
        </p:nvPicPr>
        <p:blipFill>
          <a:blip r:embed="rId2"/>
          <a:srcRect l="10506" t="52625" r="68413" b="43620"/>
          <a:stretch>
            <a:fillRect/>
          </a:stretch>
        </p:blipFill>
        <p:spPr bwMode="auto">
          <a:xfrm>
            <a:off x="2860675" y="2335213"/>
            <a:ext cx="144303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2"/>
          <p:cNvPicPr>
            <a:picLocks noChangeAspect="1" noChangeArrowheads="1"/>
          </p:cNvPicPr>
          <p:nvPr/>
        </p:nvPicPr>
        <p:blipFill>
          <a:blip r:embed="rId2"/>
          <a:srcRect l="31587" t="52783" b="43620"/>
          <a:stretch>
            <a:fillRect/>
          </a:stretch>
        </p:blipFill>
        <p:spPr bwMode="auto">
          <a:xfrm>
            <a:off x="0" y="2708275"/>
            <a:ext cx="467836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2"/>
          <p:cNvPicPr>
            <a:picLocks noChangeAspect="1" noChangeArrowheads="1"/>
          </p:cNvPicPr>
          <p:nvPr/>
        </p:nvPicPr>
        <p:blipFill>
          <a:blip r:embed="rId2"/>
          <a:srcRect l="9476" t="59256" r="25243" b="36427"/>
          <a:stretch>
            <a:fillRect/>
          </a:stretch>
        </p:blipFill>
        <p:spPr bwMode="auto">
          <a:xfrm>
            <a:off x="0" y="3141663"/>
            <a:ext cx="44640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2"/>
          <p:cNvPicPr>
            <a:picLocks noChangeAspect="1" noChangeArrowheads="1"/>
          </p:cNvPicPr>
          <p:nvPr/>
        </p:nvPicPr>
        <p:blipFill>
          <a:blip r:embed="rId2"/>
          <a:srcRect l="9476" t="63573" b="32112"/>
          <a:stretch>
            <a:fillRect/>
          </a:stretch>
        </p:blipFill>
        <p:spPr bwMode="auto">
          <a:xfrm>
            <a:off x="0" y="3573463"/>
            <a:ext cx="6191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2"/>
          <p:cNvPicPr>
            <a:picLocks noChangeAspect="1" noChangeArrowheads="1"/>
          </p:cNvPicPr>
          <p:nvPr/>
        </p:nvPicPr>
        <p:blipFill>
          <a:blip r:embed="rId2"/>
          <a:srcRect l="15793" t="67888" r="58937" b="28516"/>
          <a:stretch>
            <a:fillRect/>
          </a:stretch>
        </p:blipFill>
        <p:spPr bwMode="auto">
          <a:xfrm>
            <a:off x="5638800" y="3630613"/>
            <a:ext cx="17272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2"/>
          <p:cNvPicPr>
            <a:picLocks noChangeAspect="1" noChangeArrowheads="1"/>
          </p:cNvPicPr>
          <p:nvPr/>
        </p:nvPicPr>
        <p:blipFill>
          <a:blip r:embed="rId2"/>
          <a:srcRect l="9476" t="71484" b="20602"/>
          <a:stretch>
            <a:fillRect/>
          </a:stretch>
        </p:blipFill>
        <p:spPr bwMode="auto">
          <a:xfrm>
            <a:off x="0" y="3965575"/>
            <a:ext cx="6191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2"/>
          <p:cNvPicPr>
            <a:picLocks noChangeAspect="1" noChangeArrowheads="1"/>
          </p:cNvPicPr>
          <p:nvPr/>
        </p:nvPicPr>
        <p:blipFill>
          <a:blip r:embed="rId2"/>
          <a:srcRect l="16327" t="79398" r="42090" b="17007"/>
          <a:stretch>
            <a:fillRect/>
          </a:stretch>
        </p:blipFill>
        <p:spPr bwMode="auto">
          <a:xfrm>
            <a:off x="5683250" y="4379913"/>
            <a:ext cx="28448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2"/>
          <p:cNvPicPr>
            <a:picLocks noChangeAspect="1" noChangeArrowheads="1"/>
          </p:cNvPicPr>
          <p:nvPr/>
        </p:nvPicPr>
        <p:blipFill>
          <a:blip r:embed="rId2"/>
          <a:srcRect l="9476" t="83713" b="12691"/>
          <a:stretch>
            <a:fillRect/>
          </a:stretch>
        </p:blipFill>
        <p:spPr bwMode="auto">
          <a:xfrm>
            <a:off x="0" y="4724400"/>
            <a:ext cx="6191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2"/>
          <p:cNvPicPr>
            <a:picLocks noChangeAspect="1" noChangeArrowheads="1"/>
          </p:cNvPicPr>
          <p:nvPr/>
        </p:nvPicPr>
        <p:blipFill>
          <a:blip r:embed="rId2"/>
          <a:srcRect l="9476" t="91624" r="70518" b="4778"/>
          <a:stretch>
            <a:fillRect/>
          </a:stretch>
        </p:blipFill>
        <p:spPr bwMode="auto">
          <a:xfrm>
            <a:off x="0" y="5300663"/>
            <a:ext cx="13684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2"/>
          <p:cNvPicPr>
            <a:picLocks noChangeAspect="1" noChangeArrowheads="1"/>
          </p:cNvPicPr>
          <p:nvPr/>
        </p:nvPicPr>
        <p:blipFill>
          <a:blip r:embed="rId2"/>
          <a:srcRect l="55804" t="91624" r="21033" b="4778"/>
          <a:stretch>
            <a:fillRect/>
          </a:stretch>
        </p:blipFill>
        <p:spPr bwMode="auto">
          <a:xfrm>
            <a:off x="1763713" y="5300663"/>
            <a:ext cx="15843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4" name="Picture 2"/>
          <p:cNvPicPr>
            <a:picLocks noChangeAspect="1" noChangeArrowheads="1"/>
          </p:cNvPicPr>
          <p:nvPr/>
        </p:nvPicPr>
        <p:blipFill>
          <a:blip r:embed="rId2"/>
          <a:srcRect l="9476" t="95222" r="70518" b="-256"/>
          <a:stretch>
            <a:fillRect/>
          </a:stretch>
        </p:blipFill>
        <p:spPr bwMode="auto">
          <a:xfrm>
            <a:off x="3419475" y="5300663"/>
            <a:ext cx="13684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5" name="Picture 2"/>
          <p:cNvPicPr>
            <a:picLocks noChangeAspect="1" noChangeArrowheads="1"/>
          </p:cNvPicPr>
          <p:nvPr/>
        </p:nvPicPr>
        <p:blipFill>
          <a:blip r:embed="rId2"/>
          <a:srcRect l="55804" t="95941" r="21033" b="462"/>
          <a:stretch>
            <a:fillRect/>
          </a:stretch>
        </p:blipFill>
        <p:spPr bwMode="auto">
          <a:xfrm>
            <a:off x="5219700" y="5373688"/>
            <a:ext cx="158432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24 Oval"/>
          <p:cNvSpPr/>
          <p:nvPr/>
        </p:nvSpPr>
        <p:spPr>
          <a:xfrm>
            <a:off x="17463" y="5332413"/>
            <a:ext cx="360362" cy="36036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 b="85493"/>
          <a:stretch>
            <a:fillRect/>
          </a:stretch>
        </p:blipFill>
        <p:spPr bwMode="auto">
          <a:xfrm>
            <a:off x="379413" y="260350"/>
            <a:ext cx="78644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10268" t="18970" b="54251"/>
          <a:stretch>
            <a:fillRect/>
          </a:stretch>
        </p:blipFill>
        <p:spPr bwMode="auto">
          <a:xfrm>
            <a:off x="1187450" y="1196975"/>
            <a:ext cx="7056438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 l="8437" t="51328" b="41977"/>
          <a:stretch>
            <a:fillRect/>
          </a:stretch>
        </p:blipFill>
        <p:spPr bwMode="auto">
          <a:xfrm>
            <a:off x="755650" y="2997200"/>
            <a:ext cx="72009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 l="10983" t="58023" r="79660" b="35281"/>
          <a:stretch>
            <a:fillRect/>
          </a:stretch>
        </p:blipFill>
        <p:spPr bwMode="auto">
          <a:xfrm>
            <a:off x="7626350" y="3025775"/>
            <a:ext cx="7350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2"/>
          <a:srcRect t="71413"/>
          <a:stretch>
            <a:fillRect/>
          </a:stretch>
        </p:blipFill>
        <p:spPr bwMode="auto">
          <a:xfrm>
            <a:off x="684213" y="3500438"/>
            <a:ext cx="786288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Oval"/>
          <p:cNvSpPr/>
          <p:nvPr/>
        </p:nvSpPr>
        <p:spPr>
          <a:xfrm>
            <a:off x="1403350" y="4365625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 l="22972" t="14014" r="18555" b="56400"/>
          <a:stretch>
            <a:fillRect/>
          </a:stretch>
        </p:blipFill>
        <p:spPr bwMode="auto">
          <a:xfrm>
            <a:off x="5854700" y="1327150"/>
            <a:ext cx="32893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b="94550"/>
          <a:stretch>
            <a:fillRect/>
          </a:stretch>
        </p:blipFill>
        <p:spPr bwMode="auto">
          <a:xfrm>
            <a:off x="0" y="404813"/>
            <a:ext cx="68961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 l="10442" t="5450" r="59277" b="90657"/>
          <a:stretch>
            <a:fillRect/>
          </a:stretch>
        </p:blipFill>
        <p:spPr bwMode="auto">
          <a:xfrm>
            <a:off x="6588125" y="534988"/>
            <a:ext cx="20875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 l="40723" t="5450" b="90656"/>
          <a:stretch>
            <a:fillRect/>
          </a:stretch>
        </p:blipFill>
        <p:spPr bwMode="auto">
          <a:xfrm>
            <a:off x="0" y="966788"/>
            <a:ext cx="40878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/>
          <a:srcRect l="10442" t="10121" r="36305" b="85986"/>
          <a:stretch>
            <a:fillRect/>
          </a:stretch>
        </p:blipFill>
        <p:spPr bwMode="auto">
          <a:xfrm>
            <a:off x="4056063" y="1012825"/>
            <a:ext cx="36718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2"/>
          <a:srcRect l="9927" t="45937" r="4979" b="32265"/>
          <a:stretch>
            <a:fillRect/>
          </a:stretch>
        </p:blipFill>
        <p:spPr bwMode="auto">
          <a:xfrm>
            <a:off x="0" y="1628775"/>
            <a:ext cx="58674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/>
          <p:cNvPicPr>
            <a:picLocks noChangeAspect="1" noChangeArrowheads="1"/>
          </p:cNvPicPr>
          <p:nvPr/>
        </p:nvPicPr>
        <p:blipFill>
          <a:blip r:embed="rId2"/>
          <a:srcRect l="9398" t="67735" b="23114"/>
          <a:stretch>
            <a:fillRect/>
          </a:stretch>
        </p:blipFill>
        <p:spPr bwMode="auto">
          <a:xfrm>
            <a:off x="0" y="3662363"/>
            <a:ext cx="6248400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/>
          <p:cNvPicPr>
            <a:picLocks noChangeAspect="1" noChangeArrowheads="1"/>
          </p:cNvPicPr>
          <p:nvPr/>
        </p:nvPicPr>
        <p:blipFill>
          <a:blip r:embed="rId2"/>
          <a:srcRect l="16177" t="76161" r="72336" b="19168"/>
          <a:stretch>
            <a:fillRect/>
          </a:stretch>
        </p:blipFill>
        <p:spPr bwMode="auto">
          <a:xfrm>
            <a:off x="5740400" y="4064000"/>
            <a:ext cx="792163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2"/>
          <p:cNvPicPr>
            <a:picLocks noChangeAspect="1" noChangeArrowheads="1"/>
          </p:cNvPicPr>
          <p:nvPr/>
        </p:nvPicPr>
        <p:blipFill>
          <a:blip r:embed="rId2"/>
          <a:srcRect l="9398" t="82388"/>
          <a:stretch>
            <a:fillRect/>
          </a:stretch>
        </p:blipFill>
        <p:spPr bwMode="auto">
          <a:xfrm>
            <a:off x="268288" y="4437063"/>
            <a:ext cx="624840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Oval"/>
          <p:cNvSpPr/>
          <p:nvPr/>
        </p:nvSpPr>
        <p:spPr>
          <a:xfrm>
            <a:off x="3355975" y="5530850"/>
            <a:ext cx="431800" cy="43338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 l="9514" t="68170" b="27362"/>
          <a:stretch>
            <a:fillRect/>
          </a:stretch>
        </p:blipFill>
        <p:spPr bwMode="auto">
          <a:xfrm>
            <a:off x="0" y="3500438"/>
            <a:ext cx="61277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15355" t="72638" r="69759" b="22000"/>
          <a:stretch>
            <a:fillRect/>
          </a:stretch>
        </p:blipFill>
        <p:spPr bwMode="auto">
          <a:xfrm>
            <a:off x="5762625" y="3490913"/>
            <a:ext cx="10080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 r="9097" b="93745"/>
          <a:stretch>
            <a:fillRect/>
          </a:stretch>
        </p:blipFill>
        <p:spPr bwMode="auto">
          <a:xfrm>
            <a:off x="0" y="476250"/>
            <a:ext cx="61563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 l="9918" t="6512" r="51945" b="89020"/>
          <a:stretch>
            <a:fillRect/>
          </a:stretch>
        </p:blipFill>
        <p:spPr bwMode="auto">
          <a:xfrm>
            <a:off x="6094413" y="620713"/>
            <a:ext cx="25812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2"/>
          <a:srcRect l="48654" t="5618" b="89020"/>
          <a:stretch>
            <a:fillRect/>
          </a:stretch>
        </p:blipFill>
        <p:spPr bwMode="auto">
          <a:xfrm>
            <a:off x="0" y="949325"/>
            <a:ext cx="34766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2"/>
          <a:srcRect l="9514" t="10980" r="1363" b="84843"/>
          <a:stretch>
            <a:fillRect/>
          </a:stretch>
        </p:blipFill>
        <p:spPr bwMode="auto">
          <a:xfrm>
            <a:off x="3108325" y="1004888"/>
            <a:ext cx="6035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/>
          <p:cNvPicPr>
            <a:picLocks noChangeAspect="1" noChangeArrowheads="1"/>
          </p:cNvPicPr>
          <p:nvPr/>
        </p:nvPicPr>
        <p:blipFill>
          <a:blip r:embed="rId2"/>
          <a:srcRect l="9514" t="15617" b="79913"/>
          <a:stretch>
            <a:fillRect/>
          </a:stretch>
        </p:blipFill>
        <p:spPr bwMode="auto">
          <a:xfrm>
            <a:off x="0" y="1341438"/>
            <a:ext cx="612775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/>
          <p:cNvPicPr>
            <a:picLocks noChangeAspect="1" noChangeArrowheads="1"/>
          </p:cNvPicPr>
          <p:nvPr/>
        </p:nvPicPr>
        <p:blipFill>
          <a:blip r:embed="rId2"/>
          <a:srcRect l="9514" t="21703" r="2234" b="55957"/>
          <a:stretch>
            <a:fillRect/>
          </a:stretch>
        </p:blipFill>
        <p:spPr bwMode="auto">
          <a:xfrm>
            <a:off x="4397375" y="1412875"/>
            <a:ext cx="45418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2"/>
          <a:srcRect l="9514" t="45830" r="36798" b="47916"/>
          <a:stretch>
            <a:fillRect/>
          </a:stretch>
        </p:blipFill>
        <p:spPr bwMode="auto">
          <a:xfrm>
            <a:off x="53975" y="1817688"/>
            <a:ext cx="36369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2"/>
          <p:cNvPicPr>
            <a:picLocks noChangeAspect="1" noChangeArrowheads="1"/>
          </p:cNvPicPr>
          <p:nvPr/>
        </p:nvPicPr>
        <p:blipFill>
          <a:blip r:embed="rId2"/>
          <a:srcRect l="63202" t="47617" b="47916"/>
          <a:stretch>
            <a:fillRect/>
          </a:stretch>
        </p:blipFill>
        <p:spPr bwMode="auto">
          <a:xfrm>
            <a:off x="0" y="2325688"/>
            <a:ext cx="24923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2"/>
          <p:cNvPicPr>
            <a:picLocks noChangeAspect="1" noChangeArrowheads="1"/>
          </p:cNvPicPr>
          <p:nvPr/>
        </p:nvPicPr>
        <p:blipFill>
          <a:blip r:embed="rId2"/>
          <a:srcRect l="9514" t="53873" b="37192"/>
          <a:stretch>
            <a:fillRect/>
          </a:stretch>
        </p:blipFill>
        <p:spPr bwMode="auto">
          <a:xfrm>
            <a:off x="0" y="2781300"/>
            <a:ext cx="612775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2"/>
          <p:cNvPicPr>
            <a:picLocks noChangeAspect="1" noChangeArrowheads="1"/>
          </p:cNvPicPr>
          <p:nvPr/>
        </p:nvPicPr>
        <p:blipFill>
          <a:blip r:embed="rId2"/>
          <a:srcRect l="15355" t="63702" r="69759" b="31830"/>
          <a:stretch>
            <a:fillRect/>
          </a:stretch>
        </p:blipFill>
        <p:spPr bwMode="auto">
          <a:xfrm>
            <a:off x="5580063" y="3189288"/>
            <a:ext cx="10080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2"/>
          <p:cNvPicPr>
            <a:picLocks noChangeAspect="1" noChangeArrowheads="1"/>
          </p:cNvPicPr>
          <p:nvPr/>
        </p:nvPicPr>
        <p:blipFill>
          <a:blip r:embed="rId2"/>
          <a:srcRect l="9514" t="78893"/>
          <a:stretch>
            <a:fillRect/>
          </a:stretch>
        </p:blipFill>
        <p:spPr bwMode="auto">
          <a:xfrm>
            <a:off x="1187450" y="4076700"/>
            <a:ext cx="612775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Oval"/>
          <p:cNvSpPr/>
          <p:nvPr/>
        </p:nvSpPr>
        <p:spPr>
          <a:xfrm>
            <a:off x="1116013" y="4843463"/>
            <a:ext cx="431800" cy="4318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4129f9ed6a0274447fa371dfc567fd17846213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Ekran Gösterisi (4:3)</PresentationFormat>
  <Paragraphs>0</Paragraphs>
  <Slides>21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4" baseType="lpstr">
      <vt:lpstr>Calibri</vt:lpstr>
      <vt:lpstr>Arial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Samsung</dc:creator>
  <cp:lastModifiedBy>fatih</cp:lastModifiedBy>
  <cp:revision>21</cp:revision>
  <dcterms:created xsi:type="dcterms:W3CDTF">2015-05-02T18:19:33Z</dcterms:created>
  <dcterms:modified xsi:type="dcterms:W3CDTF">2015-05-04T17:20:19Z</dcterms:modified>
</cp:coreProperties>
</file>