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diagrams/layout2.xml" ContentType="application/vnd.openxmlformats-officedocument.drawingml.diagram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5"/>
  </p:notesMasterIdLst>
  <p:sldIdLst>
    <p:sldId id="256" r:id="rId2"/>
    <p:sldId id="297" r:id="rId3"/>
    <p:sldId id="298" r:id="rId4"/>
    <p:sldId id="300" r:id="rId5"/>
    <p:sldId id="301" r:id="rId6"/>
    <p:sldId id="299" r:id="rId7"/>
    <p:sldId id="302" r:id="rId8"/>
    <p:sldId id="303" r:id="rId9"/>
    <p:sldId id="304" r:id="rId10"/>
    <p:sldId id="305" r:id="rId11"/>
    <p:sldId id="306" r:id="rId12"/>
    <p:sldId id="307" r:id="rId13"/>
    <p:sldId id="308" r:id="rId14"/>
    <p:sldId id="309" r:id="rId15"/>
    <p:sldId id="310" r:id="rId16"/>
    <p:sldId id="311" r:id="rId17"/>
    <p:sldId id="312" r:id="rId18"/>
    <p:sldId id="313" r:id="rId19"/>
    <p:sldId id="314" r:id="rId20"/>
    <p:sldId id="315" r:id="rId21"/>
    <p:sldId id="316" r:id="rId22"/>
    <p:sldId id="317" r:id="rId23"/>
    <p:sldId id="318" r:id="rId24"/>
    <p:sldId id="319" r:id="rId25"/>
    <p:sldId id="320" r:id="rId26"/>
    <p:sldId id="321" r:id="rId27"/>
    <p:sldId id="327" r:id="rId28"/>
    <p:sldId id="328" r:id="rId29"/>
    <p:sldId id="329" r:id="rId30"/>
    <p:sldId id="330" r:id="rId31"/>
    <p:sldId id="331" r:id="rId32"/>
    <p:sldId id="332" r:id="rId33"/>
    <p:sldId id="322" r:id="rId34"/>
    <p:sldId id="333" r:id="rId35"/>
    <p:sldId id="334" r:id="rId36"/>
    <p:sldId id="335" r:id="rId37"/>
    <p:sldId id="323" r:id="rId38"/>
    <p:sldId id="324" r:id="rId39"/>
    <p:sldId id="325" r:id="rId40"/>
    <p:sldId id="326" r:id="rId41"/>
    <p:sldId id="336" r:id="rId42"/>
    <p:sldId id="337" r:id="rId43"/>
    <p:sldId id="338" r:id="rId44"/>
    <p:sldId id="339" r:id="rId45"/>
    <p:sldId id="340" r:id="rId46"/>
    <p:sldId id="341" r:id="rId47"/>
    <p:sldId id="342" r:id="rId48"/>
    <p:sldId id="345" r:id="rId49"/>
    <p:sldId id="343" r:id="rId50"/>
    <p:sldId id="346" r:id="rId51"/>
    <p:sldId id="344" r:id="rId52"/>
    <p:sldId id="347" r:id="rId53"/>
    <p:sldId id="296" r:id="rId5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624" autoAdjust="0"/>
  </p:normalViewPr>
  <p:slideViewPr>
    <p:cSldViewPr>
      <p:cViewPr varScale="1">
        <p:scale>
          <a:sx n="69" d="100"/>
          <a:sy n="69" d="100"/>
        </p:scale>
        <p:origin x="-1416"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5E8386C-3AE4-4563-8556-EE26552CA0EC}" type="doc">
      <dgm:prSet loTypeId="urn:microsoft.com/office/officeart/2005/8/layout/orgChart1" loCatId="hierarchy" qsTypeId="urn:microsoft.com/office/officeart/2005/8/quickstyle/3d1" qsCatId="3D" csTypeId="urn:microsoft.com/office/officeart/2005/8/colors/accent1_2" csCatId="accent1" phldr="1"/>
      <dgm:spPr/>
      <dgm:t>
        <a:bodyPr/>
        <a:lstStyle/>
        <a:p>
          <a:endParaRPr lang="tr-TR"/>
        </a:p>
      </dgm:t>
    </dgm:pt>
    <dgm:pt modelId="{D1D23C5F-2DD4-45E2-A9A5-782776BF3156}">
      <dgm:prSet phldrT="[Metin]"/>
      <dgm:spPr>
        <a:gradFill rotWithShape="0">
          <a:gsLst>
            <a:gs pos="0">
              <a:srgbClr val="774A31"/>
            </a:gs>
            <a:gs pos="30000">
              <a:srgbClr val="D49E6C"/>
            </a:gs>
            <a:gs pos="70000">
              <a:srgbClr val="A65528"/>
            </a:gs>
            <a:gs pos="100000">
              <a:srgbClr val="663012"/>
            </a:gs>
          </a:gsLst>
          <a:lin ang="5400000" scaled="0"/>
        </a:gradFill>
      </dgm:spPr>
      <dgm:t>
        <a:bodyPr/>
        <a:lstStyle/>
        <a:p>
          <a:r>
            <a:rPr lang="tr-TR" dirty="0" smtClean="0"/>
            <a:t>Toprak Çeşitleri</a:t>
          </a:r>
          <a:endParaRPr lang="tr-TR" dirty="0"/>
        </a:p>
      </dgm:t>
    </dgm:pt>
    <dgm:pt modelId="{B96E70BD-B767-4DA1-86BE-6AFC006DC2AC}" type="parTrans" cxnId="{1BE947B2-78F1-4BBC-8DE0-36910C62D4D7}">
      <dgm:prSet/>
      <dgm:spPr/>
      <dgm:t>
        <a:bodyPr/>
        <a:lstStyle/>
        <a:p>
          <a:endParaRPr lang="tr-TR"/>
        </a:p>
      </dgm:t>
    </dgm:pt>
    <dgm:pt modelId="{5194013A-24B5-4BE2-92C0-F95DF02A3022}" type="sibTrans" cxnId="{1BE947B2-78F1-4BBC-8DE0-36910C62D4D7}">
      <dgm:prSet/>
      <dgm:spPr/>
      <dgm:t>
        <a:bodyPr/>
        <a:lstStyle/>
        <a:p>
          <a:endParaRPr lang="tr-TR"/>
        </a:p>
      </dgm:t>
    </dgm:pt>
    <dgm:pt modelId="{D7D55F6D-2959-4083-B573-21E797A911D3}">
      <dgm:prSet phldrT="[Metin]"/>
      <dgm:spPr>
        <a:gradFill rotWithShape="0">
          <a:gsLst>
            <a:gs pos="0">
              <a:srgbClr val="774A31"/>
            </a:gs>
            <a:gs pos="30000">
              <a:srgbClr val="D49E6C"/>
            </a:gs>
            <a:gs pos="70000">
              <a:srgbClr val="A65528"/>
            </a:gs>
            <a:gs pos="100000">
              <a:srgbClr val="663012"/>
            </a:gs>
          </a:gsLst>
          <a:lin ang="5400000" scaled="0"/>
        </a:gradFill>
      </dgm:spPr>
      <dgm:t>
        <a:bodyPr/>
        <a:lstStyle/>
        <a:p>
          <a:r>
            <a:rPr lang="tr-TR" dirty="0" smtClean="0"/>
            <a:t>Kumlu Toprak</a:t>
          </a:r>
          <a:endParaRPr lang="tr-TR" dirty="0"/>
        </a:p>
      </dgm:t>
    </dgm:pt>
    <dgm:pt modelId="{388159FB-F76A-4FDF-BE5D-5D3070A3B96E}" type="parTrans" cxnId="{FAE11F63-171D-475E-AA93-0B5DD0811930}">
      <dgm:prSet/>
      <dgm:spPr>
        <a:ln>
          <a:solidFill>
            <a:srgbClr val="663300"/>
          </a:solidFill>
        </a:ln>
      </dgm:spPr>
      <dgm:t>
        <a:bodyPr/>
        <a:lstStyle/>
        <a:p>
          <a:endParaRPr lang="tr-TR"/>
        </a:p>
      </dgm:t>
    </dgm:pt>
    <dgm:pt modelId="{EACBA718-4C29-4861-BE5A-CEDAF0668557}" type="sibTrans" cxnId="{FAE11F63-171D-475E-AA93-0B5DD0811930}">
      <dgm:prSet/>
      <dgm:spPr/>
      <dgm:t>
        <a:bodyPr/>
        <a:lstStyle/>
        <a:p>
          <a:endParaRPr lang="tr-TR"/>
        </a:p>
      </dgm:t>
    </dgm:pt>
    <dgm:pt modelId="{9EA732B7-9CC5-42FD-8ED0-2FB5AC07D8D6}">
      <dgm:prSet phldrT="[Metin]"/>
      <dgm:spPr>
        <a:gradFill rotWithShape="0">
          <a:gsLst>
            <a:gs pos="0">
              <a:srgbClr val="774A31"/>
            </a:gs>
            <a:gs pos="30000">
              <a:srgbClr val="D49E6C"/>
            </a:gs>
            <a:gs pos="70000">
              <a:srgbClr val="A65528"/>
            </a:gs>
            <a:gs pos="100000">
              <a:srgbClr val="663012"/>
            </a:gs>
          </a:gsLst>
          <a:lin ang="5400000" scaled="0"/>
        </a:gradFill>
      </dgm:spPr>
      <dgm:t>
        <a:bodyPr/>
        <a:lstStyle/>
        <a:p>
          <a:r>
            <a:rPr lang="tr-TR" dirty="0" smtClean="0"/>
            <a:t>Killi Toprak </a:t>
          </a:r>
          <a:endParaRPr lang="tr-TR" dirty="0"/>
        </a:p>
      </dgm:t>
    </dgm:pt>
    <dgm:pt modelId="{1929871C-6AEE-43E5-AC80-194108C59D6C}" type="parTrans" cxnId="{EB33C54B-8655-4191-AA91-64436D6159A2}">
      <dgm:prSet/>
      <dgm:spPr/>
      <dgm:t>
        <a:bodyPr/>
        <a:lstStyle/>
        <a:p>
          <a:endParaRPr lang="tr-TR"/>
        </a:p>
      </dgm:t>
    </dgm:pt>
    <dgm:pt modelId="{777828E3-C278-4773-8D3D-883348CE8694}" type="sibTrans" cxnId="{EB33C54B-8655-4191-AA91-64436D6159A2}">
      <dgm:prSet/>
      <dgm:spPr/>
      <dgm:t>
        <a:bodyPr/>
        <a:lstStyle/>
        <a:p>
          <a:endParaRPr lang="tr-TR"/>
        </a:p>
      </dgm:t>
    </dgm:pt>
    <dgm:pt modelId="{EBFE4305-E24F-4399-8383-B0C2AE4980BC}">
      <dgm:prSet phldrT="[Metin]"/>
      <dgm:spPr>
        <a:gradFill rotWithShape="0">
          <a:gsLst>
            <a:gs pos="0">
              <a:srgbClr val="774A31"/>
            </a:gs>
            <a:gs pos="30000">
              <a:srgbClr val="D49E6C"/>
            </a:gs>
            <a:gs pos="70000">
              <a:srgbClr val="A65528"/>
            </a:gs>
            <a:gs pos="100000">
              <a:srgbClr val="663012"/>
            </a:gs>
          </a:gsLst>
          <a:lin ang="5400000" scaled="0"/>
        </a:gradFill>
      </dgm:spPr>
      <dgm:t>
        <a:bodyPr/>
        <a:lstStyle/>
        <a:p>
          <a:r>
            <a:rPr lang="tr-TR" dirty="0" smtClean="0"/>
            <a:t>Kireçli Toprak</a:t>
          </a:r>
          <a:endParaRPr lang="tr-TR" dirty="0"/>
        </a:p>
      </dgm:t>
    </dgm:pt>
    <dgm:pt modelId="{3F7AC916-7EB8-493B-9324-8CF4C3365B8A}" type="parTrans" cxnId="{86F330C0-3015-4682-AEF6-7DAF1818A99A}">
      <dgm:prSet/>
      <dgm:spPr>
        <a:ln>
          <a:solidFill>
            <a:srgbClr val="663300"/>
          </a:solidFill>
        </a:ln>
      </dgm:spPr>
      <dgm:t>
        <a:bodyPr/>
        <a:lstStyle/>
        <a:p>
          <a:endParaRPr lang="tr-TR"/>
        </a:p>
      </dgm:t>
    </dgm:pt>
    <dgm:pt modelId="{D351402C-29D7-45C5-AC93-94869C31BB6D}" type="sibTrans" cxnId="{86F330C0-3015-4682-AEF6-7DAF1818A99A}">
      <dgm:prSet/>
      <dgm:spPr/>
      <dgm:t>
        <a:bodyPr/>
        <a:lstStyle/>
        <a:p>
          <a:endParaRPr lang="tr-TR"/>
        </a:p>
      </dgm:t>
    </dgm:pt>
    <dgm:pt modelId="{56D7CE95-57DF-4BC6-B9CA-1E8880E851F9}">
      <dgm:prSet/>
      <dgm:spPr>
        <a:gradFill flip="none" rotWithShape="0">
          <a:gsLst>
            <a:gs pos="0">
              <a:srgbClr val="774A31"/>
            </a:gs>
            <a:gs pos="30000">
              <a:srgbClr val="D49E6C"/>
            </a:gs>
            <a:gs pos="70000">
              <a:srgbClr val="A65528"/>
            </a:gs>
            <a:gs pos="100000">
              <a:srgbClr val="663012"/>
            </a:gs>
          </a:gsLst>
          <a:lin ang="5400000" scaled="0"/>
          <a:tileRect/>
        </a:gradFill>
      </dgm:spPr>
      <dgm:t>
        <a:bodyPr/>
        <a:lstStyle/>
        <a:p>
          <a:r>
            <a:rPr lang="tr-TR" dirty="0" smtClean="0"/>
            <a:t>Humuslu Toprak</a:t>
          </a:r>
          <a:endParaRPr lang="tr-TR" dirty="0"/>
        </a:p>
      </dgm:t>
    </dgm:pt>
    <dgm:pt modelId="{9478B0C5-B5EA-4D1F-B263-A68F0AA61FDD}" type="parTrans" cxnId="{ADFC4F37-1A72-4CD1-A940-5D665D294C54}">
      <dgm:prSet/>
      <dgm:spPr>
        <a:ln>
          <a:solidFill>
            <a:srgbClr val="663300"/>
          </a:solidFill>
        </a:ln>
      </dgm:spPr>
      <dgm:t>
        <a:bodyPr/>
        <a:lstStyle/>
        <a:p>
          <a:endParaRPr lang="tr-TR"/>
        </a:p>
      </dgm:t>
    </dgm:pt>
    <dgm:pt modelId="{9ACDAD2B-88C6-4BA7-93F1-F5B8704CF94E}" type="sibTrans" cxnId="{ADFC4F37-1A72-4CD1-A940-5D665D294C54}">
      <dgm:prSet/>
      <dgm:spPr/>
      <dgm:t>
        <a:bodyPr/>
        <a:lstStyle/>
        <a:p>
          <a:endParaRPr lang="tr-TR"/>
        </a:p>
      </dgm:t>
    </dgm:pt>
    <dgm:pt modelId="{FE1D7FFA-5252-4393-812A-AFF0DE598258}" type="pres">
      <dgm:prSet presAssocID="{C5E8386C-3AE4-4563-8556-EE26552CA0EC}" presName="hierChild1" presStyleCnt="0">
        <dgm:presLayoutVars>
          <dgm:orgChart val="1"/>
          <dgm:chPref val="1"/>
          <dgm:dir/>
          <dgm:animOne val="branch"/>
          <dgm:animLvl val="lvl"/>
          <dgm:resizeHandles/>
        </dgm:presLayoutVars>
      </dgm:prSet>
      <dgm:spPr/>
      <dgm:t>
        <a:bodyPr/>
        <a:lstStyle/>
        <a:p>
          <a:endParaRPr lang="tr-TR"/>
        </a:p>
      </dgm:t>
    </dgm:pt>
    <dgm:pt modelId="{EE081619-C34F-4B16-8093-126C2C260ED1}" type="pres">
      <dgm:prSet presAssocID="{D1D23C5F-2DD4-45E2-A9A5-782776BF3156}" presName="hierRoot1" presStyleCnt="0">
        <dgm:presLayoutVars>
          <dgm:hierBranch val="init"/>
        </dgm:presLayoutVars>
      </dgm:prSet>
      <dgm:spPr/>
      <dgm:t>
        <a:bodyPr/>
        <a:lstStyle/>
        <a:p>
          <a:endParaRPr lang="tr-TR"/>
        </a:p>
      </dgm:t>
    </dgm:pt>
    <dgm:pt modelId="{548AD3B3-3607-442A-ABAD-B363425B7F9B}" type="pres">
      <dgm:prSet presAssocID="{D1D23C5F-2DD4-45E2-A9A5-782776BF3156}" presName="rootComposite1" presStyleCnt="0"/>
      <dgm:spPr/>
      <dgm:t>
        <a:bodyPr/>
        <a:lstStyle/>
        <a:p>
          <a:endParaRPr lang="tr-TR"/>
        </a:p>
      </dgm:t>
    </dgm:pt>
    <dgm:pt modelId="{89C01F95-28EF-4D43-81B0-07297FEDB159}" type="pres">
      <dgm:prSet presAssocID="{D1D23C5F-2DD4-45E2-A9A5-782776BF3156}" presName="rootText1" presStyleLbl="node0" presStyleIdx="0" presStyleCnt="1" custScaleX="136667" custScaleY="158073">
        <dgm:presLayoutVars>
          <dgm:chPref val="3"/>
        </dgm:presLayoutVars>
      </dgm:prSet>
      <dgm:spPr/>
      <dgm:t>
        <a:bodyPr/>
        <a:lstStyle/>
        <a:p>
          <a:endParaRPr lang="tr-TR"/>
        </a:p>
      </dgm:t>
    </dgm:pt>
    <dgm:pt modelId="{7B8E2705-F374-4F1E-B27E-C28E9C982850}" type="pres">
      <dgm:prSet presAssocID="{D1D23C5F-2DD4-45E2-A9A5-782776BF3156}" presName="rootConnector1" presStyleLbl="node1" presStyleIdx="0" presStyleCnt="0"/>
      <dgm:spPr/>
      <dgm:t>
        <a:bodyPr/>
        <a:lstStyle/>
        <a:p>
          <a:endParaRPr lang="tr-TR"/>
        </a:p>
      </dgm:t>
    </dgm:pt>
    <dgm:pt modelId="{D007448B-570C-4844-A058-B4AE3B4651A3}" type="pres">
      <dgm:prSet presAssocID="{D1D23C5F-2DD4-45E2-A9A5-782776BF3156}" presName="hierChild2" presStyleCnt="0"/>
      <dgm:spPr/>
      <dgm:t>
        <a:bodyPr/>
        <a:lstStyle/>
        <a:p>
          <a:endParaRPr lang="tr-TR"/>
        </a:p>
      </dgm:t>
    </dgm:pt>
    <dgm:pt modelId="{9C55B899-D44A-443B-980F-C9C7529AFEE0}" type="pres">
      <dgm:prSet presAssocID="{388159FB-F76A-4FDF-BE5D-5D3070A3B96E}" presName="Name37" presStyleLbl="parChTrans1D2" presStyleIdx="0" presStyleCnt="4"/>
      <dgm:spPr/>
      <dgm:t>
        <a:bodyPr/>
        <a:lstStyle/>
        <a:p>
          <a:endParaRPr lang="tr-TR"/>
        </a:p>
      </dgm:t>
    </dgm:pt>
    <dgm:pt modelId="{62E44769-2125-4305-B264-3602493175FC}" type="pres">
      <dgm:prSet presAssocID="{D7D55F6D-2959-4083-B573-21E797A911D3}" presName="hierRoot2" presStyleCnt="0">
        <dgm:presLayoutVars>
          <dgm:hierBranch val="init"/>
        </dgm:presLayoutVars>
      </dgm:prSet>
      <dgm:spPr/>
      <dgm:t>
        <a:bodyPr/>
        <a:lstStyle/>
        <a:p>
          <a:endParaRPr lang="tr-TR"/>
        </a:p>
      </dgm:t>
    </dgm:pt>
    <dgm:pt modelId="{F414AB8B-227F-4DC3-8E6E-26AC733C5CCD}" type="pres">
      <dgm:prSet presAssocID="{D7D55F6D-2959-4083-B573-21E797A911D3}" presName="rootComposite" presStyleCnt="0"/>
      <dgm:spPr/>
      <dgm:t>
        <a:bodyPr/>
        <a:lstStyle/>
        <a:p>
          <a:endParaRPr lang="tr-TR"/>
        </a:p>
      </dgm:t>
    </dgm:pt>
    <dgm:pt modelId="{BF1DBE2F-7DB4-447B-9984-106780286E29}" type="pres">
      <dgm:prSet presAssocID="{D7D55F6D-2959-4083-B573-21E797A911D3}" presName="rootText" presStyleLbl="node2" presStyleIdx="0" presStyleCnt="4" custScaleX="111716" custScaleY="148933">
        <dgm:presLayoutVars>
          <dgm:chPref val="3"/>
        </dgm:presLayoutVars>
      </dgm:prSet>
      <dgm:spPr/>
      <dgm:t>
        <a:bodyPr/>
        <a:lstStyle/>
        <a:p>
          <a:endParaRPr lang="tr-TR"/>
        </a:p>
      </dgm:t>
    </dgm:pt>
    <dgm:pt modelId="{607C747E-F309-46C1-9887-B50844BAC32B}" type="pres">
      <dgm:prSet presAssocID="{D7D55F6D-2959-4083-B573-21E797A911D3}" presName="rootConnector" presStyleLbl="node2" presStyleIdx="0" presStyleCnt="4"/>
      <dgm:spPr/>
      <dgm:t>
        <a:bodyPr/>
        <a:lstStyle/>
        <a:p>
          <a:endParaRPr lang="tr-TR"/>
        </a:p>
      </dgm:t>
    </dgm:pt>
    <dgm:pt modelId="{61BD7625-0ABF-47BA-B76E-A1599F53A818}" type="pres">
      <dgm:prSet presAssocID="{D7D55F6D-2959-4083-B573-21E797A911D3}" presName="hierChild4" presStyleCnt="0"/>
      <dgm:spPr/>
      <dgm:t>
        <a:bodyPr/>
        <a:lstStyle/>
        <a:p>
          <a:endParaRPr lang="tr-TR"/>
        </a:p>
      </dgm:t>
    </dgm:pt>
    <dgm:pt modelId="{2025E378-EC5D-40D4-9002-49290D3AA15E}" type="pres">
      <dgm:prSet presAssocID="{D7D55F6D-2959-4083-B573-21E797A911D3}" presName="hierChild5" presStyleCnt="0"/>
      <dgm:spPr/>
      <dgm:t>
        <a:bodyPr/>
        <a:lstStyle/>
        <a:p>
          <a:endParaRPr lang="tr-TR"/>
        </a:p>
      </dgm:t>
    </dgm:pt>
    <dgm:pt modelId="{E8BB6910-11C6-4E14-A599-718A3181BF7F}" type="pres">
      <dgm:prSet presAssocID="{1929871C-6AEE-43E5-AC80-194108C59D6C}" presName="Name37" presStyleLbl="parChTrans1D2" presStyleIdx="1" presStyleCnt="4"/>
      <dgm:spPr/>
      <dgm:t>
        <a:bodyPr/>
        <a:lstStyle/>
        <a:p>
          <a:endParaRPr lang="tr-TR"/>
        </a:p>
      </dgm:t>
    </dgm:pt>
    <dgm:pt modelId="{4FF0C331-73B1-4506-BC34-6878CE0AFC9D}" type="pres">
      <dgm:prSet presAssocID="{9EA732B7-9CC5-42FD-8ED0-2FB5AC07D8D6}" presName="hierRoot2" presStyleCnt="0">
        <dgm:presLayoutVars>
          <dgm:hierBranch val="init"/>
        </dgm:presLayoutVars>
      </dgm:prSet>
      <dgm:spPr/>
      <dgm:t>
        <a:bodyPr/>
        <a:lstStyle/>
        <a:p>
          <a:endParaRPr lang="tr-TR"/>
        </a:p>
      </dgm:t>
    </dgm:pt>
    <dgm:pt modelId="{D15814D2-2115-4661-895E-0AA3D50202E4}" type="pres">
      <dgm:prSet presAssocID="{9EA732B7-9CC5-42FD-8ED0-2FB5AC07D8D6}" presName="rootComposite" presStyleCnt="0"/>
      <dgm:spPr/>
      <dgm:t>
        <a:bodyPr/>
        <a:lstStyle/>
        <a:p>
          <a:endParaRPr lang="tr-TR"/>
        </a:p>
      </dgm:t>
    </dgm:pt>
    <dgm:pt modelId="{88A812F9-75DD-44D4-89A3-9594A361C702}" type="pres">
      <dgm:prSet presAssocID="{9EA732B7-9CC5-42FD-8ED0-2FB5AC07D8D6}" presName="rootText" presStyleLbl="node2" presStyleIdx="1" presStyleCnt="4" custScaleX="111716" custScaleY="148933">
        <dgm:presLayoutVars>
          <dgm:chPref val="3"/>
        </dgm:presLayoutVars>
      </dgm:prSet>
      <dgm:spPr/>
      <dgm:t>
        <a:bodyPr/>
        <a:lstStyle/>
        <a:p>
          <a:endParaRPr lang="tr-TR"/>
        </a:p>
      </dgm:t>
    </dgm:pt>
    <dgm:pt modelId="{1EA620CB-F8C2-4BB6-9060-FAC452F15B56}" type="pres">
      <dgm:prSet presAssocID="{9EA732B7-9CC5-42FD-8ED0-2FB5AC07D8D6}" presName="rootConnector" presStyleLbl="node2" presStyleIdx="1" presStyleCnt="4"/>
      <dgm:spPr/>
      <dgm:t>
        <a:bodyPr/>
        <a:lstStyle/>
        <a:p>
          <a:endParaRPr lang="tr-TR"/>
        </a:p>
      </dgm:t>
    </dgm:pt>
    <dgm:pt modelId="{EBC45C4F-C737-4AA7-8057-2844233C390A}" type="pres">
      <dgm:prSet presAssocID="{9EA732B7-9CC5-42FD-8ED0-2FB5AC07D8D6}" presName="hierChild4" presStyleCnt="0"/>
      <dgm:spPr/>
      <dgm:t>
        <a:bodyPr/>
        <a:lstStyle/>
        <a:p>
          <a:endParaRPr lang="tr-TR"/>
        </a:p>
      </dgm:t>
    </dgm:pt>
    <dgm:pt modelId="{C0024FAC-5248-4131-9422-0C5CCCE239A4}" type="pres">
      <dgm:prSet presAssocID="{9EA732B7-9CC5-42FD-8ED0-2FB5AC07D8D6}" presName="hierChild5" presStyleCnt="0"/>
      <dgm:spPr/>
      <dgm:t>
        <a:bodyPr/>
        <a:lstStyle/>
        <a:p>
          <a:endParaRPr lang="tr-TR"/>
        </a:p>
      </dgm:t>
    </dgm:pt>
    <dgm:pt modelId="{D78E46E3-1EA5-4A89-9C4C-9DC3A2C929DB}" type="pres">
      <dgm:prSet presAssocID="{3F7AC916-7EB8-493B-9324-8CF4C3365B8A}" presName="Name37" presStyleLbl="parChTrans1D2" presStyleIdx="2" presStyleCnt="4"/>
      <dgm:spPr/>
      <dgm:t>
        <a:bodyPr/>
        <a:lstStyle/>
        <a:p>
          <a:endParaRPr lang="tr-TR"/>
        </a:p>
      </dgm:t>
    </dgm:pt>
    <dgm:pt modelId="{CEDB436D-F52D-45DA-B39F-463EEFDFDF71}" type="pres">
      <dgm:prSet presAssocID="{EBFE4305-E24F-4399-8383-B0C2AE4980BC}" presName="hierRoot2" presStyleCnt="0">
        <dgm:presLayoutVars>
          <dgm:hierBranch val="init"/>
        </dgm:presLayoutVars>
      </dgm:prSet>
      <dgm:spPr/>
      <dgm:t>
        <a:bodyPr/>
        <a:lstStyle/>
        <a:p>
          <a:endParaRPr lang="tr-TR"/>
        </a:p>
      </dgm:t>
    </dgm:pt>
    <dgm:pt modelId="{818F76C7-86BE-46E6-84FE-B39C45E01F15}" type="pres">
      <dgm:prSet presAssocID="{EBFE4305-E24F-4399-8383-B0C2AE4980BC}" presName="rootComposite" presStyleCnt="0"/>
      <dgm:spPr/>
      <dgm:t>
        <a:bodyPr/>
        <a:lstStyle/>
        <a:p>
          <a:endParaRPr lang="tr-TR"/>
        </a:p>
      </dgm:t>
    </dgm:pt>
    <dgm:pt modelId="{B7DAD3E7-26B2-4664-B8D4-0E9F23D7E215}" type="pres">
      <dgm:prSet presAssocID="{EBFE4305-E24F-4399-8383-B0C2AE4980BC}" presName="rootText" presStyleLbl="node2" presStyleIdx="2" presStyleCnt="4" custScaleX="111716" custScaleY="148933">
        <dgm:presLayoutVars>
          <dgm:chPref val="3"/>
        </dgm:presLayoutVars>
      </dgm:prSet>
      <dgm:spPr/>
      <dgm:t>
        <a:bodyPr/>
        <a:lstStyle/>
        <a:p>
          <a:endParaRPr lang="tr-TR"/>
        </a:p>
      </dgm:t>
    </dgm:pt>
    <dgm:pt modelId="{E5322B5B-643A-4E88-80FE-8DFA2722A215}" type="pres">
      <dgm:prSet presAssocID="{EBFE4305-E24F-4399-8383-B0C2AE4980BC}" presName="rootConnector" presStyleLbl="node2" presStyleIdx="2" presStyleCnt="4"/>
      <dgm:spPr/>
      <dgm:t>
        <a:bodyPr/>
        <a:lstStyle/>
        <a:p>
          <a:endParaRPr lang="tr-TR"/>
        </a:p>
      </dgm:t>
    </dgm:pt>
    <dgm:pt modelId="{8A4FEEFA-AA7A-42E7-9F0A-642701C5BA15}" type="pres">
      <dgm:prSet presAssocID="{EBFE4305-E24F-4399-8383-B0C2AE4980BC}" presName="hierChild4" presStyleCnt="0"/>
      <dgm:spPr/>
      <dgm:t>
        <a:bodyPr/>
        <a:lstStyle/>
        <a:p>
          <a:endParaRPr lang="tr-TR"/>
        </a:p>
      </dgm:t>
    </dgm:pt>
    <dgm:pt modelId="{A4F46C03-C015-496C-A2DD-9B98325EC3D4}" type="pres">
      <dgm:prSet presAssocID="{EBFE4305-E24F-4399-8383-B0C2AE4980BC}" presName="hierChild5" presStyleCnt="0"/>
      <dgm:spPr/>
      <dgm:t>
        <a:bodyPr/>
        <a:lstStyle/>
        <a:p>
          <a:endParaRPr lang="tr-TR"/>
        </a:p>
      </dgm:t>
    </dgm:pt>
    <dgm:pt modelId="{D2419D9E-7F25-478B-B228-D3C758553439}" type="pres">
      <dgm:prSet presAssocID="{9478B0C5-B5EA-4D1F-B263-A68F0AA61FDD}" presName="Name37" presStyleLbl="parChTrans1D2" presStyleIdx="3" presStyleCnt="4"/>
      <dgm:spPr/>
      <dgm:t>
        <a:bodyPr/>
        <a:lstStyle/>
        <a:p>
          <a:endParaRPr lang="tr-TR"/>
        </a:p>
      </dgm:t>
    </dgm:pt>
    <dgm:pt modelId="{785A9A71-4CFF-48F8-A551-77C9EA0F7C9B}" type="pres">
      <dgm:prSet presAssocID="{56D7CE95-57DF-4BC6-B9CA-1E8880E851F9}" presName="hierRoot2" presStyleCnt="0">
        <dgm:presLayoutVars>
          <dgm:hierBranch val="init"/>
        </dgm:presLayoutVars>
      </dgm:prSet>
      <dgm:spPr/>
      <dgm:t>
        <a:bodyPr/>
        <a:lstStyle/>
        <a:p>
          <a:endParaRPr lang="tr-TR"/>
        </a:p>
      </dgm:t>
    </dgm:pt>
    <dgm:pt modelId="{1E94830E-2B28-4438-85E5-C0B09E4C6EB9}" type="pres">
      <dgm:prSet presAssocID="{56D7CE95-57DF-4BC6-B9CA-1E8880E851F9}" presName="rootComposite" presStyleCnt="0"/>
      <dgm:spPr/>
      <dgm:t>
        <a:bodyPr/>
        <a:lstStyle/>
        <a:p>
          <a:endParaRPr lang="tr-TR"/>
        </a:p>
      </dgm:t>
    </dgm:pt>
    <dgm:pt modelId="{9EFD7266-F6C9-415D-99B3-F5FAB54F0519}" type="pres">
      <dgm:prSet presAssocID="{56D7CE95-57DF-4BC6-B9CA-1E8880E851F9}" presName="rootText" presStyleLbl="node2" presStyleIdx="3" presStyleCnt="4" custScaleX="111716" custScaleY="148933">
        <dgm:presLayoutVars>
          <dgm:chPref val="3"/>
        </dgm:presLayoutVars>
      </dgm:prSet>
      <dgm:spPr/>
      <dgm:t>
        <a:bodyPr/>
        <a:lstStyle/>
        <a:p>
          <a:endParaRPr lang="tr-TR"/>
        </a:p>
      </dgm:t>
    </dgm:pt>
    <dgm:pt modelId="{91A688D8-257C-4F91-A0D1-14E98A78EB82}" type="pres">
      <dgm:prSet presAssocID="{56D7CE95-57DF-4BC6-B9CA-1E8880E851F9}" presName="rootConnector" presStyleLbl="node2" presStyleIdx="3" presStyleCnt="4"/>
      <dgm:spPr/>
      <dgm:t>
        <a:bodyPr/>
        <a:lstStyle/>
        <a:p>
          <a:endParaRPr lang="tr-TR"/>
        </a:p>
      </dgm:t>
    </dgm:pt>
    <dgm:pt modelId="{03A1EF3B-0F27-41BD-9885-2AC7B6F42374}" type="pres">
      <dgm:prSet presAssocID="{56D7CE95-57DF-4BC6-B9CA-1E8880E851F9}" presName="hierChild4" presStyleCnt="0"/>
      <dgm:spPr/>
      <dgm:t>
        <a:bodyPr/>
        <a:lstStyle/>
        <a:p>
          <a:endParaRPr lang="tr-TR"/>
        </a:p>
      </dgm:t>
    </dgm:pt>
    <dgm:pt modelId="{76D7CD34-BF3A-4F6B-9528-9B36C71C89FC}" type="pres">
      <dgm:prSet presAssocID="{56D7CE95-57DF-4BC6-B9CA-1E8880E851F9}" presName="hierChild5" presStyleCnt="0"/>
      <dgm:spPr/>
      <dgm:t>
        <a:bodyPr/>
        <a:lstStyle/>
        <a:p>
          <a:endParaRPr lang="tr-TR"/>
        </a:p>
      </dgm:t>
    </dgm:pt>
    <dgm:pt modelId="{A4D6FA84-97F7-4CCB-9430-F90D90835209}" type="pres">
      <dgm:prSet presAssocID="{D1D23C5F-2DD4-45E2-A9A5-782776BF3156}" presName="hierChild3" presStyleCnt="0"/>
      <dgm:spPr/>
      <dgm:t>
        <a:bodyPr/>
        <a:lstStyle/>
        <a:p>
          <a:endParaRPr lang="tr-TR"/>
        </a:p>
      </dgm:t>
    </dgm:pt>
  </dgm:ptLst>
  <dgm:cxnLst>
    <dgm:cxn modelId="{0AE32299-3CBD-4FF7-B7E3-4D304EAF11F0}" type="presOf" srcId="{D1D23C5F-2DD4-45E2-A9A5-782776BF3156}" destId="{7B8E2705-F374-4F1E-B27E-C28E9C982850}" srcOrd="1" destOrd="0" presId="urn:microsoft.com/office/officeart/2005/8/layout/orgChart1"/>
    <dgm:cxn modelId="{293A8F02-39A6-4DB7-9EC3-E94B42EB3171}" type="presOf" srcId="{D1D23C5F-2DD4-45E2-A9A5-782776BF3156}" destId="{89C01F95-28EF-4D43-81B0-07297FEDB159}" srcOrd="0" destOrd="0" presId="urn:microsoft.com/office/officeart/2005/8/layout/orgChart1"/>
    <dgm:cxn modelId="{C26FAA6D-8E98-4BEF-84DD-741532E88AFF}" type="presOf" srcId="{9EA732B7-9CC5-42FD-8ED0-2FB5AC07D8D6}" destId="{88A812F9-75DD-44D4-89A3-9594A361C702}" srcOrd="0" destOrd="0" presId="urn:microsoft.com/office/officeart/2005/8/layout/orgChart1"/>
    <dgm:cxn modelId="{EB33C54B-8655-4191-AA91-64436D6159A2}" srcId="{D1D23C5F-2DD4-45E2-A9A5-782776BF3156}" destId="{9EA732B7-9CC5-42FD-8ED0-2FB5AC07D8D6}" srcOrd="1" destOrd="0" parTransId="{1929871C-6AEE-43E5-AC80-194108C59D6C}" sibTransId="{777828E3-C278-4773-8D3D-883348CE8694}"/>
    <dgm:cxn modelId="{BBAAE031-005A-40DF-8264-F5FF232B77BA}" type="presOf" srcId="{56D7CE95-57DF-4BC6-B9CA-1E8880E851F9}" destId="{9EFD7266-F6C9-415D-99B3-F5FAB54F0519}" srcOrd="0" destOrd="0" presId="urn:microsoft.com/office/officeart/2005/8/layout/orgChart1"/>
    <dgm:cxn modelId="{CC154297-21CE-445B-9BD1-F77ECFDC0A9B}" type="presOf" srcId="{EBFE4305-E24F-4399-8383-B0C2AE4980BC}" destId="{E5322B5B-643A-4E88-80FE-8DFA2722A215}" srcOrd="1" destOrd="0" presId="urn:microsoft.com/office/officeart/2005/8/layout/orgChart1"/>
    <dgm:cxn modelId="{D89608D4-1862-4787-B989-88DD52DF76D0}" type="presOf" srcId="{EBFE4305-E24F-4399-8383-B0C2AE4980BC}" destId="{B7DAD3E7-26B2-4664-B8D4-0E9F23D7E215}" srcOrd="0" destOrd="0" presId="urn:microsoft.com/office/officeart/2005/8/layout/orgChart1"/>
    <dgm:cxn modelId="{86F330C0-3015-4682-AEF6-7DAF1818A99A}" srcId="{D1D23C5F-2DD4-45E2-A9A5-782776BF3156}" destId="{EBFE4305-E24F-4399-8383-B0C2AE4980BC}" srcOrd="2" destOrd="0" parTransId="{3F7AC916-7EB8-493B-9324-8CF4C3365B8A}" sibTransId="{D351402C-29D7-45C5-AC93-94869C31BB6D}"/>
    <dgm:cxn modelId="{4F77BADF-3FBC-434B-8D79-31D8FDB64E73}" type="presOf" srcId="{3F7AC916-7EB8-493B-9324-8CF4C3365B8A}" destId="{D78E46E3-1EA5-4A89-9C4C-9DC3A2C929DB}" srcOrd="0" destOrd="0" presId="urn:microsoft.com/office/officeart/2005/8/layout/orgChart1"/>
    <dgm:cxn modelId="{08349DAF-2C52-4A70-B902-5B6C23889C6F}" type="presOf" srcId="{56D7CE95-57DF-4BC6-B9CA-1E8880E851F9}" destId="{91A688D8-257C-4F91-A0D1-14E98A78EB82}" srcOrd="1" destOrd="0" presId="urn:microsoft.com/office/officeart/2005/8/layout/orgChart1"/>
    <dgm:cxn modelId="{07196613-7FAF-40DE-AF58-FBFAA3C98AB5}" type="presOf" srcId="{9478B0C5-B5EA-4D1F-B263-A68F0AA61FDD}" destId="{D2419D9E-7F25-478B-B228-D3C758553439}" srcOrd="0" destOrd="0" presId="urn:microsoft.com/office/officeart/2005/8/layout/orgChart1"/>
    <dgm:cxn modelId="{0B25F848-24B6-4C53-936C-3B63AD4B562C}" type="presOf" srcId="{D7D55F6D-2959-4083-B573-21E797A911D3}" destId="{BF1DBE2F-7DB4-447B-9984-106780286E29}" srcOrd="0" destOrd="0" presId="urn:microsoft.com/office/officeart/2005/8/layout/orgChart1"/>
    <dgm:cxn modelId="{1BE947B2-78F1-4BBC-8DE0-36910C62D4D7}" srcId="{C5E8386C-3AE4-4563-8556-EE26552CA0EC}" destId="{D1D23C5F-2DD4-45E2-A9A5-782776BF3156}" srcOrd="0" destOrd="0" parTransId="{B96E70BD-B767-4DA1-86BE-6AFC006DC2AC}" sibTransId="{5194013A-24B5-4BE2-92C0-F95DF02A3022}"/>
    <dgm:cxn modelId="{658A4F58-1145-41D9-81D4-36B9589DD49D}" type="presOf" srcId="{C5E8386C-3AE4-4563-8556-EE26552CA0EC}" destId="{FE1D7FFA-5252-4393-812A-AFF0DE598258}" srcOrd="0" destOrd="0" presId="urn:microsoft.com/office/officeart/2005/8/layout/orgChart1"/>
    <dgm:cxn modelId="{DB22632F-B845-4803-8371-91814BA01D09}" type="presOf" srcId="{1929871C-6AEE-43E5-AC80-194108C59D6C}" destId="{E8BB6910-11C6-4E14-A599-718A3181BF7F}" srcOrd="0" destOrd="0" presId="urn:microsoft.com/office/officeart/2005/8/layout/orgChart1"/>
    <dgm:cxn modelId="{ADFC4F37-1A72-4CD1-A940-5D665D294C54}" srcId="{D1D23C5F-2DD4-45E2-A9A5-782776BF3156}" destId="{56D7CE95-57DF-4BC6-B9CA-1E8880E851F9}" srcOrd="3" destOrd="0" parTransId="{9478B0C5-B5EA-4D1F-B263-A68F0AA61FDD}" sibTransId="{9ACDAD2B-88C6-4BA7-93F1-F5B8704CF94E}"/>
    <dgm:cxn modelId="{2272488C-1845-4DD5-93C6-2380CBF0CC95}" type="presOf" srcId="{9EA732B7-9CC5-42FD-8ED0-2FB5AC07D8D6}" destId="{1EA620CB-F8C2-4BB6-9060-FAC452F15B56}" srcOrd="1" destOrd="0" presId="urn:microsoft.com/office/officeart/2005/8/layout/orgChart1"/>
    <dgm:cxn modelId="{6EED8268-A0BA-4667-A029-E925F867B6CD}" type="presOf" srcId="{388159FB-F76A-4FDF-BE5D-5D3070A3B96E}" destId="{9C55B899-D44A-443B-980F-C9C7529AFEE0}" srcOrd="0" destOrd="0" presId="urn:microsoft.com/office/officeart/2005/8/layout/orgChart1"/>
    <dgm:cxn modelId="{FAE11F63-171D-475E-AA93-0B5DD0811930}" srcId="{D1D23C5F-2DD4-45E2-A9A5-782776BF3156}" destId="{D7D55F6D-2959-4083-B573-21E797A911D3}" srcOrd="0" destOrd="0" parTransId="{388159FB-F76A-4FDF-BE5D-5D3070A3B96E}" sibTransId="{EACBA718-4C29-4861-BE5A-CEDAF0668557}"/>
    <dgm:cxn modelId="{9FAE4FF7-6249-4798-9F74-873CD04D5EAA}" type="presOf" srcId="{D7D55F6D-2959-4083-B573-21E797A911D3}" destId="{607C747E-F309-46C1-9887-B50844BAC32B}" srcOrd="1" destOrd="0" presId="urn:microsoft.com/office/officeart/2005/8/layout/orgChart1"/>
    <dgm:cxn modelId="{5C544FB9-491E-4CF6-BA6D-12AF569E1AC0}" type="presParOf" srcId="{FE1D7FFA-5252-4393-812A-AFF0DE598258}" destId="{EE081619-C34F-4B16-8093-126C2C260ED1}" srcOrd="0" destOrd="0" presId="urn:microsoft.com/office/officeart/2005/8/layout/orgChart1"/>
    <dgm:cxn modelId="{54089FAE-7C74-4F11-9DB7-DA6A0517D72A}" type="presParOf" srcId="{EE081619-C34F-4B16-8093-126C2C260ED1}" destId="{548AD3B3-3607-442A-ABAD-B363425B7F9B}" srcOrd="0" destOrd="0" presId="urn:microsoft.com/office/officeart/2005/8/layout/orgChart1"/>
    <dgm:cxn modelId="{BC6F9259-7BAF-4917-A1AD-0D45B61F2858}" type="presParOf" srcId="{548AD3B3-3607-442A-ABAD-B363425B7F9B}" destId="{89C01F95-28EF-4D43-81B0-07297FEDB159}" srcOrd="0" destOrd="0" presId="urn:microsoft.com/office/officeart/2005/8/layout/orgChart1"/>
    <dgm:cxn modelId="{C12C5475-D710-4DFE-AF57-E93433179F9D}" type="presParOf" srcId="{548AD3B3-3607-442A-ABAD-B363425B7F9B}" destId="{7B8E2705-F374-4F1E-B27E-C28E9C982850}" srcOrd="1" destOrd="0" presId="urn:microsoft.com/office/officeart/2005/8/layout/orgChart1"/>
    <dgm:cxn modelId="{8DE22DDF-5DA7-42F7-BB8F-AAA1C4D7938E}" type="presParOf" srcId="{EE081619-C34F-4B16-8093-126C2C260ED1}" destId="{D007448B-570C-4844-A058-B4AE3B4651A3}" srcOrd="1" destOrd="0" presId="urn:microsoft.com/office/officeart/2005/8/layout/orgChart1"/>
    <dgm:cxn modelId="{1FF3C4D2-83FD-4BC8-8869-BAC5B4AFE429}" type="presParOf" srcId="{D007448B-570C-4844-A058-B4AE3B4651A3}" destId="{9C55B899-D44A-443B-980F-C9C7529AFEE0}" srcOrd="0" destOrd="0" presId="urn:microsoft.com/office/officeart/2005/8/layout/orgChart1"/>
    <dgm:cxn modelId="{DD78A9FE-18BA-4F38-9D44-E976516DC975}" type="presParOf" srcId="{D007448B-570C-4844-A058-B4AE3B4651A3}" destId="{62E44769-2125-4305-B264-3602493175FC}" srcOrd="1" destOrd="0" presId="urn:microsoft.com/office/officeart/2005/8/layout/orgChart1"/>
    <dgm:cxn modelId="{77EF4D9B-EFA3-4D79-9D6B-F7CBED6CE77A}" type="presParOf" srcId="{62E44769-2125-4305-B264-3602493175FC}" destId="{F414AB8B-227F-4DC3-8E6E-26AC733C5CCD}" srcOrd="0" destOrd="0" presId="urn:microsoft.com/office/officeart/2005/8/layout/orgChart1"/>
    <dgm:cxn modelId="{E80D3077-54A0-4ECA-AC5C-C8B9DA38BB0F}" type="presParOf" srcId="{F414AB8B-227F-4DC3-8E6E-26AC733C5CCD}" destId="{BF1DBE2F-7DB4-447B-9984-106780286E29}" srcOrd="0" destOrd="0" presId="urn:microsoft.com/office/officeart/2005/8/layout/orgChart1"/>
    <dgm:cxn modelId="{0F67AC54-800C-4A3C-A904-42DDFE63B37A}" type="presParOf" srcId="{F414AB8B-227F-4DC3-8E6E-26AC733C5CCD}" destId="{607C747E-F309-46C1-9887-B50844BAC32B}" srcOrd="1" destOrd="0" presId="urn:microsoft.com/office/officeart/2005/8/layout/orgChart1"/>
    <dgm:cxn modelId="{342F9646-F0DF-4FD9-AD98-E5AE73242392}" type="presParOf" srcId="{62E44769-2125-4305-B264-3602493175FC}" destId="{61BD7625-0ABF-47BA-B76E-A1599F53A818}" srcOrd="1" destOrd="0" presId="urn:microsoft.com/office/officeart/2005/8/layout/orgChart1"/>
    <dgm:cxn modelId="{8C896B1F-38AB-419E-94E0-A5C63AD4244F}" type="presParOf" srcId="{62E44769-2125-4305-B264-3602493175FC}" destId="{2025E378-EC5D-40D4-9002-49290D3AA15E}" srcOrd="2" destOrd="0" presId="urn:microsoft.com/office/officeart/2005/8/layout/orgChart1"/>
    <dgm:cxn modelId="{648598A9-DD32-4CBE-94F3-B2C6194A2D34}" type="presParOf" srcId="{D007448B-570C-4844-A058-B4AE3B4651A3}" destId="{E8BB6910-11C6-4E14-A599-718A3181BF7F}" srcOrd="2" destOrd="0" presId="urn:microsoft.com/office/officeart/2005/8/layout/orgChart1"/>
    <dgm:cxn modelId="{BBA8F573-B7B3-4408-A224-5E10E6EEB288}" type="presParOf" srcId="{D007448B-570C-4844-A058-B4AE3B4651A3}" destId="{4FF0C331-73B1-4506-BC34-6878CE0AFC9D}" srcOrd="3" destOrd="0" presId="urn:microsoft.com/office/officeart/2005/8/layout/orgChart1"/>
    <dgm:cxn modelId="{8B1D5679-3D17-4F64-9916-FFCC79F63448}" type="presParOf" srcId="{4FF0C331-73B1-4506-BC34-6878CE0AFC9D}" destId="{D15814D2-2115-4661-895E-0AA3D50202E4}" srcOrd="0" destOrd="0" presId="urn:microsoft.com/office/officeart/2005/8/layout/orgChart1"/>
    <dgm:cxn modelId="{52914F7E-7C2C-4D5E-895C-7366BACADAE2}" type="presParOf" srcId="{D15814D2-2115-4661-895E-0AA3D50202E4}" destId="{88A812F9-75DD-44D4-89A3-9594A361C702}" srcOrd="0" destOrd="0" presId="urn:microsoft.com/office/officeart/2005/8/layout/orgChart1"/>
    <dgm:cxn modelId="{444D73E8-5618-4C26-B885-A11F075D283E}" type="presParOf" srcId="{D15814D2-2115-4661-895E-0AA3D50202E4}" destId="{1EA620CB-F8C2-4BB6-9060-FAC452F15B56}" srcOrd="1" destOrd="0" presId="urn:microsoft.com/office/officeart/2005/8/layout/orgChart1"/>
    <dgm:cxn modelId="{3F5F0695-2462-4B3C-B609-23F1C64BA04F}" type="presParOf" srcId="{4FF0C331-73B1-4506-BC34-6878CE0AFC9D}" destId="{EBC45C4F-C737-4AA7-8057-2844233C390A}" srcOrd="1" destOrd="0" presId="urn:microsoft.com/office/officeart/2005/8/layout/orgChart1"/>
    <dgm:cxn modelId="{3EE52115-FB01-4D6A-97F9-CB0494F77204}" type="presParOf" srcId="{4FF0C331-73B1-4506-BC34-6878CE0AFC9D}" destId="{C0024FAC-5248-4131-9422-0C5CCCE239A4}" srcOrd="2" destOrd="0" presId="urn:microsoft.com/office/officeart/2005/8/layout/orgChart1"/>
    <dgm:cxn modelId="{84AC5FAC-6064-42EC-8CAA-7695349B243B}" type="presParOf" srcId="{D007448B-570C-4844-A058-B4AE3B4651A3}" destId="{D78E46E3-1EA5-4A89-9C4C-9DC3A2C929DB}" srcOrd="4" destOrd="0" presId="urn:microsoft.com/office/officeart/2005/8/layout/orgChart1"/>
    <dgm:cxn modelId="{C7318643-AD8C-467F-B4E3-2C991A0DD974}" type="presParOf" srcId="{D007448B-570C-4844-A058-B4AE3B4651A3}" destId="{CEDB436D-F52D-45DA-B39F-463EEFDFDF71}" srcOrd="5" destOrd="0" presId="urn:microsoft.com/office/officeart/2005/8/layout/orgChart1"/>
    <dgm:cxn modelId="{76FB642F-FAC1-4565-AA7F-54826DD39548}" type="presParOf" srcId="{CEDB436D-F52D-45DA-B39F-463EEFDFDF71}" destId="{818F76C7-86BE-46E6-84FE-B39C45E01F15}" srcOrd="0" destOrd="0" presId="urn:microsoft.com/office/officeart/2005/8/layout/orgChart1"/>
    <dgm:cxn modelId="{D380CB22-33B2-466B-B0CA-A6F90B7D65BC}" type="presParOf" srcId="{818F76C7-86BE-46E6-84FE-B39C45E01F15}" destId="{B7DAD3E7-26B2-4664-B8D4-0E9F23D7E215}" srcOrd="0" destOrd="0" presId="urn:microsoft.com/office/officeart/2005/8/layout/orgChart1"/>
    <dgm:cxn modelId="{9A934C35-0FD6-401E-9176-2F04F8402436}" type="presParOf" srcId="{818F76C7-86BE-46E6-84FE-B39C45E01F15}" destId="{E5322B5B-643A-4E88-80FE-8DFA2722A215}" srcOrd="1" destOrd="0" presId="urn:microsoft.com/office/officeart/2005/8/layout/orgChart1"/>
    <dgm:cxn modelId="{E0050AEF-E53B-4D93-A1EC-D7FECB180A50}" type="presParOf" srcId="{CEDB436D-F52D-45DA-B39F-463EEFDFDF71}" destId="{8A4FEEFA-AA7A-42E7-9F0A-642701C5BA15}" srcOrd="1" destOrd="0" presId="urn:microsoft.com/office/officeart/2005/8/layout/orgChart1"/>
    <dgm:cxn modelId="{66AF76B6-C24B-4F45-A6C1-1B47570F5F62}" type="presParOf" srcId="{CEDB436D-F52D-45DA-B39F-463EEFDFDF71}" destId="{A4F46C03-C015-496C-A2DD-9B98325EC3D4}" srcOrd="2" destOrd="0" presId="urn:microsoft.com/office/officeart/2005/8/layout/orgChart1"/>
    <dgm:cxn modelId="{940401DA-0DC5-47B2-8C50-6C9D8F51492D}" type="presParOf" srcId="{D007448B-570C-4844-A058-B4AE3B4651A3}" destId="{D2419D9E-7F25-478B-B228-D3C758553439}" srcOrd="6" destOrd="0" presId="urn:microsoft.com/office/officeart/2005/8/layout/orgChart1"/>
    <dgm:cxn modelId="{6D2DEC81-D518-48B2-8001-35602EFDFAAC}" type="presParOf" srcId="{D007448B-570C-4844-A058-B4AE3B4651A3}" destId="{785A9A71-4CFF-48F8-A551-77C9EA0F7C9B}" srcOrd="7" destOrd="0" presId="urn:microsoft.com/office/officeart/2005/8/layout/orgChart1"/>
    <dgm:cxn modelId="{BEDDA9C1-5D7D-4242-BBDD-F9059AFBD3C4}" type="presParOf" srcId="{785A9A71-4CFF-48F8-A551-77C9EA0F7C9B}" destId="{1E94830E-2B28-4438-85E5-C0B09E4C6EB9}" srcOrd="0" destOrd="0" presId="urn:microsoft.com/office/officeart/2005/8/layout/orgChart1"/>
    <dgm:cxn modelId="{2403EE6C-07FB-42C0-961C-3ED70EDACEAA}" type="presParOf" srcId="{1E94830E-2B28-4438-85E5-C0B09E4C6EB9}" destId="{9EFD7266-F6C9-415D-99B3-F5FAB54F0519}" srcOrd="0" destOrd="0" presId="urn:microsoft.com/office/officeart/2005/8/layout/orgChart1"/>
    <dgm:cxn modelId="{A98D953C-FF47-481C-8910-C1CEF16CCAB7}" type="presParOf" srcId="{1E94830E-2B28-4438-85E5-C0B09E4C6EB9}" destId="{91A688D8-257C-4F91-A0D1-14E98A78EB82}" srcOrd="1" destOrd="0" presId="urn:microsoft.com/office/officeart/2005/8/layout/orgChart1"/>
    <dgm:cxn modelId="{B6820E35-8402-4DF2-AF60-8BA1804BBA77}" type="presParOf" srcId="{785A9A71-4CFF-48F8-A551-77C9EA0F7C9B}" destId="{03A1EF3B-0F27-41BD-9885-2AC7B6F42374}" srcOrd="1" destOrd="0" presId="urn:microsoft.com/office/officeart/2005/8/layout/orgChart1"/>
    <dgm:cxn modelId="{DCD18475-7733-4BA7-B62D-F3AABE7CAB73}" type="presParOf" srcId="{785A9A71-4CFF-48F8-A551-77C9EA0F7C9B}" destId="{76D7CD34-BF3A-4F6B-9528-9B36C71C89FC}" srcOrd="2" destOrd="0" presId="urn:microsoft.com/office/officeart/2005/8/layout/orgChart1"/>
    <dgm:cxn modelId="{3CE188FE-BE46-427B-9774-8F099A4FDD45}" type="presParOf" srcId="{EE081619-C34F-4B16-8093-126C2C260ED1}" destId="{A4D6FA84-97F7-4CCB-9430-F90D90835209}" srcOrd="2" destOrd="0" presId="urn:microsoft.com/office/officeart/2005/8/layout/orgChart1"/>
  </dgm:cxnLst>
  <dgm:bg>
    <a:noFill/>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5E8386C-3AE4-4563-8556-EE26552CA0EC}" type="doc">
      <dgm:prSet loTypeId="urn:microsoft.com/office/officeart/2005/8/layout/orgChart1" loCatId="hierarchy" qsTypeId="urn:microsoft.com/office/officeart/2005/8/quickstyle/3d1" qsCatId="3D" csTypeId="urn:microsoft.com/office/officeart/2005/8/colors/accent1_2" csCatId="accent1" phldr="1"/>
      <dgm:spPr/>
      <dgm:t>
        <a:bodyPr/>
        <a:lstStyle/>
        <a:p>
          <a:endParaRPr lang="tr-TR"/>
        </a:p>
      </dgm:t>
    </dgm:pt>
    <dgm:pt modelId="{D1D23C5F-2DD4-45E2-A9A5-782776BF3156}">
      <dgm:prSet phldrT="[Metin]"/>
      <dgm:spPr>
        <a:gradFill rotWithShape="0">
          <a:gsLst>
            <a:gs pos="0">
              <a:srgbClr val="774A31"/>
            </a:gs>
            <a:gs pos="30000">
              <a:srgbClr val="D49E6C"/>
            </a:gs>
            <a:gs pos="70000">
              <a:srgbClr val="A65528"/>
            </a:gs>
            <a:gs pos="100000">
              <a:srgbClr val="663012"/>
            </a:gs>
          </a:gsLst>
          <a:lin ang="5400000" scaled="0"/>
        </a:gradFill>
      </dgm:spPr>
      <dgm:t>
        <a:bodyPr/>
        <a:lstStyle/>
        <a:p>
          <a:r>
            <a:rPr lang="tr-TR" dirty="0" smtClean="0"/>
            <a:t>Toprak Çeşitleri</a:t>
          </a:r>
          <a:endParaRPr lang="tr-TR" dirty="0"/>
        </a:p>
      </dgm:t>
    </dgm:pt>
    <dgm:pt modelId="{B96E70BD-B767-4DA1-86BE-6AFC006DC2AC}" type="parTrans" cxnId="{1BE947B2-78F1-4BBC-8DE0-36910C62D4D7}">
      <dgm:prSet/>
      <dgm:spPr/>
      <dgm:t>
        <a:bodyPr/>
        <a:lstStyle/>
        <a:p>
          <a:endParaRPr lang="tr-TR"/>
        </a:p>
      </dgm:t>
    </dgm:pt>
    <dgm:pt modelId="{5194013A-24B5-4BE2-92C0-F95DF02A3022}" type="sibTrans" cxnId="{1BE947B2-78F1-4BBC-8DE0-36910C62D4D7}">
      <dgm:prSet/>
      <dgm:spPr/>
      <dgm:t>
        <a:bodyPr/>
        <a:lstStyle/>
        <a:p>
          <a:endParaRPr lang="tr-TR"/>
        </a:p>
      </dgm:t>
    </dgm:pt>
    <dgm:pt modelId="{D7D55F6D-2959-4083-B573-21E797A911D3}">
      <dgm:prSet phldrT="[Metin]"/>
      <dgm:spPr>
        <a:gradFill rotWithShape="0">
          <a:gsLst>
            <a:gs pos="0">
              <a:srgbClr val="774A31"/>
            </a:gs>
            <a:gs pos="30000">
              <a:srgbClr val="D49E6C"/>
            </a:gs>
            <a:gs pos="70000">
              <a:srgbClr val="A65528"/>
            </a:gs>
            <a:gs pos="100000">
              <a:srgbClr val="663012"/>
            </a:gs>
          </a:gsLst>
          <a:lin ang="5400000" scaled="0"/>
        </a:gradFill>
      </dgm:spPr>
      <dgm:t>
        <a:bodyPr/>
        <a:lstStyle/>
        <a:p>
          <a:r>
            <a:rPr lang="tr-TR" dirty="0" smtClean="0"/>
            <a:t>Kumlu Toprak</a:t>
          </a:r>
          <a:endParaRPr lang="tr-TR" dirty="0"/>
        </a:p>
      </dgm:t>
    </dgm:pt>
    <dgm:pt modelId="{388159FB-F76A-4FDF-BE5D-5D3070A3B96E}" type="parTrans" cxnId="{FAE11F63-171D-475E-AA93-0B5DD0811930}">
      <dgm:prSet/>
      <dgm:spPr>
        <a:ln>
          <a:solidFill>
            <a:srgbClr val="663300"/>
          </a:solidFill>
        </a:ln>
      </dgm:spPr>
      <dgm:t>
        <a:bodyPr/>
        <a:lstStyle/>
        <a:p>
          <a:endParaRPr lang="tr-TR"/>
        </a:p>
      </dgm:t>
    </dgm:pt>
    <dgm:pt modelId="{EACBA718-4C29-4861-BE5A-CEDAF0668557}" type="sibTrans" cxnId="{FAE11F63-171D-475E-AA93-0B5DD0811930}">
      <dgm:prSet/>
      <dgm:spPr/>
      <dgm:t>
        <a:bodyPr/>
        <a:lstStyle/>
        <a:p>
          <a:endParaRPr lang="tr-TR"/>
        </a:p>
      </dgm:t>
    </dgm:pt>
    <dgm:pt modelId="{9EA732B7-9CC5-42FD-8ED0-2FB5AC07D8D6}">
      <dgm:prSet phldrT="[Metin]"/>
      <dgm:spPr>
        <a:gradFill rotWithShape="0">
          <a:gsLst>
            <a:gs pos="0">
              <a:srgbClr val="774A31"/>
            </a:gs>
            <a:gs pos="30000">
              <a:srgbClr val="D49E6C"/>
            </a:gs>
            <a:gs pos="70000">
              <a:srgbClr val="A65528"/>
            </a:gs>
            <a:gs pos="100000">
              <a:srgbClr val="663012"/>
            </a:gs>
          </a:gsLst>
          <a:lin ang="5400000" scaled="0"/>
        </a:gradFill>
      </dgm:spPr>
      <dgm:t>
        <a:bodyPr/>
        <a:lstStyle/>
        <a:p>
          <a:r>
            <a:rPr lang="tr-TR" dirty="0" smtClean="0"/>
            <a:t>Killi Toprak </a:t>
          </a:r>
          <a:endParaRPr lang="tr-TR" dirty="0"/>
        </a:p>
      </dgm:t>
    </dgm:pt>
    <dgm:pt modelId="{1929871C-6AEE-43E5-AC80-194108C59D6C}" type="parTrans" cxnId="{EB33C54B-8655-4191-AA91-64436D6159A2}">
      <dgm:prSet/>
      <dgm:spPr/>
      <dgm:t>
        <a:bodyPr/>
        <a:lstStyle/>
        <a:p>
          <a:endParaRPr lang="tr-TR"/>
        </a:p>
      </dgm:t>
    </dgm:pt>
    <dgm:pt modelId="{777828E3-C278-4773-8D3D-883348CE8694}" type="sibTrans" cxnId="{EB33C54B-8655-4191-AA91-64436D6159A2}">
      <dgm:prSet/>
      <dgm:spPr/>
      <dgm:t>
        <a:bodyPr/>
        <a:lstStyle/>
        <a:p>
          <a:endParaRPr lang="tr-TR"/>
        </a:p>
      </dgm:t>
    </dgm:pt>
    <dgm:pt modelId="{EBFE4305-E24F-4399-8383-B0C2AE4980BC}">
      <dgm:prSet phldrT="[Metin]"/>
      <dgm:spPr>
        <a:gradFill rotWithShape="0">
          <a:gsLst>
            <a:gs pos="0">
              <a:srgbClr val="774A31"/>
            </a:gs>
            <a:gs pos="30000">
              <a:srgbClr val="D49E6C"/>
            </a:gs>
            <a:gs pos="70000">
              <a:srgbClr val="A65528"/>
            </a:gs>
            <a:gs pos="100000">
              <a:srgbClr val="663012"/>
            </a:gs>
          </a:gsLst>
          <a:lin ang="5400000" scaled="0"/>
        </a:gradFill>
      </dgm:spPr>
      <dgm:t>
        <a:bodyPr/>
        <a:lstStyle/>
        <a:p>
          <a:r>
            <a:rPr lang="tr-TR" dirty="0" smtClean="0"/>
            <a:t>Kireçli Toprak</a:t>
          </a:r>
          <a:endParaRPr lang="tr-TR" dirty="0"/>
        </a:p>
      </dgm:t>
    </dgm:pt>
    <dgm:pt modelId="{3F7AC916-7EB8-493B-9324-8CF4C3365B8A}" type="parTrans" cxnId="{86F330C0-3015-4682-AEF6-7DAF1818A99A}">
      <dgm:prSet/>
      <dgm:spPr>
        <a:ln>
          <a:solidFill>
            <a:srgbClr val="663300"/>
          </a:solidFill>
        </a:ln>
      </dgm:spPr>
      <dgm:t>
        <a:bodyPr/>
        <a:lstStyle/>
        <a:p>
          <a:endParaRPr lang="tr-TR"/>
        </a:p>
      </dgm:t>
    </dgm:pt>
    <dgm:pt modelId="{D351402C-29D7-45C5-AC93-94869C31BB6D}" type="sibTrans" cxnId="{86F330C0-3015-4682-AEF6-7DAF1818A99A}">
      <dgm:prSet/>
      <dgm:spPr/>
      <dgm:t>
        <a:bodyPr/>
        <a:lstStyle/>
        <a:p>
          <a:endParaRPr lang="tr-TR"/>
        </a:p>
      </dgm:t>
    </dgm:pt>
    <dgm:pt modelId="{56D7CE95-57DF-4BC6-B9CA-1E8880E851F9}">
      <dgm:prSet/>
      <dgm:spPr>
        <a:gradFill flip="none" rotWithShape="0">
          <a:gsLst>
            <a:gs pos="0">
              <a:srgbClr val="774A31"/>
            </a:gs>
            <a:gs pos="30000">
              <a:srgbClr val="D49E6C"/>
            </a:gs>
            <a:gs pos="70000">
              <a:srgbClr val="A65528"/>
            </a:gs>
            <a:gs pos="100000">
              <a:srgbClr val="663012"/>
            </a:gs>
          </a:gsLst>
          <a:lin ang="5400000" scaled="0"/>
          <a:tileRect/>
        </a:gradFill>
      </dgm:spPr>
      <dgm:t>
        <a:bodyPr/>
        <a:lstStyle/>
        <a:p>
          <a:r>
            <a:rPr lang="tr-TR" dirty="0" smtClean="0"/>
            <a:t>Humuslu Toprak</a:t>
          </a:r>
          <a:endParaRPr lang="tr-TR" dirty="0"/>
        </a:p>
      </dgm:t>
    </dgm:pt>
    <dgm:pt modelId="{9478B0C5-B5EA-4D1F-B263-A68F0AA61FDD}" type="parTrans" cxnId="{ADFC4F37-1A72-4CD1-A940-5D665D294C54}">
      <dgm:prSet/>
      <dgm:spPr>
        <a:ln>
          <a:solidFill>
            <a:srgbClr val="663300"/>
          </a:solidFill>
        </a:ln>
      </dgm:spPr>
      <dgm:t>
        <a:bodyPr/>
        <a:lstStyle/>
        <a:p>
          <a:endParaRPr lang="tr-TR"/>
        </a:p>
      </dgm:t>
    </dgm:pt>
    <dgm:pt modelId="{9ACDAD2B-88C6-4BA7-93F1-F5B8704CF94E}" type="sibTrans" cxnId="{ADFC4F37-1A72-4CD1-A940-5D665D294C54}">
      <dgm:prSet/>
      <dgm:spPr/>
      <dgm:t>
        <a:bodyPr/>
        <a:lstStyle/>
        <a:p>
          <a:endParaRPr lang="tr-TR"/>
        </a:p>
      </dgm:t>
    </dgm:pt>
    <dgm:pt modelId="{FE1D7FFA-5252-4393-812A-AFF0DE598258}" type="pres">
      <dgm:prSet presAssocID="{C5E8386C-3AE4-4563-8556-EE26552CA0EC}" presName="hierChild1" presStyleCnt="0">
        <dgm:presLayoutVars>
          <dgm:orgChart val="1"/>
          <dgm:chPref val="1"/>
          <dgm:dir/>
          <dgm:animOne val="branch"/>
          <dgm:animLvl val="lvl"/>
          <dgm:resizeHandles/>
        </dgm:presLayoutVars>
      </dgm:prSet>
      <dgm:spPr/>
      <dgm:t>
        <a:bodyPr/>
        <a:lstStyle/>
        <a:p>
          <a:endParaRPr lang="tr-TR"/>
        </a:p>
      </dgm:t>
    </dgm:pt>
    <dgm:pt modelId="{EE081619-C34F-4B16-8093-126C2C260ED1}" type="pres">
      <dgm:prSet presAssocID="{D1D23C5F-2DD4-45E2-A9A5-782776BF3156}" presName="hierRoot1" presStyleCnt="0">
        <dgm:presLayoutVars>
          <dgm:hierBranch val="init"/>
        </dgm:presLayoutVars>
      </dgm:prSet>
      <dgm:spPr/>
      <dgm:t>
        <a:bodyPr/>
        <a:lstStyle/>
        <a:p>
          <a:endParaRPr lang="tr-TR"/>
        </a:p>
      </dgm:t>
    </dgm:pt>
    <dgm:pt modelId="{548AD3B3-3607-442A-ABAD-B363425B7F9B}" type="pres">
      <dgm:prSet presAssocID="{D1D23C5F-2DD4-45E2-A9A5-782776BF3156}" presName="rootComposite1" presStyleCnt="0"/>
      <dgm:spPr/>
      <dgm:t>
        <a:bodyPr/>
        <a:lstStyle/>
        <a:p>
          <a:endParaRPr lang="tr-TR"/>
        </a:p>
      </dgm:t>
    </dgm:pt>
    <dgm:pt modelId="{89C01F95-28EF-4D43-81B0-07297FEDB159}" type="pres">
      <dgm:prSet presAssocID="{D1D23C5F-2DD4-45E2-A9A5-782776BF3156}" presName="rootText1" presStyleLbl="node0" presStyleIdx="0" presStyleCnt="1" custScaleX="136667" custScaleY="158073">
        <dgm:presLayoutVars>
          <dgm:chPref val="3"/>
        </dgm:presLayoutVars>
      </dgm:prSet>
      <dgm:spPr/>
      <dgm:t>
        <a:bodyPr/>
        <a:lstStyle/>
        <a:p>
          <a:endParaRPr lang="tr-TR"/>
        </a:p>
      </dgm:t>
    </dgm:pt>
    <dgm:pt modelId="{7B8E2705-F374-4F1E-B27E-C28E9C982850}" type="pres">
      <dgm:prSet presAssocID="{D1D23C5F-2DD4-45E2-A9A5-782776BF3156}" presName="rootConnector1" presStyleLbl="node1" presStyleIdx="0" presStyleCnt="0"/>
      <dgm:spPr/>
      <dgm:t>
        <a:bodyPr/>
        <a:lstStyle/>
        <a:p>
          <a:endParaRPr lang="tr-TR"/>
        </a:p>
      </dgm:t>
    </dgm:pt>
    <dgm:pt modelId="{D007448B-570C-4844-A058-B4AE3B4651A3}" type="pres">
      <dgm:prSet presAssocID="{D1D23C5F-2DD4-45E2-A9A5-782776BF3156}" presName="hierChild2" presStyleCnt="0"/>
      <dgm:spPr/>
      <dgm:t>
        <a:bodyPr/>
        <a:lstStyle/>
        <a:p>
          <a:endParaRPr lang="tr-TR"/>
        </a:p>
      </dgm:t>
    </dgm:pt>
    <dgm:pt modelId="{9C55B899-D44A-443B-980F-C9C7529AFEE0}" type="pres">
      <dgm:prSet presAssocID="{388159FB-F76A-4FDF-BE5D-5D3070A3B96E}" presName="Name37" presStyleLbl="parChTrans1D2" presStyleIdx="0" presStyleCnt="4"/>
      <dgm:spPr/>
      <dgm:t>
        <a:bodyPr/>
        <a:lstStyle/>
        <a:p>
          <a:endParaRPr lang="tr-TR"/>
        </a:p>
      </dgm:t>
    </dgm:pt>
    <dgm:pt modelId="{62E44769-2125-4305-B264-3602493175FC}" type="pres">
      <dgm:prSet presAssocID="{D7D55F6D-2959-4083-B573-21E797A911D3}" presName="hierRoot2" presStyleCnt="0">
        <dgm:presLayoutVars>
          <dgm:hierBranch val="init"/>
        </dgm:presLayoutVars>
      </dgm:prSet>
      <dgm:spPr/>
      <dgm:t>
        <a:bodyPr/>
        <a:lstStyle/>
        <a:p>
          <a:endParaRPr lang="tr-TR"/>
        </a:p>
      </dgm:t>
    </dgm:pt>
    <dgm:pt modelId="{F414AB8B-227F-4DC3-8E6E-26AC733C5CCD}" type="pres">
      <dgm:prSet presAssocID="{D7D55F6D-2959-4083-B573-21E797A911D3}" presName="rootComposite" presStyleCnt="0"/>
      <dgm:spPr/>
      <dgm:t>
        <a:bodyPr/>
        <a:lstStyle/>
        <a:p>
          <a:endParaRPr lang="tr-TR"/>
        </a:p>
      </dgm:t>
    </dgm:pt>
    <dgm:pt modelId="{BF1DBE2F-7DB4-447B-9984-106780286E29}" type="pres">
      <dgm:prSet presAssocID="{D7D55F6D-2959-4083-B573-21E797A911D3}" presName="rootText" presStyleLbl="node2" presStyleIdx="0" presStyleCnt="4" custScaleX="111716" custScaleY="148933">
        <dgm:presLayoutVars>
          <dgm:chPref val="3"/>
        </dgm:presLayoutVars>
      </dgm:prSet>
      <dgm:spPr/>
      <dgm:t>
        <a:bodyPr/>
        <a:lstStyle/>
        <a:p>
          <a:endParaRPr lang="tr-TR"/>
        </a:p>
      </dgm:t>
    </dgm:pt>
    <dgm:pt modelId="{607C747E-F309-46C1-9887-B50844BAC32B}" type="pres">
      <dgm:prSet presAssocID="{D7D55F6D-2959-4083-B573-21E797A911D3}" presName="rootConnector" presStyleLbl="node2" presStyleIdx="0" presStyleCnt="4"/>
      <dgm:spPr/>
      <dgm:t>
        <a:bodyPr/>
        <a:lstStyle/>
        <a:p>
          <a:endParaRPr lang="tr-TR"/>
        </a:p>
      </dgm:t>
    </dgm:pt>
    <dgm:pt modelId="{61BD7625-0ABF-47BA-B76E-A1599F53A818}" type="pres">
      <dgm:prSet presAssocID="{D7D55F6D-2959-4083-B573-21E797A911D3}" presName="hierChild4" presStyleCnt="0"/>
      <dgm:spPr/>
      <dgm:t>
        <a:bodyPr/>
        <a:lstStyle/>
        <a:p>
          <a:endParaRPr lang="tr-TR"/>
        </a:p>
      </dgm:t>
    </dgm:pt>
    <dgm:pt modelId="{2025E378-EC5D-40D4-9002-49290D3AA15E}" type="pres">
      <dgm:prSet presAssocID="{D7D55F6D-2959-4083-B573-21E797A911D3}" presName="hierChild5" presStyleCnt="0"/>
      <dgm:spPr/>
      <dgm:t>
        <a:bodyPr/>
        <a:lstStyle/>
        <a:p>
          <a:endParaRPr lang="tr-TR"/>
        </a:p>
      </dgm:t>
    </dgm:pt>
    <dgm:pt modelId="{E8BB6910-11C6-4E14-A599-718A3181BF7F}" type="pres">
      <dgm:prSet presAssocID="{1929871C-6AEE-43E5-AC80-194108C59D6C}" presName="Name37" presStyleLbl="parChTrans1D2" presStyleIdx="1" presStyleCnt="4"/>
      <dgm:spPr/>
      <dgm:t>
        <a:bodyPr/>
        <a:lstStyle/>
        <a:p>
          <a:endParaRPr lang="tr-TR"/>
        </a:p>
      </dgm:t>
    </dgm:pt>
    <dgm:pt modelId="{4FF0C331-73B1-4506-BC34-6878CE0AFC9D}" type="pres">
      <dgm:prSet presAssocID="{9EA732B7-9CC5-42FD-8ED0-2FB5AC07D8D6}" presName="hierRoot2" presStyleCnt="0">
        <dgm:presLayoutVars>
          <dgm:hierBranch val="init"/>
        </dgm:presLayoutVars>
      </dgm:prSet>
      <dgm:spPr/>
      <dgm:t>
        <a:bodyPr/>
        <a:lstStyle/>
        <a:p>
          <a:endParaRPr lang="tr-TR"/>
        </a:p>
      </dgm:t>
    </dgm:pt>
    <dgm:pt modelId="{D15814D2-2115-4661-895E-0AA3D50202E4}" type="pres">
      <dgm:prSet presAssocID="{9EA732B7-9CC5-42FD-8ED0-2FB5AC07D8D6}" presName="rootComposite" presStyleCnt="0"/>
      <dgm:spPr/>
      <dgm:t>
        <a:bodyPr/>
        <a:lstStyle/>
        <a:p>
          <a:endParaRPr lang="tr-TR"/>
        </a:p>
      </dgm:t>
    </dgm:pt>
    <dgm:pt modelId="{88A812F9-75DD-44D4-89A3-9594A361C702}" type="pres">
      <dgm:prSet presAssocID="{9EA732B7-9CC5-42FD-8ED0-2FB5AC07D8D6}" presName="rootText" presStyleLbl="node2" presStyleIdx="1" presStyleCnt="4" custScaleX="111716" custScaleY="148933">
        <dgm:presLayoutVars>
          <dgm:chPref val="3"/>
        </dgm:presLayoutVars>
      </dgm:prSet>
      <dgm:spPr/>
      <dgm:t>
        <a:bodyPr/>
        <a:lstStyle/>
        <a:p>
          <a:endParaRPr lang="tr-TR"/>
        </a:p>
      </dgm:t>
    </dgm:pt>
    <dgm:pt modelId="{1EA620CB-F8C2-4BB6-9060-FAC452F15B56}" type="pres">
      <dgm:prSet presAssocID="{9EA732B7-9CC5-42FD-8ED0-2FB5AC07D8D6}" presName="rootConnector" presStyleLbl="node2" presStyleIdx="1" presStyleCnt="4"/>
      <dgm:spPr/>
      <dgm:t>
        <a:bodyPr/>
        <a:lstStyle/>
        <a:p>
          <a:endParaRPr lang="tr-TR"/>
        </a:p>
      </dgm:t>
    </dgm:pt>
    <dgm:pt modelId="{EBC45C4F-C737-4AA7-8057-2844233C390A}" type="pres">
      <dgm:prSet presAssocID="{9EA732B7-9CC5-42FD-8ED0-2FB5AC07D8D6}" presName="hierChild4" presStyleCnt="0"/>
      <dgm:spPr/>
      <dgm:t>
        <a:bodyPr/>
        <a:lstStyle/>
        <a:p>
          <a:endParaRPr lang="tr-TR"/>
        </a:p>
      </dgm:t>
    </dgm:pt>
    <dgm:pt modelId="{C0024FAC-5248-4131-9422-0C5CCCE239A4}" type="pres">
      <dgm:prSet presAssocID="{9EA732B7-9CC5-42FD-8ED0-2FB5AC07D8D6}" presName="hierChild5" presStyleCnt="0"/>
      <dgm:spPr/>
      <dgm:t>
        <a:bodyPr/>
        <a:lstStyle/>
        <a:p>
          <a:endParaRPr lang="tr-TR"/>
        </a:p>
      </dgm:t>
    </dgm:pt>
    <dgm:pt modelId="{D78E46E3-1EA5-4A89-9C4C-9DC3A2C929DB}" type="pres">
      <dgm:prSet presAssocID="{3F7AC916-7EB8-493B-9324-8CF4C3365B8A}" presName="Name37" presStyleLbl="parChTrans1D2" presStyleIdx="2" presStyleCnt="4"/>
      <dgm:spPr/>
      <dgm:t>
        <a:bodyPr/>
        <a:lstStyle/>
        <a:p>
          <a:endParaRPr lang="tr-TR"/>
        </a:p>
      </dgm:t>
    </dgm:pt>
    <dgm:pt modelId="{CEDB436D-F52D-45DA-B39F-463EEFDFDF71}" type="pres">
      <dgm:prSet presAssocID="{EBFE4305-E24F-4399-8383-B0C2AE4980BC}" presName="hierRoot2" presStyleCnt="0">
        <dgm:presLayoutVars>
          <dgm:hierBranch val="init"/>
        </dgm:presLayoutVars>
      </dgm:prSet>
      <dgm:spPr/>
      <dgm:t>
        <a:bodyPr/>
        <a:lstStyle/>
        <a:p>
          <a:endParaRPr lang="tr-TR"/>
        </a:p>
      </dgm:t>
    </dgm:pt>
    <dgm:pt modelId="{818F76C7-86BE-46E6-84FE-B39C45E01F15}" type="pres">
      <dgm:prSet presAssocID="{EBFE4305-E24F-4399-8383-B0C2AE4980BC}" presName="rootComposite" presStyleCnt="0"/>
      <dgm:spPr/>
      <dgm:t>
        <a:bodyPr/>
        <a:lstStyle/>
        <a:p>
          <a:endParaRPr lang="tr-TR"/>
        </a:p>
      </dgm:t>
    </dgm:pt>
    <dgm:pt modelId="{B7DAD3E7-26B2-4664-B8D4-0E9F23D7E215}" type="pres">
      <dgm:prSet presAssocID="{EBFE4305-E24F-4399-8383-B0C2AE4980BC}" presName="rootText" presStyleLbl="node2" presStyleIdx="2" presStyleCnt="4" custScaleX="111716" custScaleY="148933">
        <dgm:presLayoutVars>
          <dgm:chPref val="3"/>
        </dgm:presLayoutVars>
      </dgm:prSet>
      <dgm:spPr/>
      <dgm:t>
        <a:bodyPr/>
        <a:lstStyle/>
        <a:p>
          <a:endParaRPr lang="tr-TR"/>
        </a:p>
      </dgm:t>
    </dgm:pt>
    <dgm:pt modelId="{E5322B5B-643A-4E88-80FE-8DFA2722A215}" type="pres">
      <dgm:prSet presAssocID="{EBFE4305-E24F-4399-8383-B0C2AE4980BC}" presName="rootConnector" presStyleLbl="node2" presStyleIdx="2" presStyleCnt="4"/>
      <dgm:spPr/>
      <dgm:t>
        <a:bodyPr/>
        <a:lstStyle/>
        <a:p>
          <a:endParaRPr lang="tr-TR"/>
        </a:p>
      </dgm:t>
    </dgm:pt>
    <dgm:pt modelId="{8A4FEEFA-AA7A-42E7-9F0A-642701C5BA15}" type="pres">
      <dgm:prSet presAssocID="{EBFE4305-E24F-4399-8383-B0C2AE4980BC}" presName="hierChild4" presStyleCnt="0"/>
      <dgm:spPr/>
      <dgm:t>
        <a:bodyPr/>
        <a:lstStyle/>
        <a:p>
          <a:endParaRPr lang="tr-TR"/>
        </a:p>
      </dgm:t>
    </dgm:pt>
    <dgm:pt modelId="{A4F46C03-C015-496C-A2DD-9B98325EC3D4}" type="pres">
      <dgm:prSet presAssocID="{EBFE4305-E24F-4399-8383-B0C2AE4980BC}" presName="hierChild5" presStyleCnt="0"/>
      <dgm:spPr/>
      <dgm:t>
        <a:bodyPr/>
        <a:lstStyle/>
        <a:p>
          <a:endParaRPr lang="tr-TR"/>
        </a:p>
      </dgm:t>
    </dgm:pt>
    <dgm:pt modelId="{D2419D9E-7F25-478B-B228-D3C758553439}" type="pres">
      <dgm:prSet presAssocID="{9478B0C5-B5EA-4D1F-B263-A68F0AA61FDD}" presName="Name37" presStyleLbl="parChTrans1D2" presStyleIdx="3" presStyleCnt="4"/>
      <dgm:spPr/>
      <dgm:t>
        <a:bodyPr/>
        <a:lstStyle/>
        <a:p>
          <a:endParaRPr lang="tr-TR"/>
        </a:p>
      </dgm:t>
    </dgm:pt>
    <dgm:pt modelId="{785A9A71-4CFF-48F8-A551-77C9EA0F7C9B}" type="pres">
      <dgm:prSet presAssocID="{56D7CE95-57DF-4BC6-B9CA-1E8880E851F9}" presName="hierRoot2" presStyleCnt="0">
        <dgm:presLayoutVars>
          <dgm:hierBranch val="init"/>
        </dgm:presLayoutVars>
      </dgm:prSet>
      <dgm:spPr/>
      <dgm:t>
        <a:bodyPr/>
        <a:lstStyle/>
        <a:p>
          <a:endParaRPr lang="tr-TR"/>
        </a:p>
      </dgm:t>
    </dgm:pt>
    <dgm:pt modelId="{1E94830E-2B28-4438-85E5-C0B09E4C6EB9}" type="pres">
      <dgm:prSet presAssocID="{56D7CE95-57DF-4BC6-B9CA-1E8880E851F9}" presName="rootComposite" presStyleCnt="0"/>
      <dgm:spPr/>
      <dgm:t>
        <a:bodyPr/>
        <a:lstStyle/>
        <a:p>
          <a:endParaRPr lang="tr-TR"/>
        </a:p>
      </dgm:t>
    </dgm:pt>
    <dgm:pt modelId="{9EFD7266-F6C9-415D-99B3-F5FAB54F0519}" type="pres">
      <dgm:prSet presAssocID="{56D7CE95-57DF-4BC6-B9CA-1E8880E851F9}" presName="rootText" presStyleLbl="node2" presStyleIdx="3" presStyleCnt="4" custScaleX="111716" custScaleY="148933">
        <dgm:presLayoutVars>
          <dgm:chPref val="3"/>
        </dgm:presLayoutVars>
      </dgm:prSet>
      <dgm:spPr/>
      <dgm:t>
        <a:bodyPr/>
        <a:lstStyle/>
        <a:p>
          <a:endParaRPr lang="tr-TR"/>
        </a:p>
      </dgm:t>
    </dgm:pt>
    <dgm:pt modelId="{91A688D8-257C-4F91-A0D1-14E98A78EB82}" type="pres">
      <dgm:prSet presAssocID="{56D7CE95-57DF-4BC6-B9CA-1E8880E851F9}" presName="rootConnector" presStyleLbl="node2" presStyleIdx="3" presStyleCnt="4"/>
      <dgm:spPr/>
      <dgm:t>
        <a:bodyPr/>
        <a:lstStyle/>
        <a:p>
          <a:endParaRPr lang="tr-TR"/>
        </a:p>
      </dgm:t>
    </dgm:pt>
    <dgm:pt modelId="{03A1EF3B-0F27-41BD-9885-2AC7B6F42374}" type="pres">
      <dgm:prSet presAssocID="{56D7CE95-57DF-4BC6-B9CA-1E8880E851F9}" presName="hierChild4" presStyleCnt="0"/>
      <dgm:spPr/>
      <dgm:t>
        <a:bodyPr/>
        <a:lstStyle/>
        <a:p>
          <a:endParaRPr lang="tr-TR"/>
        </a:p>
      </dgm:t>
    </dgm:pt>
    <dgm:pt modelId="{76D7CD34-BF3A-4F6B-9528-9B36C71C89FC}" type="pres">
      <dgm:prSet presAssocID="{56D7CE95-57DF-4BC6-B9CA-1E8880E851F9}" presName="hierChild5" presStyleCnt="0"/>
      <dgm:spPr/>
      <dgm:t>
        <a:bodyPr/>
        <a:lstStyle/>
        <a:p>
          <a:endParaRPr lang="tr-TR"/>
        </a:p>
      </dgm:t>
    </dgm:pt>
    <dgm:pt modelId="{A4D6FA84-97F7-4CCB-9430-F90D90835209}" type="pres">
      <dgm:prSet presAssocID="{D1D23C5F-2DD4-45E2-A9A5-782776BF3156}" presName="hierChild3" presStyleCnt="0"/>
      <dgm:spPr/>
      <dgm:t>
        <a:bodyPr/>
        <a:lstStyle/>
        <a:p>
          <a:endParaRPr lang="tr-TR"/>
        </a:p>
      </dgm:t>
    </dgm:pt>
  </dgm:ptLst>
  <dgm:cxnLst>
    <dgm:cxn modelId="{BADB2F3B-4DCE-458B-A3CB-D69553A14B7A}" type="presOf" srcId="{9478B0C5-B5EA-4D1F-B263-A68F0AA61FDD}" destId="{D2419D9E-7F25-478B-B228-D3C758553439}" srcOrd="0" destOrd="0" presId="urn:microsoft.com/office/officeart/2005/8/layout/orgChart1"/>
    <dgm:cxn modelId="{1F628EF3-0C9C-479C-B05C-2587D89E555F}" type="presOf" srcId="{1929871C-6AEE-43E5-AC80-194108C59D6C}" destId="{E8BB6910-11C6-4E14-A599-718A3181BF7F}" srcOrd="0" destOrd="0" presId="urn:microsoft.com/office/officeart/2005/8/layout/orgChart1"/>
    <dgm:cxn modelId="{BB33DA21-5DCE-429C-9243-4F2877A7AA16}" type="presOf" srcId="{D7D55F6D-2959-4083-B573-21E797A911D3}" destId="{607C747E-F309-46C1-9887-B50844BAC32B}" srcOrd="1" destOrd="0" presId="urn:microsoft.com/office/officeart/2005/8/layout/orgChart1"/>
    <dgm:cxn modelId="{EB33C54B-8655-4191-AA91-64436D6159A2}" srcId="{D1D23C5F-2DD4-45E2-A9A5-782776BF3156}" destId="{9EA732B7-9CC5-42FD-8ED0-2FB5AC07D8D6}" srcOrd="1" destOrd="0" parTransId="{1929871C-6AEE-43E5-AC80-194108C59D6C}" sibTransId="{777828E3-C278-4773-8D3D-883348CE8694}"/>
    <dgm:cxn modelId="{4D5BF400-A87C-4127-A1FD-F561AEA3D301}" type="presOf" srcId="{388159FB-F76A-4FDF-BE5D-5D3070A3B96E}" destId="{9C55B899-D44A-443B-980F-C9C7529AFEE0}" srcOrd="0" destOrd="0" presId="urn:microsoft.com/office/officeart/2005/8/layout/orgChart1"/>
    <dgm:cxn modelId="{04148B0F-C29C-4D92-B092-9E0D7067EAD2}" type="presOf" srcId="{9EA732B7-9CC5-42FD-8ED0-2FB5AC07D8D6}" destId="{88A812F9-75DD-44D4-89A3-9594A361C702}" srcOrd="0" destOrd="0" presId="urn:microsoft.com/office/officeart/2005/8/layout/orgChart1"/>
    <dgm:cxn modelId="{6B4F6A8F-3E52-4EAD-975F-3582B1B0C12C}" type="presOf" srcId="{56D7CE95-57DF-4BC6-B9CA-1E8880E851F9}" destId="{91A688D8-257C-4F91-A0D1-14E98A78EB82}" srcOrd="1" destOrd="0" presId="urn:microsoft.com/office/officeart/2005/8/layout/orgChart1"/>
    <dgm:cxn modelId="{33EA2FE2-A544-4998-B755-BF4AD9C42CD8}" type="presOf" srcId="{56D7CE95-57DF-4BC6-B9CA-1E8880E851F9}" destId="{9EFD7266-F6C9-415D-99B3-F5FAB54F0519}" srcOrd="0" destOrd="0" presId="urn:microsoft.com/office/officeart/2005/8/layout/orgChart1"/>
    <dgm:cxn modelId="{86F330C0-3015-4682-AEF6-7DAF1818A99A}" srcId="{D1D23C5F-2DD4-45E2-A9A5-782776BF3156}" destId="{EBFE4305-E24F-4399-8383-B0C2AE4980BC}" srcOrd="2" destOrd="0" parTransId="{3F7AC916-7EB8-493B-9324-8CF4C3365B8A}" sibTransId="{D351402C-29D7-45C5-AC93-94869C31BB6D}"/>
    <dgm:cxn modelId="{BBD3CD20-5E59-4BE7-9DBB-965E92B1BC3B}" type="presOf" srcId="{EBFE4305-E24F-4399-8383-B0C2AE4980BC}" destId="{B7DAD3E7-26B2-4664-B8D4-0E9F23D7E215}" srcOrd="0" destOrd="0" presId="urn:microsoft.com/office/officeart/2005/8/layout/orgChart1"/>
    <dgm:cxn modelId="{8C0C332F-8D3A-44A3-BCC8-1C58B79A1F36}" type="presOf" srcId="{C5E8386C-3AE4-4563-8556-EE26552CA0EC}" destId="{FE1D7FFA-5252-4393-812A-AFF0DE598258}" srcOrd="0" destOrd="0" presId="urn:microsoft.com/office/officeart/2005/8/layout/orgChart1"/>
    <dgm:cxn modelId="{87A09D23-83DB-42E1-A57A-8288A949C6A0}" type="presOf" srcId="{3F7AC916-7EB8-493B-9324-8CF4C3365B8A}" destId="{D78E46E3-1EA5-4A89-9C4C-9DC3A2C929DB}" srcOrd="0" destOrd="0" presId="urn:microsoft.com/office/officeart/2005/8/layout/orgChart1"/>
    <dgm:cxn modelId="{61D6F2BF-2481-423B-870A-BE28D9FCD370}" type="presOf" srcId="{9EA732B7-9CC5-42FD-8ED0-2FB5AC07D8D6}" destId="{1EA620CB-F8C2-4BB6-9060-FAC452F15B56}" srcOrd="1" destOrd="0" presId="urn:microsoft.com/office/officeart/2005/8/layout/orgChart1"/>
    <dgm:cxn modelId="{1BE947B2-78F1-4BBC-8DE0-36910C62D4D7}" srcId="{C5E8386C-3AE4-4563-8556-EE26552CA0EC}" destId="{D1D23C5F-2DD4-45E2-A9A5-782776BF3156}" srcOrd="0" destOrd="0" parTransId="{B96E70BD-B767-4DA1-86BE-6AFC006DC2AC}" sibTransId="{5194013A-24B5-4BE2-92C0-F95DF02A3022}"/>
    <dgm:cxn modelId="{4A1EAB5A-E0E9-4224-8D85-516F222AF186}" type="presOf" srcId="{D1D23C5F-2DD4-45E2-A9A5-782776BF3156}" destId="{7B8E2705-F374-4F1E-B27E-C28E9C982850}" srcOrd="1" destOrd="0" presId="urn:microsoft.com/office/officeart/2005/8/layout/orgChart1"/>
    <dgm:cxn modelId="{3DE9840D-A6C9-406F-90FF-02C2CA638351}" type="presOf" srcId="{D1D23C5F-2DD4-45E2-A9A5-782776BF3156}" destId="{89C01F95-28EF-4D43-81B0-07297FEDB159}" srcOrd="0" destOrd="0" presId="urn:microsoft.com/office/officeart/2005/8/layout/orgChart1"/>
    <dgm:cxn modelId="{ADFC4F37-1A72-4CD1-A940-5D665D294C54}" srcId="{D1D23C5F-2DD4-45E2-A9A5-782776BF3156}" destId="{56D7CE95-57DF-4BC6-B9CA-1E8880E851F9}" srcOrd="3" destOrd="0" parTransId="{9478B0C5-B5EA-4D1F-B263-A68F0AA61FDD}" sibTransId="{9ACDAD2B-88C6-4BA7-93F1-F5B8704CF94E}"/>
    <dgm:cxn modelId="{3D40868B-FD12-4E06-8610-347ECB6B2C92}" type="presOf" srcId="{EBFE4305-E24F-4399-8383-B0C2AE4980BC}" destId="{E5322B5B-643A-4E88-80FE-8DFA2722A215}" srcOrd="1" destOrd="0" presId="urn:microsoft.com/office/officeart/2005/8/layout/orgChart1"/>
    <dgm:cxn modelId="{FAE11F63-171D-475E-AA93-0B5DD0811930}" srcId="{D1D23C5F-2DD4-45E2-A9A5-782776BF3156}" destId="{D7D55F6D-2959-4083-B573-21E797A911D3}" srcOrd="0" destOrd="0" parTransId="{388159FB-F76A-4FDF-BE5D-5D3070A3B96E}" sibTransId="{EACBA718-4C29-4861-BE5A-CEDAF0668557}"/>
    <dgm:cxn modelId="{F91D7FD1-E3C0-4D1D-B0A5-C0838DADB2D9}" type="presOf" srcId="{D7D55F6D-2959-4083-B573-21E797A911D3}" destId="{BF1DBE2F-7DB4-447B-9984-106780286E29}" srcOrd="0" destOrd="0" presId="urn:microsoft.com/office/officeart/2005/8/layout/orgChart1"/>
    <dgm:cxn modelId="{38A7D779-FEDC-4AE5-8C1E-DFCFABF87ED5}" type="presParOf" srcId="{FE1D7FFA-5252-4393-812A-AFF0DE598258}" destId="{EE081619-C34F-4B16-8093-126C2C260ED1}" srcOrd="0" destOrd="0" presId="urn:microsoft.com/office/officeart/2005/8/layout/orgChart1"/>
    <dgm:cxn modelId="{5C5CF10C-9674-49F1-B56A-FCDF17603766}" type="presParOf" srcId="{EE081619-C34F-4B16-8093-126C2C260ED1}" destId="{548AD3B3-3607-442A-ABAD-B363425B7F9B}" srcOrd="0" destOrd="0" presId="urn:microsoft.com/office/officeart/2005/8/layout/orgChart1"/>
    <dgm:cxn modelId="{DD27CB74-583D-4E30-9EA4-293E59EC2CE9}" type="presParOf" srcId="{548AD3B3-3607-442A-ABAD-B363425B7F9B}" destId="{89C01F95-28EF-4D43-81B0-07297FEDB159}" srcOrd="0" destOrd="0" presId="urn:microsoft.com/office/officeart/2005/8/layout/orgChart1"/>
    <dgm:cxn modelId="{DA03921C-4D1E-4E87-95C2-E09876F4FE33}" type="presParOf" srcId="{548AD3B3-3607-442A-ABAD-B363425B7F9B}" destId="{7B8E2705-F374-4F1E-B27E-C28E9C982850}" srcOrd="1" destOrd="0" presId="urn:microsoft.com/office/officeart/2005/8/layout/orgChart1"/>
    <dgm:cxn modelId="{19DE8810-9E09-4190-9A3A-9BA4465E63A9}" type="presParOf" srcId="{EE081619-C34F-4B16-8093-126C2C260ED1}" destId="{D007448B-570C-4844-A058-B4AE3B4651A3}" srcOrd="1" destOrd="0" presId="urn:microsoft.com/office/officeart/2005/8/layout/orgChart1"/>
    <dgm:cxn modelId="{BCEC3CA7-992F-4C64-8E83-97DEA3705EA7}" type="presParOf" srcId="{D007448B-570C-4844-A058-B4AE3B4651A3}" destId="{9C55B899-D44A-443B-980F-C9C7529AFEE0}" srcOrd="0" destOrd="0" presId="urn:microsoft.com/office/officeart/2005/8/layout/orgChart1"/>
    <dgm:cxn modelId="{19C50A47-BC58-439C-9ABC-ED49A9FFC115}" type="presParOf" srcId="{D007448B-570C-4844-A058-B4AE3B4651A3}" destId="{62E44769-2125-4305-B264-3602493175FC}" srcOrd="1" destOrd="0" presId="urn:microsoft.com/office/officeart/2005/8/layout/orgChart1"/>
    <dgm:cxn modelId="{C66AD97B-56CB-4EF6-9CBA-E3273D4FF050}" type="presParOf" srcId="{62E44769-2125-4305-B264-3602493175FC}" destId="{F414AB8B-227F-4DC3-8E6E-26AC733C5CCD}" srcOrd="0" destOrd="0" presId="urn:microsoft.com/office/officeart/2005/8/layout/orgChart1"/>
    <dgm:cxn modelId="{E5BFC72C-E0A5-49F2-A477-46A64B111D44}" type="presParOf" srcId="{F414AB8B-227F-4DC3-8E6E-26AC733C5CCD}" destId="{BF1DBE2F-7DB4-447B-9984-106780286E29}" srcOrd="0" destOrd="0" presId="urn:microsoft.com/office/officeart/2005/8/layout/orgChart1"/>
    <dgm:cxn modelId="{1FAE779C-10FE-4172-B937-EEE91A9BF7C0}" type="presParOf" srcId="{F414AB8B-227F-4DC3-8E6E-26AC733C5CCD}" destId="{607C747E-F309-46C1-9887-B50844BAC32B}" srcOrd="1" destOrd="0" presId="urn:microsoft.com/office/officeart/2005/8/layout/orgChart1"/>
    <dgm:cxn modelId="{77E73710-4A04-4D5F-9D4B-819BAD161ED4}" type="presParOf" srcId="{62E44769-2125-4305-B264-3602493175FC}" destId="{61BD7625-0ABF-47BA-B76E-A1599F53A818}" srcOrd="1" destOrd="0" presId="urn:microsoft.com/office/officeart/2005/8/layout/orgChart1"/>
    <dgm:cxn modelId="{6E00329A-6A14-4D0C-87EF-FBD0C7862233}" type="presParOf" srcId="{62E44769-2125-4305-B264-3602493175FC}" destId="{2025E378-EC5D-40D4-9002-49290D3AA15E}" srcOrd="2" destOrd="0" presId="urn:microsoft.com/office/officeart/2005/8/layout/orgChart1"/>
    <dgm:cxn modelId="{2FCB7DFE-EA86-4431-B497-086535341F66}" type="presParOf" srcId="{D007448B-570C-4844-A058-B4AE3B4651A3}" destId="{E8BB6910-11C6-4E14-A599-718A3181BF7F}" srcOrd="2" destOrd="0" presId="urn:microsoft.com/office/officeart/2005/8/layout/orgChart1"/>
    <dgm:cxn modelId="{DC9B94A0-02AE-4725-8B1C-57E714B3B74D}" type="presParOf" srcId="{D007448B-570C-4844-A058-B4AE3B4651A3}" destId="{4FF0C331-73B1-4506-BC34-6878CE0AFC9D}" srcOrd="3" destOrd="0" presId="urn:microsoft.com/office/officeart/2005/8/layout/orgChart1"/>
    <dgm:cxn modelId="{45304A3F-FFB0-4786-AF2B-D1CB7F1A4330}" type="presParOf" srcId="{4FF0C331-73B1-4506-BC34-6878CE0AFC9D}" destId="{D15814D2-2115-4661-895E-0AA3D50202E4}" srcOrd="0" destOrd="0" presId="urn:microsoft.com/office/officeart/2005/8/layout/orgChart1"/>
    <dgm:cxn modelId="{3F33F25C-9C0D-424B-BEB4-A8656869FF7B}" type="presParOf" srcId="{D15814D2-2115-4661-895E-0AA3D50202E4}" destId="{88A812F9-75DD-44D4-89A3-9594A361C702}" srcOrd="0" destOrd="0" presId="urn:microsoft.com/office/officeart/2005/8/layout/orgChart1"/>
    <dgm:cxn modelId="{69831248-8995-45C2-8B7E-EEFAA7BF1D69}" type="presParOf" srcId="{D15814D2-2115-4661-895E-0AA3D50202E4}" destId="{1EA620CB-F8C2-4BB6-9060-FAC452F15B56}" srcOrd="1" destOrd="0" presId="urn:microsoft.com/office/officeart/2005/8/layout/orgChart1"/>
    <dgm:cxn modelId="{898335C5-7BC3-4EDD-B262-7D4C3D9C10CB}" type="presParOf" srcId="{4FF0C331-73B1-4506-BC34-6878CE0AFC9D}" destId="{EBC45C4F-C737-4AA7-8057-2844233C390A}" srcOrd="1" destOrd="0" presId="urn:microsoft.com/office/officeart/2005/8/layout/orgChart1"/>
    <dgm:cxn modelId="{47ABE2EB-2327-4552-93FE-FAFEBBBBF889}" type="presParOf" srcId="{4FF0C331-73B1-4506-BC34-6878CE0AFC9D}" destId="{C0024FAC-5248-4131-9422-0C5CCCE239A4}" srcOrd="2" destOrd="0" presId="urn:microsoft.com/office/officeart/2005/8/layout/orgChart1"/>
    <dgm:cxn modelId="{A0EAD8EC-9393-4706-9EDD-A948CC6C926D}" type="presParOf" srcId="{D007448B-570C-4844-A058-B4AE3B4651A3}" destId="{D78E46E3-1EA5-4A89-9C4C-9DC3A2C929DB}" srcOrd="4" destOrd="0" presId="urn:microsoft.com/office/officeart/2005/8/layout/orgChart1"/>
    <dgm:cxn modelId="{80C2DD42-06CE-4623-AF59-1B05200EADB5}" type="presParOf" srcId="{D007448B-570C-4844-A058-B4AE3B4651A3}" destId="{CEDB436D-F52D-45DA-B39F-463EEFDFDF71}" srcOrd="5" destOrd="0" presId="urn:microsoft.com/office/officeart/2005/8/layout/orgChart1"/>
    <dgm:cxn modelId="{B5DB0660-F4AC-4A33-B2A3-CC4CDAB97EA2}" type="presParOf" srcId="{CEDB436D-F52D-45DA-B39F-463EEFDFDF71}" destId="{818F76C7-86BE-46E6-84FE-B39C45E01F15}" srcOrd="0" destOrd="0" presId="urn:microsoft.com/office/officeart/2005/8/layout/orgChart1"/>
    <dgm:cxn modelId="{BB6AC3A6-5CE5-49BD-BD03-D8164A669E54}" type="presParOf" srcId="{818F76C7-86BE-46E6-84FE-B39C45E01F15}" destId="{B7DAD3E7-26B2-4664-B8D4-0E9F23D7E215}" srcOrd="0" destOrd="0" presId="urn:microsoft.com/office/officeart/2005/8/layout/orgChart1"/>
    <dgm:cxn modelId="{23D0FB05-1848-47BB-9E64-E87CA415367D}" type="presParOf" srcId="{818F76C7-86BE-46E6-84FE-B39C45E01F15}" destId="{E5322B5B-643A-4E88-80FE-8DFA2722A215}" srcOrd="1" destOrd="0" presId="urn:microsoft.com/office/officeart/2005/8/layout/orgChart1"/>
    <dgm:cxn modelId="{AC3F6FEB-B7D0-4AB5-B135-0C1B0F3B5704}" type="presParOf" srcId="{CEDB436D-F52D-45DA-B39F-463EEFDFDF71}" destId="{8A4FEEFA-AA7A-42E7-9F0A-642701C5BA15}" srcOrd="1" destOrd="0" presId="urn:microsoft.com/office/officeart/2005/8/layout/orgChart1"/>
    <dgm:cxn modelId="{812BB08D-D81F-459D-96E5-E15FE298CA70}" type="presParOf" srcId="{CEDB436D-F52D-45DA-B39F-463EEFDFDF71}" destId="{A4F46C03-C015-496C-A2DD-9B98325EC3D4}" srcOrd="2" destOrd="0" presId="urn:microsoft.com/office/officeart/2005/8/layout/orgChart1"/>
    <dgm:cxn modelId="{8B610546-A769-4725-8687-5ED22D2EC50F}" type="presParOf" srcId="{D007448B-570C-4844-A058-B4AE3B4651A3}" destId="{D2419D9E-7F25-478B-B228-D3C758553439}" srcOrd="6" destOrd="0" presId="urn:microsoft.com/office/officeart/2005/8/layout/orgChart1"/>
    <dgm:cxn modelId="{47B8D87F-C183-4346-9F3E-94A1F7CB205E}" type="presParOf" srcId="{D007448B-570C-4844-A058-B4AE3B4651A3}" destId="{785A9A71-4CFF-48F8-A551-77C9EA0F7C9B}" srcOrd="7" destOrd="0" presId="urn:microsoft.com/office/officeart/2005/8/layout/orgChart1"/>
    <dgm:cxn modelId="{B70AA5FD-7408-4F44-BC53-7EDF91CB006A}" type="presParOf" srcId="{785A9A71-4CFF-48F8-A551-77C9EA0F7C9B}" destId="{1E94830E-2B28-4438-85E5-C0B09E4C6EB9}" srcOrd="0" destOrd="0" presId="urn:microsoft.com/office/officeart/2005/8/layout/orgChart1"/>
    <dgm:cxn modelId="{29706060-A85A-4D7D-A531-C228BAF1768A}" type="presParOf" srcId="{1E94830E-2B28-4438-85E5-C0B09E4C6EB9}" destId="{9EFD7266-F6C9-415D-99B3-F5FAB54F0519}" srcOrd="0" destOrd="0" presId="urn:microsoft.com/office/officeart/2005/8/layout/orgChart1"/>
    <dgm:cxn modelId="{876BB675-D486-474A-BC1A-711F3AFE2DE1}" type="presParOf" srcId="{1E94830E-2B28-4438-85E5-C0B09E4C6EB9}" destId="{91A688D8-257C-4F91-A0D1-14E98A78EB82}" srcOrd="1" destOrd="0" presId="urn:microsoft.com/office/officeart/2005/8/layout/orgChart1"/>
    <dgm:cxn modelId="{26E33A2E-4AAF-4D77-A285-0E2EF69B5E9C}" type="presParOf" srcId="{785A9A71-4CFF-48F8-A551-77C9EA0F7C9B}" destId="{03A1EF3B-0F27-41BD-9885-2AC7B6F42374}" srcOrd="1" destOrd="0" presId="urn:microsoft.com/office/officeart/2005/8/layout/orgChart1"/>
    <dgm:cxn modelId="{20E17F8E-8A50-45BC-BB6E-7FC3C2569D73}" type="presParOf" srcId="{785A9A71-4CFF-48F8-A551-77C9EA0F7C9B}" destId="{76D7CD34-BF3A-4F6B-9528-9B36C71C89FC}" srcOrd="2" destOrd="0" presId="urn:microsoft.com/office/officeart/2005/8/layout/orgChart1"/>
    <dgm:cxn modelId="{7A5BB6D9-3C76-41DB-973D-BF6714105DCA}" type="presParOf" srcId="{EE081619-C34F-4B16-8093-126C2C260ED1}" destId="{A4D6FA84-97F7-4CCB-9430-F90D90835209}" srcOrd="2" destOrd="0" presId="urn:microsoft.com/office/officeart/2005/8/layout/orgChart1"/>
  </dgm:cxnLst>
  <dgm:bg>
    <a:noFill/>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2419D9E-7F25-478B-B228-D3C758553439}">
      <dsp:nvSpPr>
        <dsp:cNvPr id="0" name=""/>
        <dsp:cNvSpPr/>
      </dsp:nvSpPr>
      <dsp:spPr>
        <a:xfrm>
          <a:off x="2952328" y="1345124"/>
          <a:ext cx="2303001" cy="242939"/>
        </a:xfrm>
        <a:custGeom>
          <a:avLst/>
          <a:gdLst/>
          <a:ahLst/>
          <a:cxnLst/>
          <a:rect l="0" t="0" r="0" b="0"/>
          <a:pathLst>
            <a:path>
              <a:moveTo>
                <a:pt x="0" y="0"/>
              </a:moveTo>
              <a:lnTo>
                <a:pt x="0" y="121469"/>
              </a:lnTo>
              <a:lnTo>
                <a:pt x="2303001" y="121469"/>
              </a:lnTo>
              <a:lnTo>
                <a:pt x="2303001" y="242939"/>
              </a:lnTo>
            </a:path>
          </a:pathLst>
        </a:custGeom>
        <a:noFill/>
        <a:ln w="25400" cap="flat" cmpd="sng" algn="ctr">
          <a:solidFill>
            <a:srgbClr val="663300"/>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D78E46E3-1EA5-4A89-9C4C-9DC3A2C929DB}">
      <dsp:nvSpPr>
        <dsp:cNvPr id="0" name=""/>
        <dsp:cNvSpPr/>
      </dsp:nvSpPr>
      <dsp:spPr>
        <a:xfrm>
          <a:off x="2952328" y="1345124"/>
          <a:ext cx="767667" cy="242939"/>
        </a:xfrm>
        <a:custGeom>
          <a:avLst/>
          <a:gdLst/>
          <a:ahLst/>
          <a:cxnLst/>
          <a:rect l="0" t="0" r="0" b="0"/>
          <a:pathLst>
            <a:path>
              <a:moveTo>
                <a:pt x="0" y="0"/>
              </a:moveTo>
              <a:lnTo>
                <a:pt x="0" y="121469"/>
              </a:lnTo>
              <a:lnTo>
                <a:pt x="767667" y="121469"/>
              </a:lnTo>
              <a:lnTo>
                <a:pt x="767667" y="242939"/>
              </a:lnTo>
            </a:path>
          </a:pathLst>
        </a:custGeom>
        <a:noFill/>
        <a:ln w="25400" cap="flat" cmpd="sng" algn="ctr">
          <a:solidFill>
            <a:srgbClr val="663300"/>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E8BB6910-11C6-4E14-A599-718A3181BF7F}">
      <dsp:nvSpPr>
        <dsp:cNvPr id="0" name=""/>
        <dsp:cNvSpPr/>
      </dsp:nvSpPr>
      <dsp:spPr>
        <a:xfrm>
          <a:off x="2184660" y="1345124"/>
          <a:ext cx="767667" cy="242939"/>
        </a:xfrm>
        <a:custGeom>
          <a:avLst/>
          <a:gdLst/>
          <a:ahLst/>
          <a:cxnLst/>
          <a:rect l="0" t="0" r="0" b="0"/>
          <a:pathLst>
            <a:path>
              <a:moveTo>
                <a:pt x="767667" y="0"/>
              </a:moveTo>
              <a:lnTo>
                <a:pt x="767667" y="121469"/>
              </a:lnTo>
              <a:lnTo>
                <a:pt x="0" y="121469"/>
              </a:lnTo>
              <a:lnTo>
                <a:pt x="0" y="242939"/>
              </a:lnTo>
            </a:path>
          </a:pathLst>
        </a:cu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9C55B899-D44A-443B-980F-C9C7529AFEE0}">
      <dsp:nvSpPr>
        <dsp:cNvPr id="0" name=""/>
        <dsp:cNvSpPr/>
      </dsp:nvSpPr>
      <dsp:spPr>
        <a:xfrm>
          <a:off x="649326" y="1345124"/>
          <a:ext cx="2303001" cy="242939"/>
        </a:xfrm>
        <a:custGeom>
          <a:avLst/>
          <a:gdLst/>
          <a:ahLst/>
          <a:cxnLst/>
          <a:rect l="0" t="0" r="0" b="0"/>
          <a:pathLst>
            <a:path>
              <a:moveTo>
                <a:pt x="2303001" y="0"/>
              </a:moveTo>
              <a:lnTo>
                <a:pt x="2303001" y="121469"/>
              </a:lnTo>
              <a:lnTo>
                <a:pt x="0" y="121469"/>
              </a:lnTo>
              <a:lnTo>
                <a:pt x="0" y="242939"/>
              </a:lnTo>
            </a:path>
          </a:pathLst>
        </a:custGeom>
        <a:noFill/>
        <a:ln w="25400" cap="flat" cmpd="sng" algn="ctr">
          <a:solidFill>
            <a:srgbClr val="663300"/>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89C01F95-28EF-4D43-81B0-07297FEDB159}">
      <dsp:nvSpPr>
        <dsp:cNvPr id="0" name=""/>
        <dsp:cNvSpPr/>
      </dsp:nvSpPr>
      <dsp:spPr>
        <a:xfrm>
          <a:off x="2161807" y="430784"/>
          <a:ext cx="1581041" cy="914339"/>
        </a:xfrm>
        <a:prstGeom prst="rect">
          <a:avLst/>
        </a:prstGeom>
        <a:gradFill rotWithShape="0">
          <a:gsLst>
            <a:gs pos="0">
              <a:srgbClr val="774A31"/>
            </a:gs>
            <a:gs pos="30000">
              <a:srgbClr val="D49E6C"/>
            </a:gs>
            <a:gs pos="70000">
              <a:srgbClr val="A65528"/>
            </a:gs>
            <a:gs pos="100000">
              <a:srgbClr val="663012"/>
            </a:gs>
          </a:gsLst>
          <a:lin ang="5400000" scaled="0"/>
        </a:gradFill>
        <a:ln>
          <a:noFill/>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tr-TR" sz="2400" kern="1200" dirty="0" smtClean="0"/>
            <a:t>Toprak Çeşitleri</a:t>
          </a:r>
          <a:endParaRPr lang="tr-TR" sz="2400" kern="1200" dirty="0"/>
        </a:p>
      </dsp:txBody>
      <dsp:txXfrm>
        <a:off x="2161807" y="430784"/>
        <a:ext cx="1581041" cy="914339"/>
      </dsp:txXfrm>
    </dsp:sp>
    <dsp:sp modelId="{BF1DBE2F-7DB4-447B-9984-106780286E29}">
      <dsp:nvSpPr>
        <dsp:cNvPr id="0" name=""/>
        <dsp:cNvSpPr/>
      </dsp:nvSpPr>
      <dsp:spPr>
        <a:xfrm>
          <a:off x="3129" y="1588064"/>
          <a:ext cx="1292394" cy="861470"/>
        </a:xfrm>
        <a:prstGeom prst="rect">
          <a:avLst/>
        </a:prstGeom>
        <a:gradFill rotWithShape="0">
          <a:gsLst>
            <a:gs pos="0">
              <a:srgbClr val="774A31"/>
            </a:gs>
            <a:gs pos="30000">
              <a:srgbClr val="D49E6C"/>
            </a:gs>
            <a:gs pos="70000">
              <a:srgbClr val="A65528"/>
            </a:gs>
            <a:gs pos="100000">
              <a:srgbClr val="663012"/>
            </a:gs>
          </a:gsLst>
          <a:lin ang="5400000" scaled="0"/>
        </a:gradFill>
        <a:ln>
          <a:noFill/>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tr-TR" sz="2400" kern="1200" dirty="0" smtClean="0"/>
            <a:t>Kumlu Toprak</a:t>
          </a:r>
          <a:endParaRPr lang="tr-TR" sz="2400" kern="1200" dirty="0"/>
        </a:p>
      </dsp:txBody>
      <dsp:txXfrm>
        <a:off x="3129" y="1588064"/>
        <a:ext cx="1292394" cy="861470"/>
      </dsp:txXfrm>
    </dsp:sp>
    <dsp:sp modelId="{88A812F9-75DD-44D4-89A3-9594A361C702}">
      <dsp:nvSpPr>
        <dsp:cNvPr id="0" name=""/>
        <dsp:cNvSpPr/>
      </dsp:nvSpPr>
      <dsp:spPr>
        <a:xfrm>
          <a:off x="1538463" y="1588064"/>
          <a:ext cx="1292394" cy="861470"/>
        </a:xfrm>
        <a:prstGeom prst="rect">
          <a:avLst/>
        </a:prstGeom>
        <a:gradFill rotWithShape="0">
          <a:gsLst>
            <a:gs pos="0">
              <a:srgbClr val="774A31"/>
            </a:gs>
            <a:gs pos="30000">
              <a:srgbClr val="D49E6C"/>
            </a:gs>
            <a:gs pos="70000">
              <a:srgbClr val="A65528"/>
            </a:gs>
            <a:gs pos="100000">
              <a:srgbClr val="663012"/>
            </a:gs>
          </a:gsLst>
          <a:lin ang="5400000" scaled="0"/>
        </a:gradFill>
        <a:ln>
          <a:noFill/>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tr-TR" sz="2400" kern="1200" dirty="0" smtClean="0"/>
            <a:t>Killi Toprak </a:t>
          </a:r>
          <a:endParaRPr lang="tr-TR" sz="2400" kern="1200" dirty="0"/>
        </a:p>
      </dsp:txBody>
      <dsp:txXfrm>
        <a:off x="1538463" y="1588064"/>
        <a:ext cx="1292394" cy="861470"/>
      </dsp:txXfrm>
    </dsp:sp>
    <dsp:sp modelId="{B7DAD3E7-26B2-4664-B8D4-0E9F23D7E215}">
      <dsp:nvSpPr>
        <dsp:cNvPr id="0" name=""/>
        <dsp:cNvSpPr/>
      </dsp:nvSpPr>
      <dsp:spPr>
        <a:xfrm>
          <a:off x="3073797" y="1588064"/>
          <a:ext cx="1292394" cy="861470"/>
        </a:xfrm>
        <a:prstGeom prst="rect">
          <a:avLst/>
        </a:prstGeom>
        <a:gradFill rotWithShape="0">
          <a:gsLst>
            <a:gs pos="0">
              <a:srgbClr val="774A31"/>
            </a:gs>
            <a:gs pos="30000">
              <a:srgbClr val="D49E6C"/>
            </a:gs>
            <a:gs pos="70000">
              <a:srgbClr val="A65528"/>
            </a:gs>
            <a:gs pos="100000">
              <a:srgbClr val="663012"/>
            </a:gs>
          </a:gsLst>
          <a:lin ang="5400000" scaled="0"/>
        </a:gradFill>
        <a:ln>
          <a:noFill/>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tr-TR" sz="2400" kern="1200" dirty="0" smtClean="0"/>
            <a:t>Kireçli Toprak</a:t>
          </a:r>
          <a:endParaRPr lang="tr-TR" sz="2400" kern="1200" dirty="0"/>
        </a:p>
      </dsp:txBody>
      <dsp:txXfrm>
        <a:off x="3073797" y="1588064"/>
        <a:ext cx="1292394" cy="861470"/>
      </dsp:txXfrm>
    </dsp:sp>
    <dsp:sp modelId="{9EFD7266-F6C9-415D-99B3-F5FAB54F0519}">
      <dsp:nvSpPr>
        <dsp:cNvPr id="0" name=""/>
        <dsp:cNvSpPr/>
      </dsp:nvSpPr>
      <dsp:spPr>
        <a:xfrm>
          <a:off x="4609132" y="1588064"/>
          <a:ext cx="1292394" cy="861470"/>
        </a:xfrm>
        <a:prstGeom prst="rect">
          <a:avLst/>
        </a:prstGeom>
        <a:gradFill flip="none" rotWithShape="0">
          <a:gsLst>
            <a:gs pos="0">
              <a:srgbClr val="774A31"/>
            </a:gs>
            <a:gs pos="30000">
              <a:srgbClr val="D49E6C"/>
            </a:gs>
            <a:gs pos="70000">
              <a:srgbClr val="A65528"/>
            </a:gs>
            <a:gs pos="100000">
              <a:srgbClr val="663012"/>
            </a:gs>
          </a:gsLst>
          <a:lin ang="5400000" scaled="0"/>
          <a:tileRect/>
        </a:gradFill>
        <a:ln>
          <a:noFill/>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tr-TR" sz="2400" kern="1200" dirty="0" smtClean="0"/>
            <a:t>Humuslu Toprak</a:t>
          </a:r>
          <a:endParaRPr lang="tr-TR" sz="2400" kern="1200" dirty="0"/>
        </a:p>
      </dsp:txBody>
      <dsp:txXfrm>
        <a:off x="4609132" y="1588064"/>
        <a:ext cx="1292394" cy="86147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2419D9E-7F25-478B-B228-D3C758553439}">
      <dsp:nvSpPr>
        <dsp:cNvPr id="0" name=""/>
        <dsp:cNvSpPr/>
      </dsp:nvSpPr>
      <dsp:spPr>
        <a:xfrm>
          <a:off x="3816424" y="1317308"/>
          <a:ext cx="2977050" cy="314044"/>
        </a:xfrm>
        <a:custGeom>
          <a:avLst/>
          <a:gdLst/>
          <a:ahLst/>
          <a:cxnLst/>
          <a:rect l="0" t="0" r="0" b="0"/>
          <a:pathLst>
            <a:path>
              <a:moveTo>
                <a:pt x="0" y="0"/>
              </a:moveTo>
              <a:lnTo>
                <a:pt x="0" y="157022"/>
              </a:lnTo>
              <a:lnTo>
                <a:pt x="2977050" y="157022"/>
              </a:lnTo>
              <a:lnTo>
                <a:pt x="2977050" y="314044"/>
              </a:lnTo>
            </a:path>
          </a:pathLst>
        </a:custGeom>
        <a:noFill/>
        <a:ln w="25400" cap="flat" cmpd="sng" algn="ctr">
          <a:solidFill>
            <a:srgbClr val="663300"/>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D78E46E3-1EA5-4A89-9C4C-9DC3A2C929DB}">
      <dsp:nvSpPr>
        <dsp:cNvPr id="0" name=""/>
        <dsp:cNvSpPr/>
      </dsp:nvSpPr>
      <dsp:spPr>
        <a:xfrm>
          <a:off x="3816424" y="1317308"/>
          <a:ext cx="992350" cy="314044"/>
        </a:xfrm>
        <a:custGeom>
          <a:avLst/>
          <a:gdLst/>
          <a:ahLst/>
          <a:cxnLst/>
          <a:rect l="0" t="0" r="0" b="0"/>
          <a:pathLst>
            <a:path>
              <a:moveTo>
                <a:pt x="0" y="0"/>
              </a:moveTo>
              <a:lnTo>
                <a:pt x="0" y="157022"/>
              </a:lnTo>
              <a:lnTo>
                <a:pt x="992350" y="157022"/>
              </a:lnTo>
              <a:lnTo>
                <a:pt x="992350" y="314044"/>
              </a:lnTo>
            </a:path>
          </a:pathLst>
        </a:custGeom>
        <a:noFill/>
        <a:ln w="25400" cap="flat" cmpd="sng" algn="ctr">
          <a:solidFill>
            <a:srgbClr val="663300"/>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E8BB6910-11C6-4E14-A599-718A3181BF7F}">
      <dsp:nvSpPr>
        <dsp:cNvPr id="0" name=""/>
        <dsp:cNvSpPr/>
      </dsp:nvSpPr>
      <dsp:spPr>
        <a:xfrm>
          <a:off x="2824073" y="1317308"/>
          <a:ext cx="992350" cy="314044"/>
        </a:xfrm>
        <a:custGeom>
          <a:avLst/>
          <a:gdLst/>
          <a:ahLst/>
          <a:cxnLst/>
          <a:rect l="0" t="0" r="0" b="0"/>
          <a:pathLst>
            <a:path>
              <a:moveTo>
                <a:pt x="992350" y="0"/>
              </a:moveTo>
              <a:lnTo>
                <a:pt x="992350" y="157022"/>
              </a:lnTo>
              <a:lnTo>
                <a:pt x="0" y="157022"/>
              </a:lnTo>
              <a:lnTo>
                <a:pt x="0" y="314044"/>
              </a:lnTo>
            </a:path>
          </a:pathLst>
        </a:cu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9C55B899-D44A-443B-980F-C9C7529AFEE0}">
      <dsp:nvSpPr>
        <dsp:cNvPr id="0" name=""/>
        <dsp:cNvSpPr/>
      </dsp:nvSpPr>
      <dsp:spPr>
        <a:xfrm>
          <a:off x="839373" y="1317308"/>
          <a:ext cx="2977050" cy="314044"/>
        </a:xfrm>
        <a:custGeom>
          <a:avLst/>
          <a:gdLst/>
          <a:ahLst/>
          <a:cxnLst/>
          <a:rect l="0" t="0" r="0" b="0"/>
          <a:pathLst>
            <a:path>
              <a:moveTo>
                <a:pt x="2977050" y="0"/>
              </a:moveTo>
              <a:lnTo>
                <a:pt x="2977050" y="157022"/>
              </a:lnTo>
              <a:lnTo>
                <a:pt x="0" y="157022"/>
              </a:lnTo>
              <a:lnTo>
                <a:pt x="0" y="314044"/>
              </a:lnTo>
            </a:path>
          </a:pathLst>
        </a:custGeom>
        <a:noFill/>
        <a:ln w="25400" cap="flat" cmpd="sng" algn="ctr">
          <a:solidFill>
            <a:srgbClr val="663300"/>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89C01F95-28EF-4D43-81B0-07297FEDB159}">
      <dsp:nvSpPr>
        <dsp:cNvPr id="0" name=""/>
        <dsp:cNvSpPr/>
      </dsp:nvSpPr>
      <dsp:spPr>
        <a:xfrm>
          <a:off x="2794531" y="135358"/>
          <a:ext cx="2043785" cy="1181950"/>
        </a:xfrm>
        <a:prstGeom prst="rect">
          <a:avLst/>
        </a:prstGeom>
        <a:gradFill rotWithShape="0">
          <a:gsLst>
            <a:gs pos="0">
              <a:srgbClr val="774A31"/>
            </a:gs>
            <a:gs pos="30000">
              <a:srgbClr val="D49E6C"/>
            </a:gs>
            <a:gs pos="70000">
              <a:srgbClr val="A65528"/>
            </a:gs>
            <a:gs pos="100000">
              <a:srgbClr val="663012"/>
            </a:gs>
          </a:gsLst>
          <a:lin ang="5400000" scaled="0"/>
        </a:gradFill>
        <a:ln>
          <a:noFill/>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9685" tIns="19685" rIns="19685" bIns="19685" numCol="1" spcCol="1270" anchor="ctr" anchorCtr="0">
          <a:noAutofit/>
        </a:bodyPr>
        <a:lstStyle/>
        <a:p>
          <a:pPr lvl="0" algn="ctr" defTabSz="1377950">
            <a:lnSpc>
              <a:spcPct val="90000"/>
            </a:lnSpc>
            <a:spcBef>
              <a:spcPct val="0"/>
            </a:spcBef>
            <a:spcAft>
              <a:spcPct val="35000"/>
            </a:spcAft>
          </a:pPr>
          <a:r>
            <a:rPr lang="tr-TR" sz="3100" kern="1200" dirty="0" smtClean="0"/>
            <a:t>Toprak Çeşitleri</a:t>
          </a:r>
          <a:endParaRPr lang="tr-TR" sz="3100" kern="1200" dirty="0"/>
        </a:p>
      </dsp:txBody>
      <dsp:txXfrm>
        <a:off x="2794531" y="135358"/>
        <a:ext cx="2043785" cy="1181950"/>
      </dsp:txXfrm>
    </dsp:sp>
    <dsp:sp modelId="{BF1DBE2F-7DB4-447B-9984-106780286E29}">
      <dsp:nvSpPr>
        <dsp:cNvPr id="0" name=""/>
        <dsp:cNvSpPr/>
      </dsp:nvSpPr>
      <dsp:spPr>
        <a:xfrm>
          <a:off x="4045" y="1631353"/>
          <a:ext cx="1670656" cy="1113608"/>
        </a:xfrm>
        <a:prstGeom prst="rect">
          <a:avLst/>
        </a:prstGeom>
        <a:gradFill rotWithShape="0">
          <a:gsLst>
            <a:gs pos="0">
              <a:srgbClr val="774A31"/>
            </a:gs>
            <a:gs pos="30000">
              <a:srgbClr val="D49E6C"/>
            </a:gs>
            <a:gs pos="70000">
              <a:srgbClr val="A65528"/>
            </a:gs>
            <a:gs pos="100000">
              <a:srgbClr val="663012"/>
            </a:gs>
          </a:gsLst>
          <a:lin ang="5400000" scaled="0"/>
        </a:gradFill>
        <a:ln>
          <a:noFill/>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9685" tIns="19685" rIns="19685" bIns="19685" numCol="1" spcCol="1270" anchor="ctr" anchorCtr="0">
          <a:noAutofit/>
        </a:bodyPr>
        <a:lstStyle/>
        <a:p>
          <a:pPr lvl="0" algn="ctr" defTabSz="1377950">
            <a:lnSpc>
              <a:spcPct val="90000"/>
            </a:lnSpc>
            <a:spcBef>
              <a:spcPct val="0"/>
            </a:spcBef>
            <a:spcAft>
              <a:spcPct val="35000"/>
            </a:spcAft>
          </a:pPr>
          <a:r>
            <a:rPr lang="tr-TR" sz="3100" kern="1200" dirty="0" smtClean="0"/>
            <a:t>Kumlu Toprak</a:t>
          </a:r>
          <a:endParaRPr lang="tr-TR" sz="3100" kern="1200" dirty="0"/>
        </a:p>
      </dsp:txBody>
      <dsp:txXfrm>
        <a:off x="4045" y="1631353"/>
        <a:ext cx="1670656" cy="1113608"/>
      </dsp:txXfrm>
    </dsp:sp>
    <dsp:sp modelId="{88A812F9-75DD-44D4-89A3-9594A361C702}">
      <dsp:nvSpPr>
        <dsp:cNvPr id="0" name=""/>
        <dsp:cNvSpPr/>
      </dsp:nvSpPr>
      <dsp:spPr>
        <a:xfrm>
          <a:off x="1988745" y="1631353"/>
          <a:ext cx="1670656" cy="1113608"/>
        </a:xfrm>
        <a:prstGeom prst="rect">
          <a:avLst/>
        </a:prstGeom>
        <a:gradFill rotWithShape="0">
          <a:gsLst>
            <a:gs pos="0">
              <a:srgbClr val="774A31"/>
            </a:gs>
            <a:gs pos="30000">
              <a:srgbClr val="D49E6C"/>
            </a:gs>
            <a:gs pos="70000">
              <a:srgbClr val="A65528"/>
            </a:gs>
            <a:gs pos="100000">
              <a:srgbClr val="663012"/>
            </a:gs>
          </a:gsLst>
          <a:lin ang="5400000" scaled="0"/>
        </a:gradFill>
        <a:ln>
          <a:noFill/>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9685" tIns="19685" rIns="19685" bIns="19685" numCol="1" spcCol="1270" anchor="ctr" anchorCtr="0">
          <a:noAutofit/>
        </a:bodyPr>
        <a:lstStyle/>
        <a:p>
          <a:pPr lvl="0" algn="ctr" defTabSz="1377950">
            <a:lnSpc>
              <a:spcPct val="90000"/>
            </a:lnSpc>
            <a:spcBef>
              <a:spcPct val="0"/>
            </a:spcBef>
            <a:spcAft>
              <a:spcPct val="35000"/>
            </a:spcAft>
          </a:pPr>
          <a:r>
            <a:rPr lang="tr-TR" sz="3100" kern="1200" dirty="0" smtClean="0"/>
            <a:t>Killi Toprak </a:t>
          </a:r>
          <a:endParaRPr lang="tr-TR" sz="3100" kern="1200" dirty="0"/>
        </a:p>
      </dsp:txBody>
      <dsp:txXfrm>
        <a:off x="1988745" y="1631353"/>
        <a:ext cx="1670656" cy="1113608"/>
      </dsp:txXfrm>
    </dsp:sp>
    <dsp:sp modelId="{B7DAD3E7-26B2-4664-B8D4-0E9F23D7E215}">
      <dsp:nvSpPr>
        <dsp:cNvPr id="0" name=""/>
        <dsp:cNvSpPr/>
      </dsp:nvSpPr>
      <dsp:spPr>
        <a:xfrm>
          <a:off x="3973446" y="1631353"/>
          <a:ext cx="1670656" cy="1113608"/>
        </a:xfrm>
        <a:prstGeom prst="rect">
          <a:avLst/>
        </a:prstGeom>
        <a:gradFill rotWithShape="0">
          <a:gsLst>
            <a:gs pos="0">
              <a:srgbClr val="774A31"/>
            </a:gs>
            <a:gs pos="30000">
              <a:srgbClr val="D49E6C"/>
            </a:gs>
            <a:gs pos="70000">
              <a:srgbClr val="A65528"/>
            </a:gs>
            <a:gs pos="100000">
              <a:srgbClr val="663012"/>
            </a:gs>
          </a:gsLst>
          <a:lin ang="5400000" scaled="0"/>
        </a:gradFill>
        <a:ln>
          <a:noFill/>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9685" tIns="19685" rIns="19685" bIns="19685" numCol="1" spcCol="1270" anchor="ctr" anchorCtr="0">
          <a:noAutofit/>
        </a:bodyPr>
        <a:lstStyle/>
        <a:p>
          <a:pPr lvl="0" algn="ctr" defTabSz="1377950">
            <a:lnSpc>
              <a:spcPct val="90000"/>
            </a:lnSpc>
            <a:spcBef>
              <a:spcPct val="0"/>
            </a:spcBef>
            <a:spcAft>
              <a:spcPct val="35000"/>
            </a:spcAft>
          </a:pPr>
          <a:r>
            <a:rPr lang="tr-TR" sz="3100" kern="1200" dirty="0" smtClean="0"/>
            <a:t>Kireçli Toprak</a:t>
          </a:r>
          <a:endParaRPr lang="tr-TR" sz="3100" kern="1200" dirty="0"/>
        </a:p>
      </dsp:txBody>
      <dsp:txXfrm>
        <a:off x="3973446" y="1631353"/>
        <a:ext cx="1670656" cy="1113608"/>
      </dsp:txXfrm>
    </dsp:sp>
    <dsp:sp modelId="{9EFD7266-F6C9-415D-99B3-F5FAB54F0519}">
      <dsp:nvSpPr>
        <dsp:cNvPr id="0" name=""/>
        <dsp:cNvSpPr/>
      </dsp:nvSpPr>
      <dsp:spPr>
        <a:xfrm>
          <a:off x="5958146" y="1631353"/>
          <a:ext cx="1670656" cy="1113608"/>
        </a:xfrm>
        <a:prstGeom prst="rect">
          <a:avLst/>
        </a:prstGeom>
        <a:gradFill flip="none" rotWithShape="0">
          <a:gsLst>
            <a:gs pos="0">
              <a:srgbClr val="774A31"/>
            </a:gs>
            <a:gs pos="30000">
              <a:srgbClr val="D49E6C"/>
            </a:gs>
            <a:gs pos="70000">
              <a:srgbClr val="A65528"/>
            </a:gs>
            <a:gs pos="100000">
              <a:srgbClr val="663012"/>
            </a:gs>
          </a:gsLst>
          <a:lin ang="5400000" scaled="0"/>
          <a:tileRect/>
        </a:gradFill>
        <a:ln>
          <a:noFill/>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9685" tIns="19685" rIns="19685" bIns="19685" numCol="1" spcCol="1270" anchor="ctr" anchorCtr="0">
          <a:noAutofit/>
        </a:bodyPr>
        <a:lstStyle/>
        <a:p>
          <a:pPr lvl="0" algn="ctr" defTabSz="1377950">
            <a:lnSpc>
              <a:spcPct val="90000"/>
            </a:lnSpc>
            <a:spcBef>
              <a:spcPct val="0"/>
            </a:spcBef>
            <a:spcAft>
              <a:spcPct val="35000"/>
            </a:spcAft>
          </a:pPr>
          <a:r>
            <a:rPr lang="tr-TR" sz="3100" kern="1200" dirty="0" smtClean="0"/>
            <a:t>Humuslu Toprak</a:t>
          </a:r>
          <a:endParaRPr lang="tr-TR" sz="3100" kern="1200" dirty="0"/>
        </a:p>
      </dsp:txBody>
      <dsp:txXfrm>
        <a:off x="5958146" y="1631353"/>
        <a:ext cx="1670656" cy="1113608"/>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5DF3E83-5612-41E6-81BE-D37CD44517F6}" type="datetimeFigureOut">
              <a:rPr lang="tr-TR" smtClean="0"/>
              <a:pPr/>
              <a:t>15.04.2015</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84425B9-BB91-4288-907C-E1418819363F}"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3834EC7E-746C-43C3-8D8C-4FDC31BB0DCF}" type="datetimeFigureOut">
              <a:rPr lang="tr-TR" smtClean="0"/>
              <a:pPr/>
              <a:t>15.04.2015</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7D83C427-4D03-4681-AF9F-8150A81076C2}"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3834EC7E-746C-43C3-8D8C-4FDC31BB0DCF}" type="datetimeFigureOut">
              <a:rPr lang="tr-TR" smtClean="0"/>
              <a:pPr/>
              <a:t>15.04.2015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D83C427-4D03-4681-AF9F-8150A81076C2}"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3834EC7E-746C-43C3-8D8C-4FDC31BB0DCF}" type="datetimeFigureOut">
              <a:rPr lang="tr-TR" smtClean="0"/>
              <a:pPr/>
              <a:t>15.04.2015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D83C427-4D03-4681-AF9F-8150A81076C2}"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3834EC7E-746C-43C3-8D8C-4FDC31BB0DCF}" type="datetimeFigureOut">
              <a:rPr lang="tr-TR" smtClean="0"/>
              <a:pPr/>
              <a:t>15.04.2015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D83C427-4D03-4681-AF9F-8150A81076C2}"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3834EC7E-746C-43C3-8D8C-4FDC31BB0DCF}" type="datetimeFigureOut">
              <a:rPr lang="tr-TR" smtClean="0"/>
              <a:pPr/>
              <a:t>15.04.2015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D83C427-4D03-4681-AF9F-8150A81076C2}"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3834EC7E-746C-43C3-8D8C-4FDC31BB0DCF}" type="datetimeFigureOut">
              <a:rPr lang="tr-TR" smtClean="0"/>
              <a:pPr/>
              <a:t>15.04.2015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7D83C427-4D03-4681-AF9F-8150A81076C2}"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3834EC7E-746C-43C3-8D8C-4FDC31BB0DCF}" type="datetimeFigureOut">
              <a:rPr lang="tr-TR" smtClean="0"/>
              <a:pPr/>
              <a:t>15.04.2015</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7D83C427-4D03-4681-AF9F-8150A81076C2}"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3834EC7E-746C-43C3-8D8C-4FDC31BB0DCF}" type="datetimeFigureOut">
              <a:rPr lang="tr-TR" smtClean="0"/>
              <a:pPr/>
              <a:t>15.04.2015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7D83C427-4D03-4681-AF9F-8150A81076C2}"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3834EC7E-746C-43C3-8D8C-4FDC31BB0DCF}" type="datetimeFigureOut">
              <a:rPr lang="tr-TR" smtClean="0"/>
              <a:pPr/>
              <a:t>15.04.2015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7D83C427-4D03-4681-AF9F-8150A81076C2}"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3834EC7E-746C-43C3-8D8C-4FDC31BB0DCF}" type="datetimeFigureOut">
              <a:rPr lang="tr-TR" smtClean="0"/>
              <a:pPr/>
              <a:t>15.04.2015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7D83C427-4D03-4681-AF9F-8150A81076C2}"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3834EC7E-746C-43C3-8D8C-4FDC31BB0DCF}" type="datetimeFigureOut">
              <a:rPr lang="tr-TR" smtClean="0"/>
              <a:pPr/>
              <a:t>15.04.2015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7D83C427-4D03-4681-AF9F-8150A81076C2}"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3834EC7E-746C-43C3-8D8C-4FDC31BB0DCF}" type="datetimeFigureOut">
              <a:rPr lang="tr-TR" smtClean="0"/>
              <a:pPr/>
              <a:t>15.04.2015</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7D83C427-4D03-4681-AF9F-8150A81076C2}"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8.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diagramLayout" Target="../diagrams/layout2.xml"/><Relationship Id="rId7" Type="http://schemas.openxmlformats.org/officeDocument/2006/relationships/image" Target="../media/image24.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10" Type="http://schemas.openxmlformats.org/officeDocument/2006/relationships/image" Target="../media/image27.png"/><Relationship Id="rId4" Type="http://schemas.openxmlformats.org/officeDocument/2006/relationships/diagramQuickStyle" Target="../diagrams/quickStyle2.xml"/><Relationship Id="rId9" Type="http://schemas.openxmlformats.org/officeDocument/2006/relationships/image" Target="../media/image26.png"/></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4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50.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764704"/>
            <a:ext cx="9144000" cy="764704"/>
          </a:xfrm>
        </p:spPr>
        <p:txBody>
          <a:bodyPr>
            <a:noAutofit/>
          </a:bodyPr>
          <a:lstStyle/>
          <a:p>
            <a:pPr algn="ctr"/>
            <a:r>
              <a:rPr lang="tr-TR" sz="4800" dirty="0" smtClean="0"/>
              <a:t>YER KABUĞUNUN GİZEMİ</a:t>
            </a:r>
            <a:endParaRPr lang="tr-TR" sz="4800" dirty="0"/>
          </a:p>
        </p:txBody>
      </p:sp>
      <p:pic>
        <p:nvPicPr>
          <p:cNvPr id="1026" name="Picture 2"/>
          <p:cNvPicPr>
            <a:picLocks noChangeAspect="1" noChangeArrowheads="1"/>
          </p:cNvPicPr>
          <p:nvPr/>
        </p:nvPicPr>
        <p:blipFill>
          <a:blip r:embed="rId2" cstate="print"/>
          <a:srcRect/>
          <a:stretch>
            <a:fillRect/>
          </a:stretch>
        </p:blipFill>
        <p:spPr bwMode="auto">
          <a:xfrm>
            <a:off x="2195736" y="1628800"/>
            <a:ext cx="4824536" cy="475880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51520" y="980728"/>
            <a:ext cx="4906888" cy="5343872"/>
          </a:xfrm>
        </p:spPr>
        <p:txBody>
          <a:bodyPr>
            <a:normAutofit fontScale="92500"/>
          </a:bodyPr>
          <a:lstStyle/>
          <a:p>
            <a:pPr>
              <a:buNone/>
            </a:pPr>
            <a:r>
              <a:rPr lang="tr-TR" b="1" dirty="0" smtClean="0"/>
              <a:t>	</a:t>
            </a:r>
            <a:r>
              <a:rPr lang="tr-TR" b="1" dirty="0" smtClean="0">
                <a:solidFill>
                  <a:srgbClr val="FF0000"/>
                </a:solidFill>
              </a:rPr>
              <a:t>3. Kayaçlar – Mineraller – Madenler</a:t>
            </a:r>
            <a:endParaRPr lang="tr-TR" dirty="0" smtClean="0">
              <a:solidFill>
                <a:srgbClr val="FF0000"/>
              </a:solidFill>
            </a:endParaRPr>
          </a:p>
          <a:p>
            <a:pPr>
              <a:buNone/>
            </a:pPr>
            <a:r>
              <a:rPr lang="tr-TR" dirty="0" smtClean="0"/>
              <a:t>	Ekonomik değeri olan mineraller maden olarak adlandırılır. Kömür, demir, bakır madenlere örnek olarak verilebilir. Madenler ülke ekonomisine önemli ölçüde katkıda bulunmaktadır. Ülkemiz madenler bakımından oldukça zengindir. Bor madeni rezervinin %65 i ülkemizde bulunmaktadır. Alüminyumun hammaddesi olan boksit de ülkemizde çokça çıkarılan madenlerdendir. </a:t>
            </a:r>
          </a:p>
          <a:p>
            <a:endParaRPr lang="tr-TR" dirty="0"/>
          </a:p>
        </p:txBody>
      </p:sp>
      <p:pic>
        <p:nvPicPr>
          <p:cNvPr id="4" name="3 Resim"/>
          <p:cNvPicPr/>
          <p:nvPr/>
        </p:nvPicPr>
        <p:blipFill>
          <a:blip r:embed="rId2" cstate="print"/>
          <a:srcRect/>
          <a:stretch>
            <a:fillRect/>
          </a:stretch>
        </p:blipFill>
        <p:spPr bwMode="auto">
          <a:xfrm>
            <a:off x="5292080" y="1700808"/>
            <a:ext cx="3635896" cy="3816424"/>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23528" y="1268760"/>
            <a:ext cx="4608512" cy="5055840"/>
          </a:xfrm>
        </p:spPr>
        <p:txBody>
          <a:bodyPr/>
          <a:lstStyle/>
          <a:p>
            <a:pPr>
              <a:buNone/>
            </a:pPr>
            <a:r>
              <a:rPr lang="tr-TR" b="1" dirty="0" smtClean="0"/>
              <a:t>	</a:t>
            </a:r>
            <a:r>
              <a:rPr lang="tr-TR" b="1" dirty="0" smtClean="0">
                <a:solidFill>
                  <a:srgbClr val="FF0000"/>
                </a:solidFill>
              </a:rPr>
              <a:t>4. Geçmişin Şifresi: Fosiller</a:t>
            </a:r>
          </a:p>
          <a:p>
            <a:pPr>
              <a:buNone/>
            </a:pPr>
            <a:r>
              <a:rPr lang="tr-TR" dirty="0" smtClean="0"/>
              <a:t>	Bir zamanlar yaşamış olan bitki ve hayvanların kayaçlar içerisindeki kalıntıları </a:t>
            </a:r>
            <a:r>
              <a:rPr lang="tr-TR" b="1" dirty="0" smtClean="0"/>
              <a:t>fosil</a:t>
            </a:r>
            <a:r>
              <a:rPr lang="tr-TR" dirty="0" smtClean="0"/>
              <a:t> olarak adlandırılır.  Fosiller daha çok tortul kayaçlar içerisinde oluşur, ancak buzullar ve ağaç öz suları içinde de fosil oluşabilir. </a:t>
            </a:r>
          </a:p>
          <a:p>
            <a:pPr>
              <a:buNone/>
            </a:pPr>
            <a:endParaRPr lang="tr-TR" dirty="0" smtClean="0"/>
          </a:p>
          <a:p>
            <a:endParaRPr lang="tr-TR" dirty="0"/>
          </a:p>
        </p:txBody>
      </p:sp>
      <p:pic>
        <p:nvPicPr>
          <p:cNvPr id="4" name="3 Resim"/>
          <p:cNvPicPr/>
          <p:nvPr/>
        </p:nvPicPr>
        <p:blipFill>
          <a:blip r:embed="rId2" cstate="print"/>
          <a:srcRect/>
          <a:stretch>
            <a:fillRect/>
          </a:stretch>
        </p:blipFill>
        <p:spPr bwMode="auto">
          <a:xfrm>
            <a:off x="5076056" y="1700808"/>
            <a:ext cx="3744416" cy="3672408"/>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95536" y="1340768"/>
            <a:ext cx="4690864" cy="4824536"/>
          </a:xfrm>
        </p:spPr>
        <p:txBody>
          <a:bodyPr>
            <a:normAutofit fontScale="92500" lnSpcReduction="10000"/>
          </a:bodyPr>
          <a:lstStyle/>
          <a:p>
            <a:pPr>
              <a:buNone/>
            </a:pPr>
            <a:r>
              <a:rPr lang="tr-TR" dirty="0" smtClean="0"/>
              <a:t>Fosillerin incelenmesiyle;</a:t>
            </a:r>
          </a:p>
          <a:p>
            <a:pPr lvl="0"/>
            <a:r>
              <a:rPr lang="tr-TR" dirty="0" smtClean="0"/>
              <a:t>Milyonlarca yıl önce yaşayan bitki ve hayvanlar hakkında bilgi elde edilebilir.</a:t>
            </a:r>
          </a:p>
          <a:p>
            <a:pPr lvl="0"/>
            <a:r>
              <a:rPr lang="tr-TR" dirty="0" smtClean="0"/>
              <a:t>Fosilin bulunduğu yerin milyonlarca yıl önce sahip olduğu iklim ve bitki örtüsü tahmin edilebilir.</a:t>
            </a:r>
          </a:p>
          <a:p>
            <a:pPr lvl="0"/>
            <a:r>
              <a:rPr lang="tr-TR" dirty="0" smtClean="0"/>
              <a:t>Fosilin bulunduğu kayacın hangi zamana ait olduğu tahmin edilebilir.</a:t>
            </a:r>
          </a:p>
          <a:p>
            <a:r>
              <a:rPr lang="tr-TR" dirty="0" smtClean="0"/>
              <a:t>Deniz ve karalarda oluşan değişimler anlaşılabilir.</a:t>
            </a:r>
          </a:p>
          <a:p>
            <a:pPr lvl="0">
              <a:buNone/>
            </a:pPr>
            <a:endParaRPr lang="tr-TR" dirty="0" smtClean="0"/>
          </a:p>
          <a:p>
            <a:pPr>
              <a:buNone/>
            </a:pPr>
            <a:endParaRPr lang="tr-TR" dirty="0" smtClean="0"/>
          </a:p>
        </p:txBody>
      </p:sp>
      <p:pic>
        <p:nvPicPr>
          <p:cNvPr id="5" name="4 Resim"/>
          <p:cNvPicPr/>
          <p:nvPr/>
        </p:nvPicPr>
        <p:blipFill>
          <a:blip r:embed="rId2" cstate="print"/>
          <a:srcRect/>
          <a:stretch>
            <a:fillRect/>
          </a:stretch>
        </p:blipFill>
        <p:spPr bwMode="auto">
          <a:xfrm>
            <a:off x="5076056" y="1556792"/>
            <a:ext cx="3528392" cy="4392488"/>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a:spLocks noChangeArrowheads="1"/>
          </p:cNvSpPr>
          <p:nvPr/>
        </p:nvSpPr>
        <p:spPr bwMode="auto">
          <a:xfrm>
            <a:off x="395536" y="1196752"/>
            <a:ext cx="8328223" cy="1240606"/>
          </a:xfrm>
          <a:prstGeom prst="rect">
            <a:avLst/>
          </a:prstGeom>
          <a:solidFill>
            <a:srgbClr val="F2DBDB"/>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tr-TR" sz="2400" b="1" i="0" u="none" strike="noStrike" cap="none" normalizeH="0" baseline="0" dirty="0" smtClean="0">
                <a:ln>
                  <a:noFill/>
                </a:ln>
                <a:solidFill>
                  <a:srgbClr val="FF0000"/>
                </a:solidFill>
                <a:effectLst/>
                <a:latin typeface="Comic Sans MS" pitchFamily="66" charset="0"/>
                <a:cs typeface="Arial" pitchFamily="34" charset="0"/>
              </a:rPr>
              <a:t>NOT:</a:t>
            </a:r>
            <a:r>
              <a:rPr kumimoji="0" lang="tr-TR" sz="2400" b="0" i="0" u="none" strike="noStrike" cap="none" normalizeH="0" baseline="0" dirty="0" smtClean="0">
                <a:ln>
                  <a:noFill/>
                </a:ln>
                <a:solidFill>
                  <a:schemeClr val="tx1"/>
                </a:solidFill>
                <a:effectLst/>
                <a:latin typeface="Comic Sans MS" pitchFamily="66" charset="0"/>
                <a:cs typeface="Arial" pitchFamily="34" charset="0"/>
              </a:rPr>
              <a:t> Fosilleri inceleyen bilim dalına </a:t>
            </a:r>
            <a:r>
              <a:rPr kumimoji="0" lang="tr-TR" sz="2400" b="1" i="0" u="none" strike="noStrike" cap="none" normalizeH="0" baseline="0" dirty="0" smtClean="0">
                <a:ln>
                  <a:noFill/>
                </a:ln>
                <a:solidFill>
                  <a:srgbClr val="FF0000"/>
                </a:solidFill>
                <a:effectLst/>
                <a:latin typeface="Comic Sans MS" pitchFamily="66" charset="0"/>
                <a:cs typeface="Arial" pitchFamily="34" charset="0"/>
              </a:rPr>
              <a:t>paleontoloji</a:t>
            </a:r>
            <a:r>
              <a:rPr kumimoji="0" lang="tr-TR" sz="2400" b="0" i="0" u="none" strike="noStrike" cap="none" normalizeH="0" baseline="0" dirty="0" smtClean="0">
                <a:ln>
                  <a:noFill/>
                </a:ln>
                <a:solidFill>
                  <a:schemeClr val="tx1"/>
                </a:solidFill>
                <a:effectLst/>
                <a:latin typeface="Comic Sans MS" pitchFamily="66" charset="0"/>
                <a:cs typeface="Arial" pitchFamily="34" charset="0"/>
              </a:rPr>
              <a:t>, fosiller hakkında çalışmalar yapan bilim insanlarına ise </a:t>
            </a:r>
            <a:r>
              <a:rPr kumimoji="0" lang="tr-TR" sz="2400" b="1" i="0" u="none" strike="noStrike" cap="none" normalizeH="0" baseline="0" dirty="0" err="1" smtClean="0">
                <a:ln>
                  <a:noFill/>
                </a:ln>
                <a:solidFill>
                  <a:srgbClr val="FF0000"/>
                </a:solidFill>
                <a:effectLst/>
                <a:latin typeface="Comic Sans MS" pitchFamily="66" charset="0"/>
                <a:cs typeface="Arial" pitchFamily="34" charset="0"/>
              </a:rPr>
              <a:t>paleontolog</a:t>
            </a:r>
            <a:r>
              <a:rPr kumimoji="0" lang="tr-TR" sz="2400" b="1" i="0" u="none" strike="noStrike" cap="none" normalizeH="0" baseline="0" dirty="0" smtClean="0">
                <a:ln>
                  <a:noFill/>
                </a:ln>
                <a:solidFill>
                  <a:schemeClr val="tx1"/>
                </a:solidFill>
                <a:effectLst/>
                <a:latin typeface="Comic Sans MS" pitchFamily="66" charset="0"/>
                <a:cs typeface="Arial" pitchFamily="34" charset="0"/>
              </a:rPr>
              <a:t> </a:t>
            </a:r>
            <a:r>
              <a:rPr kumimoji="0" lang="tr-TR" sz="2400" b="0" i="0" u="none" strike="noStrike" cap="none" normalizeH="0" baseline="0" dirty="0" smtClean="0">
                <a:ln>
                  <a:noFill/>
                </a:ln>
                <a:solidFill>
                  <a:schemeClr val="tx1"/>
                </a:solidFill>
                <a:effectLst/>
                <a:latin typeface="Comic Sans MS" pitchFamily="66" charset="0"/>
                <a:cs typeface="Arial" pitchFamily="34" charset="0"/>
              </a:rPr>
              <a:t>adı verilir. </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123" name="Picture 3"/>
          <p:cNvPicPr>
            <a:picLocks noChangeAspect="1" noChangeArrowheads="1"/>
          </p:cNvPicPr>
          <p:nvPr/>
        </p:nvPicPr>
        <p:blipFill>
          <a:blip r:embed="rId2" cstate="print"/>
          <a:srcRect/>
          <a:stretch>
            <a:fillRect/>
          </a:stretch>
        </p:blipFill>
        <p:spPr bwMode="auto">
          <a:xfrm>
            <a:off x="1331640" y="2708920"/>
            <a:ext cx="6438817" cy="3528392"/>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67544" y="1484784"/>
            <a:ext cx="4330824" cy="4608512"/>
          </a:xfrm>
        </p:spPr>
        <p:txBody>
          <a:bodyPr>
            <a:normAutofit/>
          </a:bodyPr>
          <a:lstStyle/>
          <a:p>
            <a:pPr>
              <a:buNone/>
            </a:pPr>
            <a:r>
              <a:rPr lang="tr-TR" b="1" dirty="0" smtClean="0"/>
              <a:t>	</a:t>
            </a:r>
            <a:r>
              <a:rPr lang="tr-TR" b="1" dirty="0" smtClean="0">
                <a:solidFill>
                  <a:srgbClr val="FF0000"/>
                </a:solidFill>
              </a:rPr>
              <a:t>5. Doğal Anıtlar</a:t>
            </a:r>
            <a:endParaRPr lang="tr-TR" dirty="0" smtClean="0">
              <a:solidFill>
                <a:srgbClr val="FF0000"/>
              </a:solidFill>
            </a:endParaRPr>
          </a:p>
          <a:p>
            <a:pPr>
              <a:buNone/>
            </a:pPr>
            <a:r>
              <a:rPr lang="tr-TR" dirty="0" smtClean="0"/>
              <a:t>	Yer kabuğunun oluşum süreci içerisinde doğal süreçler sonucu ortaya çıkan peri bacaları, traverten, mağara, şelale, göl vb. biçimlerdeki yeryüzü şekilleri veya özel korumaya alınmış ağaçlara </a:t>
            </a:r>
            <a:r>
              <a:rPr lang="tr-TR" b="1" dirty="0" smtClean="0">
                <a:solidFill>
                  <a:srgbClr val="FF0000"/>
                </a:solidFill>
              </a:rPr>
              <a:t>doğal anıtlar</a:t>
            </a:r>
            <a:r>
              <a:rPr lang="tr-TR" dirty="0" smtClean="0">
                <a:solidFill>
                  <a:srgbClr val="FF0000"/>
                </a:solidFill>
              </a:rPr>
              <a:t> </a:t>
            </a:r>
            <a:r>
              <a:rPr lang="tr-TR" dirty="0" smtClean="0"/>
              <a:t>denir.</a:t>
            </a:r>
          </a:p>
          <a:p>
            <a:pPr>
              <a:buNone/>
            </a:pPr>
            <a:endParaRPr lang="tr-TR" dirty="0" smtClean="0"/>
          </a:p>
          <a:p>
            <a:endParaRPr lang="tr-TR" dirty="0"/>
          </a:p>
        </p:txBody>
      </p:sp>
      <p:pic>
        <p:nvPicPr>
          <p:cNvPr id="4" name="3 Resim"/>
          <p:cNvPicPr/>
          <p:nvPr/>
        </p:nvPicPr>
        <p:blipFill>
          <a:blip r:embed="rId2" cstate="print"/>
          <a:stretch>
            <a:fillRect/>
          </a:stretch>
        </p:blipFill>
        <p:spPr>
          <a:xfrm>
            <a:off x="5004048" y="1700808"/>
            <a:ext cx="3816424" cy="3816424"/>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23528" y="1124744"/>
            <a:ext cx="4834880" cy="3240360"/>
          </a:xfrm>
        </p:spPr>
        <p:txBody>
          <a:bodyPr/>
          <a:lstStyle/>
          <a:p>
            <a:pPr>
              <a:buNone/>
            </a:pPr>
            <a:r>
              <a:rPr lang="tr-TR" dirty="0" smtClean="0"/>
              <a:t>	Pamukkale travertenleri, Ürgüp – Göreme Peribacaları, Bursa – </a:t>
            </a:r>
            <a:r>
              <a:rPr lang="tr-TR" dirty="0" err="1" smtClean="0"/>
              <a:t>İnkaya</a:t>
            </a:r>
            <a:r>
              <a:rPr lang="tr-TR" dirty="0" smtClean="0"/>
              <a:t> Çınarı; Antalya – Alanya </a:t>
            </a:r>
            <a:r>
              <a:rPr lang="tr-TR" dirty="0" err="1" smtClean="0"/>
              <a:t>Damlataş</a:t>
            </a:r>
            <a:r>
              <a:rPr lang="tr-TR" dirty="0" smtClean="0"/>
              <a:t> Mağarası, Erzurum – Tortum Şelalesi ülkemizdeki doğal anıtlardan bazılarıdır.</a:t>
            </a:r>
            <a:endParaRPr lang="tr-TR" dirty="0"/>
          </a:p>
        </p:txBody>
      </p:sp>
      <p:pic>
        <p:nvPicPr>
          <p:cNvPr id="4" name="3 Resim"/>
          <p:cNvPicPr/>
          <p:nvPr/>
        </p:nvPicPr>
        <p:blipFill>
          <a:blip r:embed="rId2" cstate="print"/>
          <a:srcRect/>
          <a:stretch>
            <a:fillRect/>
          </a:stretch>
        </p:blipFill>
        <p:spPr bwMode="auto">
          <a:xfrm>
            <a:off x="5292080" y="908720"/>
            <a:ext cx="3528392" cy="2952328"/>
          </a:xfrm>
          <a:prstGeom prst="rect">
            <a:avLst/>
          </a:prstGeom>
          <a:ln>
            <a:noFill/>
          </a:ln>
          <a:effectLst>
            <a:softEdge rad="112500"/>
          </a:effectLst>
        </p:spPr>
      </p:pic>
      <p:pic>
        <p:nvPicPr>
          <p:cNvPr id="6146" name="Picture 2"/>
          <p:cNvPicPr>
            <a:picLocks noChangeAspect="1" noChangeArrowheads="1"/>
          </p:cNvPicPr>
          <p:nvPr/>
        </p:nvPicPr>
        <p:blipFill>
          <a:blip r:embed="rId3" cstate="print"/>
          <a:srcRect/>
          <a:stretch>
            <a:fillRect/>
          </a:stretch>
        </p:blipFill>
        <p:spPr bwMode="auto">
          <a:xfrm>
            <a:off x="323528" y="4221088"/>
            <a:ext cx="8460432" cy="2305137"/>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67544" y="1124744"/>
            <a:ext cx="8435280" cy="1944216"/>
          </a:xfrm>
        </p:spPr>
        <p:txBody>
          <a:bodyPr/>
          <a:lstStyle/>
          <a:p>
            <a:pPr>
              <a:buNone/>
            </a:pPr>
            <a:r>
              <a:rPr lang="tr-TR" b="1" dirty="0" smtClean="0"/>
              <a:t>	</a:t>
            </a:r>
            <a:r>
              <a:rPr lang="tr-TR" b="1" dirty="0" smtClean="0">
                <a:solidFill>
                  <a:srgbClr val="FF0000"/>
                </a:solidFill>
              </a:rPr>
              <a:t>6. Kimler Neler Yapıyor</a:t>
            </a:r>
            <a:endParaRPr lang="tr-TR" dirty="0" smtClean="0">
              <a:solidFill>
                <a:srgbClr val="FF0000"/>
              </a:solidFill>
            </a:endParaRPr>
          </a:p>
          <a:p>
            <a:pPr>
              <a:buNone/>
            </a:pPr>
            <a:r>
              <a:rPr lang="tr-TR" dirty="0" smtClean="0"/>
              <a:t>	Ülkemizde Çevre ve Kültür değerlerini Koruma ve Tanıtma Vakfı ( ÇEKÜL) kültürel mirası korumak ve yeni nesillere aktarmak için çalışmalar yapmaktadır.</a:t>
            </a:r>
          </a:p>
        </p:txBody>
      </p:sp>
      <p:pic>
        <p:nvPicPr>
          <p:cNvPr id="7171" name="Picture 3" descr="C:\Users\MUSTAFA\Desktop\Cekul2-500x252.jpg"/>
          <p:cNvPicPr>
            <a:picLocks noChangeAspect="1" noChangeArrowheads="1"/>
          </p:cNvPicPr>
          <p:nvPr/>
        </p:nvPicPr>
        <p:blipFill>
          <a:blip r:embed="rId2" cstate="print"/>
          <a:srcRect/>
          <a:stretch>
            <a:fillRect/>
          </a:stretch>
        </p:blipFill>
        <p:spPr bwMode="auto">
          <a:xfrm>
            <a:off x="1259632" y="3140968"/>
            <a:ext cx="6429286" cy="3240360"/>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332656"/>
            <a:ext cx="8229600" cy="1143000"/>
          </a:xfrm>
        </p:spPr>
        <p:txBody>
          <a:bodyPr>
            <a:noAutofit/>
          </a:bodyPr>
          <a:lstStyle/>
          <a:p>
            <a:r>
              <a:rPr lang="tr-TR" sz="4400" b="1" dirty="0" smtClean="0"/>
              <a:t>B) EROZYON VE HEYELANIN YER KABUĞUNA ETKİSİ</a:t>
            </a:r>
            <a:endParaRPr lang="tr-TR" sz="4400" dirty="0"/>
          </a:p>
        </p:txBody>
      </p:sp>
      <p:sp>
        <p:nvSpPr>
          <p:cNvPr id="3" name="2 İçerik Yer Tutucusu"/>
          <p:cNvSpPr>
            <a:spLocks noGrp="1"/>
          </p:cNvSpPr>
          <p:nvPr>
            <p:ph idx="1"/>
          </p:nvPr>
        </p:nvSpPr>
        <p:spPr>
          <a:xfrm>
            <a:off x="395536" y="1556792"/>
            <a:ext cx="8229600" cy="1781552"/>
          </a:xfrm>
        </p:spPr>
        <p:txBody>
          <a:bodyPr/>
          <a:lstStyle/>
          <a:p>
            <a:pPr>
              <a:buNone/>
            </a:pPr>
            <a:r>
              <a:rPr lang="tr-TR" b="1" dirty="0" smtClean="0"/>
              <a:t>	</a:t>
            </a:r>
            <a:r>
              <a:rPr lang="tr-TR" b="1" dirty="0" smtClean="0">
                <a:solidFill>
                  <a:srgbClr val="FF0000"/>
                </a:solidFill>
              </a:rPr>
              <a:t>1. Üzerinde Yaşadığımız Toprak</a:t>
            </a:r>
            <a:endParaRPr lang="tr-TR" dirty="0" smtClean="0">
              <a:solidFill>
                <a:srgbClr val="FF0000"/>
              </a:solidFill>
            </a:endParaRPr>
          </a:p>
          <a:p>
            <a:pPr>
              <a:buNone/>
            </a:pPr>
            <a:r>
              <a:rPr lang="tr-TR" dirty="0" smtClean="0"/>
              <a:t>	Kayaçların parçalanıp ufalanması sonucu </a:t>
            </a:r>
            <a:r>
              <a:rPr lang="tr-TR" b="1" dirty="0" smtClean="0">
                <a:solidFill>
                  <a:srgbClr val="FF0000"/>
                </a:solidFill>
              </a:rPr>
              <a:t>toprak</a:t>
            </a:r>
            <a:r>
              <a:rPr lang="tr-TR" dirty="0" smtClean="0"/>
              <a:t> oluşur. İçinde bulundurduğu maddelere ve özelliklerine göre 4’e ayrılır:</a:t>
            </a:r>
          </a:p>
          <a:p>
            <a:endParaRPr lang="tr-TR" dirty="0"/>
          </a:p>
        </p:txBody>
      </p:sp>
      <p:graphicFrame>
        <p:nvGraphicFramePr>
          <p:cNvPr id="4" name="3 Diyagram"/>
          <p:cNvGraphicFramePr/>
          <p:nvPr/>
        </p:nvGraphicFramePr>
        <p:xfrm>
          <a:off x="1547664" y="3501008"/>
          <a:ext cx="5904656" cy="28803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Diyagram"/>
          <p:cNvGraphicFramePr/>
          <p:nvPr/>
        </p:nvGraphicFramePr>
        <p:xfrm>
          <a:off x="611560" y="908720"/>
          <a:ext cx="7632848" cy="28803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4 Resim"/>
          <p:cNvPicPr/>
          <p:nvPr/>
        </p:nvPicPr>
        <p:blipFill>
          <a:blip r:embed="rId7" cstate="print"/>
          <a:srcRect/>
          <a:stretch>
            <a:fillRect/>
          </a:stretch>
        </p:blipFill>
        <p:spPr bwMode="auto">
          <a:xfrm>
            <a:off x="251520" y="3645024"/>
            <a:ext cx="2232248" cy="2088232"/>
          </a:xfrm>
          <a:prstGeom prst="rect">
            <a:avLst/>
          </a:prstGeom>
          <a:noFill/>
          <a:ln w="9525">
            <a:noFill/>
            <a:miter lim="800000"/>
            <a:headEnd/>
            <a:tailEnd/>
          </a:ln>
        </p:spPr>
      </p:pic>
      <p:pic>
        <p:nvPicPr>
          <p:cNvPr id="6" name="5 Resim"/>
          <p:cNvPicPr/>
          <p:nvPr/>
        </p:nvPicPr>
        <p:blipFill>
          <a:blip r:embed="rId8" cstate="print"/>
          <a:srcRect/>
          <a:stretch>
            <a:fillRect/>
          </a:stretch>
        </p:blipFill>
        <p:spPr bwMode="auto">
          <a:xfrm>
            <a:off x="2483768" y="3717032"/>
            <a:ext cx="1944216" cy="2016224"/>
          </a:xfrm>
          <a:prstGeom prst="rect">
            <a:avLst/>
          </a:prstGeom>
          <a:noFill/>
          <a:ln w="9525">
            <a:noFill/>
            <a:miter lim="800000"/>
            <a:headEnd/>
            <a:tailEnd/>
          </a:ln>
        </p:spPr>
      </p:pic>
      <p:pic>
        <p:nvPicPr>
          <p:cNvPr id="7" name="6 Resim"/>
          <p:cNvPicPr/>
          <p:nvPr/>
        </p:nvPicPr>
        <p:blipFill>
          <a:blip r:embed="rId9" cstate="print"/>
          <a:srcRect/>
          <a:stretch>
            <a:fillRect/>
          </a:stretch>
        </p:blipFill>
        <p:spPr bwMode="auto">
          <a:xfrm>
            <a:off x="4572000" y="3717032"/>
            <a:ext cx="1872208" cy="2016224"/>
          </a:xfrm>
          <a:prstGeom prst="rect">
            <a:avLst/>
          </a:prstGeom>
          <a:noFill/>
          <a:ln w="9525">
            <a:noFill/>
            <a:miter lim="800000"/>
            <a:headEnd/>
            <a:tailEnd/>
          </a:ln>
        </p:spPr>
      </p:pic>
      <p:pic>
        <p:nvPicPr>
          <p:cNvPr id="8" name="7 Resim"/>
          <p:cNvPicPr/>
          <p:nvPr/>
        </p:nvPicPr>
        <p:blipFill>
          <a:blip r:embed="rId10" cstate="print"/>
          <a:srcRect/>
          <a:stretch>
            <a:fillRect/>
          </a:stretch>
        </p:blipFill>
        <p:spPr bwMode="auto">
          <a:xfrm>
            <a:off x="6660232" y="3717032"/>
            <a:ext cx="1944216" cy="2016224"/>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935480"/>
            <a:ext cx="3538736" cy="4389120"/>
          </a:xfrm>
        </p:spPr>
        <p:txBody>
          <a:bodyPr>
            <a:normAutofit/>
          </a:bodyPr>
          <a:lstStyle/>
          <a:p>
            <a:pPr>
              <a:buNone/>
            </a:pPr>
            <a:r>
              <a:rPr lang="tr-TR" b="1" dirty="0" smtClean="0"/>
              <a:t>	</a:t>
            </a:r>
            <a:r>
              <a:rPr lang="tr-TR" b="1" dirty="0" smtClean="0">
                <a:solidFill>
                  <a:srgbClr val="FF0000"/>
                </a:solidFill>
              </a:rPr>
              <a:t>Kumlu Toprak:</a:t>
            </a:r>
            <a:r>
              <a:rPr lang="tr-TR" dirty="0" smtClean="0">
                <a:solidFill>
                  <a:srgbClr val="FF0000"/>
                </a:solidFill>
              </a:rPr>
              <a:t> </a:t>
            </a:r>
            <a:r>
              <a:rPr lang="tr-TR" dirty="0" smtClean="0"/>
              <a:t>Kum oranı yüksek; su tutma özelliği olmayan toprak çeşididir. Karpuz, havuç ve pamuk gibi bitkilerin yetişmesi için uygundur.</a:t>
            </a:r>
          </a:p>
          <a:p>
            <a:endParaRPr lang="tr-TR" dirty="0"/>
          </a:p>
        </p:txBody>
      </p:sp>
      <p:pic>
        <p:nvPicPr>
          <p:cNvPr id="4" name="Picture 2"/>
          <p:cNvPicPr>
            <a:picLocks noChangeAspect="1" noChangeArrowheads="1"/>
          </p:cNvPicPr>
          <p:nvPr/>
        </p:nvPicPr>
        <p:blipFill>
          <a:blip r:embed="rId2" cstate="print"/>
          <a:srcRect/>
          <a:stretch>
            <a:fillRect/>
          </a:stretch>
        </p:blipFill>
        <p:spPr bwMode="auto">
          <a:xfrm>
            <a:off x="4572000" y="2132856"/>
            <a:ext cx="3943708" cy="2678317"/>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476672"/>
            <a:ext cx="8229600" cy="1010376"/>
          </a:xfrm>
        </p:spPr>
        <p:txBody>
          <a:bodyPr>
            <a:normAutofit/>
          </a:bodyPr>
          <a:lstStyle/>
          <a:p>
            <a:r>
              <a:rPr lang="tr-TR" sz="4400" b="1" dirty="0" smtClean="0"/>
              <a:t>A) YER KABUĞUNDA NELER VAR?</a:t>
            </a:r>
            <a:endParaRPr lang="tr-TR" dirty="0"/>
          </a:p>
        </p:txBody>
      </p:sp>
      <p:sp>
        <p:nvSpPr>
          <p:cNvPr id="3" name="2 İçerik Yer Tutucusu"/>
          <p:cNvSpPr>
            <a:spLocks noGrp="1"/>
          </p:cNvSpPr>
          <p:nvPr>
            <p:ph idx="1"/>
          </p:nvPr>
        </p:nvSpPr>
        <p:spPr>
          <a:xfrm>
            <a:off x="323528" y="1844824"/>
            <a:ext cx="4546848" cy="3888432"/>
          </a:xfrm>
        </p:spPr>
        <p:txBody>
          <a:bodyPr/>
          <a:lstStyle/>
          <a:p>
            <a:pPr>
              <a:buNone/>
            </a:pPr>
            <a:r>
              <a:rPr lang="tr-TR" b="1" dirty="0" smtClean="0">
                <a:solidFill>
                  <a:srgbClr val="FF0000"/>
                </a:solidFill>
              </a:rPr>
              <a:t>1. Yer Kabuğunu ve Kayaçları Tanıyalım</a:t>
            </a:r>
            <a:endParaRPr lang="tr-TR" dirty="0" smtClean="0">
              <a:solidFill>
                <a:srgbClr val="FF0000"/>
              </a:solidFill>
            </a:endParaRPr>
          </a:p>
          <a:p>
            <a:pPr>
              <a:buNone/>
            </a:pPr>
            <a:r>
              <a:rPr lang="tr-TR" dirty="0" smtClean="0"/>
              <a:t>	Yer küreyi çepeçevre örten tabakaya </a:t>
            </a:r>
            <a:r>
              <a:rPr lang="tr-TR" b="1" dirty="0" smtClean="0">
                <a:solidFill>
                  <a:srgbClr val="FF0000"/>
                </a:solidFill>
              </a:rPr>
              <a:t>yer kabuğu (taş küre)</a:t>
            </a:r>
            <a:r>
              <a:rPr lang="tr-TR" dirty="0" smtClean="0">
                <a:solidFill>
                  <a:srgbClr val="FF0000"/>
                </a:solidFill>
              </a:rPr>
              <a:t> </a:t>
            </a:r>
            <a:r>
              <a:rPr lang="tr-TR" dirty="0" smtClean="0"/>
              <a:t>adı verilir. Yer kabuğunun kalınlığı karalarda fazla, deniz ve okyanus diplerinde ise daha azdır.</a:t>
            </a:r>
          </a:p>
          <a:p>
            <a:pPr>
              <a:buNone/>
            </a:pPr>
            <a:endParaRPr lang="tr-TR" dirty="0"/>
          </a:p>
        </p:txBody>
      </p:sp>
      <p:pic>
        <p:nvPicPr>
          <p:cNvPr id="2050" name="Picture 2"/>
          <p:cNvPicPr>
            <a:picLocks noChangeAspect="1" noChangeArrowheads="1"/>
          </p:cNvPicPr>
          <p:nvPr/>
        </p:nvPicPr>
        <p:blipFill>
          <a:blip r:embed="rId2" cstate="print"/>
          <a:srcRect/>
          <a:stretch>
            <a:fillRect/>
          </a:stretch>
        </p:blipFill>
        <p:spPr bwMode="auto">
          <a:xfrm>
            <a:off x="5004048" y="1731047"/>
            <a:ext cx="3816474" cy="3786185"/>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23528" y="1988840"/>
            <a:ext cx="3672408" cy="3168352"/>
          </a:xfrm>
        </p:spPr>
        <p:txBody>
          <a:bodyPr>
            <a:normAutofit lnSpcReduction="10000"/>
          </a:bodyPr>
          <a:lstStyle/>
          <a:p>
            <a:pPr>
              <a:buNone/>
            </a:pPr>
            <a:r>
              <a:rPr lang="tr-TR" b="1" dirty="0" smtClean="0"/>
              <a:t>	</a:t>
            </a:r>
            <a:r>
              <a:rPr lang="tr-TR" b="1" dirty="0" smtClean="0">
                <a:solidFill>
                  <a:srgbClr val="FF0000"/>
                </a:solidFill>
              </a:rPr>
              <a:t>Killi Toprak:</a:t>
            </a:r>
            <a:r>
              <a:rPr lang="tr-TR" dirty="0" smtClean="0">
                <a:solidFill>
                  <a:srgbClr val="FF0000"/>
                </a:solidFill>
              </a:rPr>
              <a:t> </a:t>
            </a:r>
            <a:r>
              <a:rPr lang="tr-TR" dirty="0" smtClean="0"/>
              <a:t>Su tutma özelliği bulunan ısıya dayanıklı toprak çeşididir. Kiremit, tuğla, seramik ve çömlek yapımında kullanılır.</a:t>
            </a:r>
          </a:p>
          <a:p>
            <a:pPr>
              <a:buNone/>
            </a:pPr>
            <a:endParaRPr lang="tr-TR" dirty="0"/>
          </a:p>
        </p:txBody>
      </p:sp>
      <p:pic>
        <p:nvPicPr>
          <p:cNvPr id="4" name="Picture 2"/>
          <p:cNvPicPr>
            <a:picLocks noChangeAspect="1" noChangeArrowheads="1"/>
          </p:cNvPicPr>
          <p:nvPr/>
        </p:nvPicPr>
        <p:blipFill>
          <a:blip r:embed="rId2" cstate="print"/>
          <a:srcRect/>
          <a:stretch>
            <a:fillRect/>
          </a:stretch>
        </p:blipFill>
        <p:spPr bwMode="auto">
          <a:xfrm>
            <a:off x="4644008" y="1844824"/>
            <a:ext cx="3816424" cy="3596773"/>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611560" y="2204864"/>
            <a:ext cx="3250704" cy="2376264"/>
          </a:xfrm>
        </p:spPr>
        <p:txBody>
          <a:bodyPr>
            <a:normAutofit/>
          </a:bodyPr>
          <a:lstStyle/>
          <a:p>
            <a:pPr>
              <a:buNone/>
            </a:pPr>
            <a:r>
              <a:rPr lang="tr-TR" b="1" dirty="0" smtClean="0"/>
              <a:t>	</a:t>
            </a:r>
            <a:r>
              <a:rPr lang="tr-TR" b="1" dirty="0" smtClean="0">
                <a:solidFill>
                  <a:srgbClr val="FF0000"/>
                </a:solidFill>
              </a:rPr>
              <a:t>Kireçli Toprak:</a:t>
            </a:r>
            <a:r>
              <a:rPr lang="tr-TR" dirty="0" smtClean="0">
                <a:solidFill>
                  <a:srgbClr val="FF0000"/>
                </a:solidFill>
              </a:rPr>
              <a:t> </a:t>
            </a:r>
            <a:r>
              <a:rPr lang="tr-TR" dirty="0" smtClean="0"/>
              <a:t>Kireç oranı fazla olan toprak çeşididir. Tarıma elverişli değildir. </a:t>
            </a:r>
          </a:p>
          <a:p>
            <a:pPr>
              <a:buNone/>
            </a:pPr>
            <a:endParaRPr lang="tr-TR" dirty="0"/>
          </a:p>
        </p:txBody>
      </p:sp>
      <p:pic>
        <p:nvPicPr>
          <p:cNvPr id="4" name="Picture 2"/>
          <p:cNvPicPr>
            <a:picLocks noChangeAspect="1" noChangeArrowheads="1"/>
          </p:cNvPicPr>
          <p:nvPr/>
        </p:nvPicPr>
        <p:blipFill>
          <a:blip r:embed="rId2" cstate="print"/>
          <a:srcRect/>
          <a:stretch>
            <a:fillRect/>
          </a:stretch>
        </p:blipFill>
        <p:spPr bwMode="auto">
          <a:xfrm>
            <a:off x="5004048" y="1412776"/>
            <a:ext cx="2993591" cy="4320480"/>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39552" y="1484784"/>
            <a:ext cx="3754760" cy="4389120"/>
          </a:xfrm>
        </p:spPr>
        <p:txBody>
          <a:bodyPr/>
          <a:lstStyle/>
          <a:p>
            <a:pPr>
              <a:buNone/>
            </a:pPr>
            <a:r>
              <a:rPr lang="tr-TR" b="1" dirty="0" smtClean="0"/>
              <a:t>	</a:t>
            </a:r>
            <a:r>
              <a:rPr lang="tr-TR" b="1" dirty="0" smtClean="0">
                <a:solidFill>
                  <a:srgbClr val="FF0000"/>
                </a:solidFill>
              </a:rPr>
              <a:t>Humuslu Toprak: </a:t>
            </a:r>
            <a:r>
              <a:rPr lang="tr-TR" dirty="0" smtClean="0"/>
              <a:t>Bitki ve hayvanların atıklarının çürümesiyle oluşan koyu kahverengi-siyahımsı renkte ve su geçirgenliği yüksek olan toprak çeşididir.  Tarım için oldukça elverişlidir.</a:t>
            </a:r>
          </a:p>
          <a:p>
            <a:pPr>
              <a:buNone/>
            </a:pPr>
            <a:endParaRPr lang="tr-TR" dirty="0"/>
          </a:p>
        </p:txBody>
      </p:sp>
      <p:pic>
        <p:nvPicPr>
          <p:cNvPr id="4" name="Picture 2" descr="C:\Users\MUSTAFA\Desktop\imagesCASH5NS9.jpg"/>
          <p:cNvPicPr>
            <a:picLocks noChangeAspect="1" noChangeArrowheads="1"/>
          </p:cNvPicPr>
          <p:nvPr/>
        </p:nvPicPr>
        <p:blipFill>
          <a:blip r:embed="rId2" cstate="print"/>
          <a:srcRect/>
          <a:stretch>
            <a:fillRect/>
          </a:stretch>
        </p:blipFill>
        <p:spPr bwMode="auto">
          <a:xfrm>
            <a:off x="5076056" y="1916832"/>
            <a:ext cx="3240360" cy="3240360"/>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51520" y="1340768"/>
            <a:ext cx="4330824" cy="4389120"/>
          </a:xfrm>
        </p:spPr>
        <p:txBody>
          <a:bodyPr/>
          <a:lstStyle/>
          <a:p>
            <a:pPr>
              <a:buNone/>
            </a:pPr>
            <a:r>
              <a:rPr lang="tr-TR" b="1" dirty="0" smtClean="0"/>
              <a:t>	</a:t>
            </a:r>
            <a:r>
              <a:rPr lang="tr-TR" b="1" dirty="0" smtClean="0">
                <a:solidFill>
                  <a:srgbClr val="FF0000"/>
                </a:solidFill>
              </a:rPr>
              <a:t>2</a:t>
            </a:r>
            <a:r>
              <a:rPr lang="tr-TR" b="1" dirty="0" smtClean="0">
                <a:solidFill>
                  <a:srgbClr val="FF0000"/>
                </a:solidFill>
              </a:rPr>
              <a:t>. Erozyon Nedir?</a:t>
            </a:r>
            <a:endParaRPr lang="tr-TR" dirty="0" smtClean="0">
              <a:solidFill>
                <a:srgbClr val="FF0000"/>
              </a:solidFill>
            </a:endParaRPr>
          </a:p>
          <a:p>
            <a:pPr>
              <a:buNone/>
            </a:pPr>
            <a:r>
              <a:rPr lang="tr-TR" dirty="0" smtClean="0"/>
              <a:t>	Oluşumu </a:t>
            </a:r>
            <a:r>
              <a:rPr lang="tr-TR" dirty="0" smtClean="0"/>
              <a:t>yüzlerce yıl süren </a:t>
            </a:r>
            <a:r>
              <a:rPr lang="tr-TR" u="sng" dirty="0" smtClean="0"/>
              <a:t>verimli toprak örtüsünün</a:t>
            </a:r>
            <a:r>
              <a:rPr lang="tr-TR" dirty="0" smtClean="0"/>
              <a:t> su, rüzgâr vb. etkisi ile aşınıp taşınmasına </a:t>
            </a:r>
            <a:r>
              <a:rPr lang="tr-TR" b="1" dirty="0" smtClean="0">
                <a:solidFill>
                  <a:srgbClr val="FF0000"/>
                </a:solidFill>
              </a:rPr>
              <a:t>erozyon</a:t>
            </a:r>
            <a:r>
              <a:rPr lang="tr-TR" dirty="0" smtClean="0"/>
              <a:t> denir. Yağmurun dışında, yeryüzünde oluşan seller ve akarsularda erozyona neden olabilir. </a:t>
            </a:r>
          </a:p>
          <a:p>
            <a:endParaRPr lang="tr-TR" dirty="0"/>
          </a:p>
        </p:txBody>
      </p:sp>
      <p:pic>
        <p:nvPicPr>
          <p:cNvPr id="4" name="3 Resim"/>
          <p:cNvPicPr/>
          <p:nvPr/>
        </p:nvPicPr>
        <p:blipFill>
          <a:blip r:embed="rId2" cstate="print"/>
          <a:srcRect/>
          <a:stretch>
            <a:fillRect/>
          </a:stretch>
        </p:blipFill>
        <p:spPr bwMode="auto">
          <a:xfrm>
            <a:off x="4932040" y="1700808"/>
            <a:ext cx="4032448" cy="3528392"/>
          </a:xfrm>
          <a:prstGeom prst="rect">
            <a:avLst/>
          </a:prstGeom>
          <a:ln>
            <a:noFill/>
          </a:ln>
          <a:effectLst>
            <a:softEdge rad="112500"/>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51520" y="1268760"/>
            <a:ext cx="3456384" cy="5112568"/>
          </a:xfrm>
        </p:spPr>
        <p:txBody>
          <a:bodyPr>
            <a:normAutofit/>
          </a:bodyPr>
          <a:lstStyle/>
          <a:p>
            <a:pPr>
              <a:buNone/>
            </a:pPr>
            <a:r>
              <a:rPr lang="tr-TR" dirty="0" smtClean="0"/>
              <a:t>	</a:t>
            </a:r>
            <a:r>
              <a:rPr lang="tr-TR" u="sng" dirty="0" smtClean="0">
                <a:solidFill>
                  <a:srgbClr val="FF0000"/>
                </a:solidFill>
              </a:rPr>
              <a:t>Erozyonun </a:t>
            </a:r>
            <a:r>
              <a:rPr lang="tr-TR" u="sng" dirty="0" smtClean="0">
                <a:solidFill>
                  <a:srgbClr val="FF0000"/>
                </a:solidFill>
              </a:rPr>
              <a:t>nedenleri;</a:t>
            </a:r>
            <a:endParaRPr lang="tr-TR" dirty="0" smtClean="0">
              <a:solidFill>
                <a:srgbClr val="FF0000"/>
              </a:solidFill>
            </a:endParaRPr>
          </a:p>
          <a:p>
            <a:pPr lvl="0"/>
            <a:r>
              <a:rPr lang="tr-TR" dirty="0" smtClean="0"/>
              <a:t>Ormanların tahrip edilmesi,</a:t>
            </a:r>
          </a:p>
          <a:p>
            <a:pPr lvl="0"/>
            <a:r>
              <a:rPr lang="tr-TR" dirty="0" smtClean="0"/>
              <a:t>Tarlanın eğim yönünde sürülmesi,</a:t>
            </a:r>
          </a:p>
          <a:p>
            <a:pPr lvl="0"/>
            <a:r>
              <a:rPr lang="tr-TR" dirty="0" smtClean="0"/>
              <a:t>Hayvanların fazla otlatılması,</a:t>
            </a:r>
          </a:p>
          <a:p>
            <a:pPr lvl="0"/>
            <a:r>
              <a:rPr lang="tr-TR" dirty="0" smtClean="0"/>
              <a:t>Plansız kentleşme</a:t>
            </a:r>
          </a:p>
          <a:p>
            <a:endParaRPr lang="tr-TR" dirty="0"/>
          </a:p>
        </p:txBody>
      </p:sp>
      <p:pic>
        <p:nvPicPr>
          <p:cNvPr id="4" name="Picture 3"/>
          <p:cNvPicPr>
            <a:picLocks noChangeAspect="1" noChangeArrowheads="1"/>
          </p:cNvPicPr>
          <p:nvPr/>
        </p:nvPicPr>
        <p:blipFill>
          <a:blip r:embed="rId2" cstate="print"/>
          <a:srcRect/>
          <a:stretch>
            <a:fillRect/>
          </a:stretch>
        </p:blipFill>
        <p:spPr bwMode="auto">
          <a:xfrm>
            <a:off x="3635896" y="1556792"/>
            <a:ext cx="5256584" cy="3633899"/>
          </a:xfrm>
          <a:prstGeom prst="rect">
            <a:avLst/>
          </a:prstGeom>
          <a:ln>
            <a:noFill/>
          </a:ln>
          <a:effectLst>
            <a:softEdge rad="112500"/>
          </a:effec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67544" y="260648"/>
            <a:ext cx="8229600" cy="3096344"/>
          </a:xfrm>
        </p:spPr>
        <p:txBody>
          <a:bodyPr>
            <a:normAutofit lnSpcReduction="10000"/>
          </a:bodyPr>
          <a:lstStyle/>
          <a:p>
            <a:pPr>
              <a:buNone/>
            </a:pPr>
            <a:r>
              <a:rPr lang="tr-TR" dirty="0" smtClean="0"/>
              <a:t>	</a:t>
            </a:r>
            <a:r>
              <a:rPr lang="tr-TR" u="sng" dirty="0" smtClean="0">
                <a:solidFill>
                  <a:srgbClr val="FF0000"/>
                </a:solidFill>
              </a:rPr>
              <a:t>Erozyon </a:t>
            </a:r>
            <a:r>
              <a:rPr lang="tr-TR" u="sng" dirty="0" smtClean="0">
                <a:solidFill>
                  <a:srgbClr val="FF0000"/>
                </a:solidFill>
              </a:rPr>
              <a:t>sebebiyle;</a:t>
            </a:r>
            <a:endParaRPr lang="tr-TR" dirty="0" smtClean="0">
              <a:solidFill>
                <a:srgbClr val="FF0000"/>
              </a:solidFill>
            </a:endParaRPr>
          </a:p>
          <a:p>
            <a:pPr lvl="0"/>
            <a:r>
              <a:rPr lang="tr-TR" dirty="0" smtClean="0"/>
              <a:t>Tarım alanları azalır.</a:t>
            </a:r>
          </a:p>
          <a:p>
            <a:pPr lvl="0"/>
            <a:r>
              <a:rPr lang="tr-TR" dirty="0" smtClean="0"/>
              <a:t>Tarımsal üretimin düşmesiyle ekonomi zarar görür.</a:t>
            </a:r>
          </a:p>
          <a:p>
            <a:pPr lvl="0"/>
            <a:r>
              <a:rPr lang="tr-TR" dirty="0" smtClean="0"/>
              <a:t>Bitki örtüsü zayıflar, hayvancılık zarar görür.</a:t>
            </a:r>
          </a:p>
          <a:p>
            <a:pPr lvl="0"/>
            <a:r>
              <a:rPr lang="tr-TR" dirty="0" smtClean="0"/>
              <a:t>Göller ve barajlar toprak dolar ve sular kirlenir.</a:t>
            </a:r>
          </a:p>
          <a:p>
            <a:pPr lvl="0"/>
            <a:r>
              <a:rPr lang="tr-TR" dirty="0" smtClean="0"/>
              <a:t>Doğal dengenin bozulmasıyla birçok bitki ve hayvan zarar görür.</a:t>
            </a:r>
          </a:p>
          <a:p>
            <a:endParaRPr lang="tr-TR" dirty="0"/>
          </a:p>
        </p:txBody>
      </p:sp>
      <p:pic>
        <p:nvPicPr>
          <p:cNvPr id="3074" name="Picture 2"/>
          <p:cNvPicPr>
            <a:picLocks noChangeAspect="1" noChangeArrowheads="1"/>
          </p:cNvPicPr>
          <p:nvPr/>
        </p:nvPicPr>
        <p:blipFill>
          <a:blip r:embed="rId2" cstate="print"/>
          <a:srcRect/>
          <a:stretch>
            <a:fillRect/>
          </a:stretch>
        </p:blipFill>
        <p:spPr bwMode="auto">
          <a:xfrm>
            <a:off x="1979712" y="3212976"/>
            <a:ext cx="5324475" cy="3305175"/>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51520" y="1124744"/>
            <a:ext cx="4680520" cy="5328592"/>
          </a:xfrm>
        </p:spPr>
        <p:txBody>
          <a:bodyPr>
            <a:normAutofit lnSpcReduction="10000"/>
          </a:bodyPr>
          <a:lstStyle/>
          <a:p>
            <a:pPr>
              <a:buNone/>
            </a:pPr>
            <a:r>
              <a:rPr lang="tr-TR" dirty="0" smtClean="0"/>
              <a:t>	</a:t>
            </a:r>
            <a:r>
              <a:rPr lang="tr-TR" u="sng" dirty="0" smtClean="0">
                <a:solidFill>
                  <a:srgbClr val="FF0000"/>
                </a:solidFill>
              </a:rPr>
              <a:t>Erozyonu </a:t>
            </a:r>
            <a:r>
              <a:rPr lang="tr-TR" u="sng" dirty="0" smtClean="0">
                <a:solidFill>
                  <a:srgbClr val="FF0000"/>
                </a:solidFill>
              </a:rPr>
              <a:t>önlemek için;</a:t>
            </a:r>
            <a:endParaRPr lang="tr-TR" dirty="0" smtClean="0">
              <a:solidFill>
                <a:srgbClr val="FF0000"/>
              </a:solidFill>
            </a:endParaRPr>
          </a:p>
          <a:p>
            <a:pPr lvl="0"/>
            <a:r>
              <a:rPr lang="tr-TR" dirty="0" smtClean="0"/>
              <a:t>Nöbet ekimi uygulanmalı </a:t>
            </a:r>
            <a:endParaRPr lang="tr-TR" dirty="0" smtClean="0"/>
          </a:p>
          <a:p>
            <a:pPr lvl="0">
              <a:buNone/>
            </a:pPr>
            <a:r>
              <a:rPr lang="tr-TR" dirty="0" smtClean="0"/>
              <a:t>	</a:t>
            </a:r>
            <a:r>
              <a:rPr lang="tr-TR" dirty="0" smtClean="0"/>
              <a:t>( </a:t>
            </a:r>
            <a:r>
              <a:rPr lang="tr-TR" dirty="0" smtClean="0"/>
              <a:t>Tek tip ürün ekilmemeli)</a:t>
            </a:r>
          </a:p>
          <a:p>
            <a:pPr lvl="0"/>
            <a:r>
              <a:rPr lang="tr-TR" dirty="0" smtClean="0"/>
              <a:t>Tarım arazileri çevresine ağaçlardan rüzgar perdesi oluşturulmalı</a:t>
            </a:r>
          </a:p>
          <a:p>
            <a:pPr lvl="0"/>
            <a:r>
              <a:rPr lang="tr-TR" dirty="0" smtClean="0"/>
              <a:t>Tarlalar eğime dik olarak sürülmeli, </a:t>
            </a:r>
          </a:p>
          <a:p>
            <a:pPr lvl="0"/>
            <a:r>
              <a:rPr lang="tr-TR" dirty="0" smtClean="0"/>
              <a:t>Eğimli arazilerde </a:t>
            </a:r>
            <a:r>
              <a:rPr lang="tr-TR" dirty="0" err="1" smtClean="0"/>
              <a:t>taraçalama</a:t>
            </a:r>
            <a:r>
              <a:rPr lang="tr-TR" dirty="0" smtClean="0"/>
              <a:t> (teraslama) yapılmalı, </a:t>
            </a:r>
          </a:p>
          <a:p>
            <a:pPr lvl="0"/>
            <a:r>
              <a:rPr lang="tr-TR" dirty="0" smtClean="0"/>
              <a:t>Toplum erozyon ve zararları hakkında bilinçlendirilmelidir.</a:t>
            </a:r>
          </a:p>
          <a:p>
            <a:endParaRPr lang="tr-TR" dirty="0"/>
          </a:p>
        </p:txBody>
      </p:sp>
      <p:pic>
        <p:nvPicPr>
          <p:cNvPr id="4098" name="Picture 2"/>
          <p:cNvPicPr>
            <a:picLocks noChangeAspect="1" noChangeArrowheads="1"/>
          </p:cNvPicPr>
          <p:nvPr/>
        </p:nvPicPr>
        <p:blipFill>
          <a:blip r:embed="rId2" cstate="print"/>
          <a:srcRect/>
          <a:stretch>
            <a:fillRect/>
          </a:stretch>
        </p:blipFill>
        <p:spPr bwMode="auto">
          <a:xfrm>
            <a:off x="5724128" y="980728"/>
            <a:ext cx="2952750" cy="2457450"/>
          </a:xfrm>
          <a:prstGeom prst="rect">
            <a:avLst/>
          </a:prstGeom>
          <a:noFill/>
          <a:ln w="9525">
            <a:noFill/>
            <a:miter lim="800000"/>
            <a:headEnd/>
            <a:tailEnd/>
          </a:ln>
        </p:spPr>
      </p:pic>
      <p:pic>
        <p:nvPicPr>
          <p:cNvPr id="4099" name="Picture 3"/>
          <p:cNvPicPr>
            <a:picLocks noChangeAspect="1" noChangeArrowheads="1"/>
          </p:cNvPicPr>
          <p:nvPr/>
        </p:nvPicPr>
        <p:blipFill>
          <a:blip r:embed="rId3" cstate="print"/>
          <a:srcRect/>
          <a:stretch>
            <a:fillRect/>
          </a:stretch>
        </p:blipFill>
        <p:spPr bwMode="auto">
          <a:xfrm>
            <a:off x="5580112" y="3645024"/>
            <a:ext cx="3276600" cy="2771775"/>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467544" y="1124744"/>
            <a:ext cx="8275640" cy="5256584"/>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idx="1"/>
          </p:nvPr>
        </p:nvPicPr>
        <p:blipFill>
          <a:blip r:embed="rId2" cstate="print"/>
          <a:srcRect/>
          <a:stretch>
            <a:fillRect/>
          </a:stretch>
        </p:blipFill>
        <p:spPr bwMode="auto">
          <a:xfrm>
            <a:off x="827584" y="1340768"/>
            <a:ext cx="7515965" cy="4680520"/>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Grp="1" noChangeAspect="1" noChangeArrowheads="1"/>
          </p:cNvPicPr>
          <p:nvPr>
            <p:ph idx="1"/>
          </p:nvPr>
        </p:nvPicPr>
        <p:blipFill>
          <a:blip r:embed="rId2" cstate="print"/>
          <a:srcRect/>
          <a:stretch>
            <a:fillRect/>
          </a:stretch>
        </p:blipFill>
        <p:spPr bwMode="auto">
          <a:xfrm>
            <a:off x="683568" y="1340768"/>
            <a:ext cx="7733159" cy="4752528"/>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836712"/>
            <a:ext cx="8363272" cy="2376264"/>
          </a:xfrm>
        </p:spPr>
        <p:txBody>
          <a:bodyPr>
            <a:normAutofit fontScale="92500" lnSpcReduction="20000"/>
          </a:bodyPr>
          <a:lstStyle/>
          <a:p>
            <a:pPr>
              <a:buNone/>
            </a:pPr>
            <a:r>
              <a:rPr lang="tr-TR" dirty="0" smtClean="0"/>
              <a:t>	Çeşitli minerallerden veya organik maddelerden oluşan katı ve doğal maddelere </a:t>
            </a:r>
            <a:r>
              <a:rPr lang="tr-TR" b="1" dirty="0" smtClean="0">
                <a:solidFill>
                  <a:srgbClr val="FF0000"/>
                </a:solidFill>
              </a:rPr>
              <a:t>kayaç</a:t>
            </a:r>
            <a:r>
              <a:rPr lang="tr-TR" b="1" dirty="0" smtClean="0"/>
              <a:t> </a:t>
            </a:r>
            <a:r>
              <a:rPr lang="tr-TR" dirty="0" smtClean="0"/>
              <a:t>denir. Kayaçların farklı özellikte olmasını sağlayan yapılar </a:t>
            </a:r>
            <a:r>
              <a:rPr lang="tr-TR" b="1" dirty="0" smtClean="0">
                <a:solidFill>
                  <a:srgbClr val="FF0000"/>
                </a:solidFill>
              </a:rPr>
              <a:t>mineral</a:t>
            </a:r>
            <a:r>
              <a:rPr lang="tr-TR" dirty="0" smtClean="0"/>
              <a:t> olarak adlandırılır. Kayaçlar yerkürenin taş küre tabakasının altında bulunan ateş küredeki magmanın yer kabuğunda bulunan boşluklardan yüzeye çıkarak soğuyup katılaşmasıyla oluşur. Kayaçlar oluşum şekillerine göre 3’e ayrılır:</a:t>
            </a:r>
          </a:p>
          <a:p>
            <a:endParaRPr lang="tr-TR" dirty="0"/>
          </a:p>
        </p:txBody>
      </p:sp>
      <p:pic>
        <p:nvPicPr>
          <p:cNvPr id="5" name="4 Resim"/>
          <p:cNvPicPr/>
          <p:nvPr/>
        </p:nvPicPr>
        <p:blipFill>
          <a:blip r:embed="rId2" cstate="print"/>
          <a:srcRect/>
          <a:stretch>
            <a:fillRect/>
          </a:stretch>
        </p:blipFill>
        <p:spPr bwMode="auto">
          <a:xfrm>
            <a:off x="1403648" y="3645024"/>
            <a:ext cx="6408712" cy="2232248"/>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Grp="1" noChangeAspect="1" noChangeArrowheads="1"/>
          </p:cNvPicPr>
          <p:nvPr>
            <p:ph idx="1"/>
          </p:nvPr>
        </p:nvPicPr>
        <p:blipFill>
          <a:blip r:embed="rId2" cstate="print"/>
          <a:srcRect/>
          <a:stretch>
            <a:fillRect/>
          </a:stretch>
        </p:blipFill>
        <p:spPr bwMode="auto">
          <a:xfrm>
            <a:off x="683568" y="1196752"/>
            <a:ext cx="7704856" cy="4843052"/>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Grp="1" noChangeAspect="1" noChangeArrowheads="1"/>
          </p:cNvPicPr>
          <p:nvPr>
            <p:ph idx="1"/>
          </p:nvPr>
        </p:nvPicPr>
        <p:blipFill>
          <a:blip r:embed="rId2" cstate="print"/>
          <a:srcRect/>
          <a:stretch>
            <a:fillRect/>
          </a:stretch>
        </p:blipFill>
        <p:spPr bwMode="auto">
          <a:xfrm>
            <a:off x="539552" y="1268760"/>
            <a:ext cx="7992888" cy="4857868"/>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Grp="1" noChangeAspect="1" noChangeArrowheads="1"/>
          </p:cNvPicPr>
          <p:nvPr>
            <p:ph idx="1"/>
          </p:nvPr>
        </p:nvPicPr>
        <p:blipFill>
          <a:blip r:embed="rId2" cstate="print"/>
          <a:srcRect/>
          <a:stretch>
            <a:fillRect/>
          </a:stretch>
        </p:blipFill>
        <p:spPr bwMode="auto">
          <a:xfrm>
            <a:off x="467544" y="1412776"/>
            <a:ext cx="8240956" cy="4752528"/>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95536" y="980728"/>
            <a:ext cx="7787208" cy="2016224"/>
          </a:xfrm>
        </p:spPr>
        <p:txBody>
          <a:bodyPr>
            <a:normAutofit fontScale="92500" lnSpcReduction="20000"/>
          </a:bodyPr>
          <a:lstStyle/>
          <a:p>
            <a:pPr>
              <a:buNone/>
            </a:pPr>
            <a:r>
              <a:rPr lang="tr-TR" b="1" dirty="0" smtClean="0"/>
              <a:t>	</a:t>
            </a:r>
            <a:r>
              <a:rPr lang="tr-TR" b="1" dirty="0" smtClean="0">
                <a:solidFill>
                  <a:srgbClr val="FF0000"/>
                </a:solidFill>
              </a:rPr>
              <a:t>3</a:t>
            </a:r>
            <a:r>
              <a:rPr lang="tr-TR" b="1" dirty="0" smtClean="0">
                <a:solidFill>
                  <a:srgbClr val="FF0000"/>
                </a:solidFill>
              </a:rPr>
              <a:t>. Heyelan Nedir?</a:t>
            </a:r>
            <a:endParaRPr lang="tr-TR" dirty="0" smtClean="0">
              <a:solidFill>
                <a:srgbClr val="FF0000"/>
              </a:solidFill>
            </a:endParaRPr>
          </a:p>
          <a:p>
            <a:pPr>
              <a:buNone/>
            </a:pPr>
            <a:r>
              <a:rPr lang="tr-TR" dirty="0" smtClean="0"/>
              <a:t>	Eğimi </a:t>
            </a:r>
            <a:r>
              <a:rPr lang="tr-TR" dirty="0" smtClean="0"/>
              <a:t>fazla olan yamaçlarda zeminin çeşitli sebeplerle parçalanması sonucu toprağın büyük kütleler halinde sürüklenmesi olayı </a:t>
            </a:r>
            <a:r>
              <a:rPr lang="tr-TR" b="1" dirty="0" smtClean="0">
                <a:solidFill>
                  <a:srgbClr val="FF0000"/>
                </a:solidFill>
              </a:rPr>
              <a:t>heyelan</a:t>
            </a:r>
            <a:r>
              <a:rPr lang="tr-TR" dirty="0" smtClean="0"/>
              <a:t> olarak adlandırılır. Ülkemizde heyelan fazla yağış aldığı için en çok Doğu Karadeniz Bölgesi’nde görülür. </a:t>
            </a:r>
          </a:p>
          <a:p>
            <a:endParaRPr lang="tr-TR" dirty="0"/>
          </a:p>
        </p:txBody>
      </p:sp>
      <p:pic>
        <p:nvPicPr>
          <p:cNvPr id="4" name="3 Resim"/>
          <p:cNvPicPr/>
          <p:nvPr/>
        </p:nvPicPr>
        <p:blipFill>
          <a:blip r:embed="rId2" cstate="print"/>
          <a:stretch>
            <a:fillRect/>
          </a:stretch>
        </p:blipFill>
        <p:spPr>
          <a:xfrm>
            <a:off x="899592" y="3284984"/>
            <a:ext cx="6840760" cy="3096344"/>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Grp="1" noChangeAspect="1" noChangeArrowheads="1"/>
          </p:cNvPicPr>
          <p:nvPr>
            <p:ph idx="1"/>
          </p:nvPr>
        </p:nvPicPr>
        <p:blipFill>
          <a:blip r:embed="rId2" cstate="print"/>
          <a:srcRect/>
          <a:stretch>
            <a:fillRect/>
          </a:stretch>
        </p:blipFill>
        <p:spPr bwMode="auto">
          <a:xfrm>
            <a:off x="755576" y="1340768"/>
            <a:ext cx="7739360" cy="4824536"/>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Grp="1" noChangeAspect="1" noChangeArrowheads="1"/>
          </p:cNvPicPr>
          <p:nvPr>
            <p:ph idx="1"/>
          </p:nvPr>
        </p:nvPicPr>
        <p:blipFill>
          <a:blip r:embed="rId2" cstate="print"/>
          <a:srcRect/>
          <a:stretch>
            <a:fillRect/>
          </a:stretch>
        </p:blipFill>
        <p:spPr bwMode="auto">
          <a:xfrm>
            <a:off x="539552" y="1340768"/>
            <a:ext cx="7979387" cy="4968552"/>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Grp="1" noChangeAspect="1" noChangeArrowheads="1"/>
          </p:cNvPicPr>
          <p:nvPr>
            <p:ph idx="1"/>
          </p:nvPr>
        </p:nvPicPr>
        <p:blipFill>
          <a:blip r:embed="rId2" cstate="print"/>
          <a:srcRect/>
          <a:stretch>
            <a:fillRect/>
          </a:stretch>
        </p:blipFill>
        <p:spPr bwMode="auto">
          <a:xfrm>
            <a:off x="539552" y="1124744"/>
            <a:ext cx="7992888" cy="5259645"/>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cstate="print"/>
          <a:srcRect/>
          <a:stretch>
            <a:fillRect/>
          </a:stretch>
        </p:blipFill>
        <p:spPr bwMode="auto">
          <a:xfrm>
            <a:off x="683568" y="1484784"/>
            <a:ext cx="7708838" cy="4752528"/>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476672"/>
            <a:ext cx="8229600" cy="1143000"/>
          </a:xfrm>
        </p:spPr>
        <p:txBody>
          <a:bodyPr>
            <a:noAutofit/>
          </a:bodyPr>
          <a:lstStyle/>
          <a:p>
            <a:r>
              <a:rPr lang="tr-TR" sz="4400" b="1" dirty="0" smtClean="0"/>
              <a:t>C) YER KABUĞUNDAKİ YER ALTI VE YER ÜSTÜ </a:t>
            </a:r>
            <a:r>
              <a:rPr lang="tr-TR" sz="4400" b="1" dirty="0" smtClean="0"/>
              <a:t>SULARI</a:t>
            </a:r>
            <a:endParaRPr lang="tr-TR" sz="4400" dirty="0"/>
          </a:p>
        </p:txBody>
      </p:sp>
      <p:sp>
        <p:nvSpPr>
          <p:cNvPr id="3" name="2 İçerik Yer Tutucusu"/>
          <p:cNvSpPr>
            <a:spLocks noGrp="1"/>
          </p:cNvSpPr>
          <p:nvPr>
            <p:ph idx="1"/>
          </p:nvPr>
        </p:nvSpPr>
        <p:spPr>
          <a:xfrm>
            <a:off x="467544" y="1628800"/>
            <a:ext cx="8229600" cy="1493520"/>
          </a:xfrm>
        </p:spPr>
        <p:txBody>
          <a:bodyPr/>
          <a:lstStyle/>
          <a:p>
            <a:pPr>
              <a:buNone/>
            </a:pPr>
            <a:r>
              <a:rPr lang="tr-TR" b="1" dirty="0" smtClean="0"/>
              <a:t>	</a:t>
            </a:r>
            <a:r>
              <a:rPr lang="tr-TR" b="1" dirty="0" smtClean="0">
                <a:solidFill>
                  <a:srgbClr val="FF0000"/>
                </a:solidFill>
              </a:rPr>
              <a:t>1</a:t>
            </a:r>
            <a:r>
              <a:rPr lang="tr-TR" b="1" dirty="0" smtClean="0">
                <a:solidFill>
                  <a:srgbClr val="FF0000"/>
                </a:solidFill>
              </a:rPr>
              <a:t>. Gezegenimiz ve Su</a:t>
            </a:r>
            <a:endParaRPr lang="tr-TR" dirty="0" smtClean="0">
              <a:solidFill>
                <a:srgbClr val="FF0000"/>
              </a:solidFill>
            </a:endParaRPr>
          </a:p>
          <a:p>
            <a:pPr>
              <a:buNone/>
            </a:pPr>
            <a:r>
              <a:rPr lang="tr-TR" dirty="0" smtClean="0"/>
              <a:t>	Dünya'da </a:t>
            </a:r>
            <a:r>
              <a:rPr lang="tr-TR" dirty="0" smtClean="0"/>
              <a:t>iki temel su kaynağı vardır. Bunlar yer altı ve yer üstü sularıdır.</a:t>
            </a:r>
          </a:p>
          <a:p>
            <a:endParaRPr lang="tr-TR" dirty="0"/>
          </a:p>
        </p:txBody>
      </p:sp>
      <p:pic>
        <p:nvPicPr>
          <p:cNvPr id="4" name="3 Resim"/>
          <p:cNvPicPr/>
          <p:nvPr/>
        </p:nvPicPr>
        <p:blipFill>
          <a:blip r:embed="rId2" cstate="print"/>
          <a:srcRect/>
          <a:stretch>
            <a:fillRect/>
          </a:stretch>
        </p:blipFill>
        <p:spPr bwMode="auto">
          <a:xfrm>
            <a:off x="755576" y="3140968"/>
            <a:ext cx="7632848" cy="3240360"/>
          </a:xfrm>
          <a:prstGeom prst="rect">
            <a:avLst/>
          </a:prstGeom>
          <a:noFill/>
          <a:ln w="9525">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79512" y="1052736"/>
            <a:ext cx="8712968" cy="1728192"/>
          </a:xfrm>
        </p:spPr>
        <p:txBody>
          <a:bodyPr>
            <a:normAutofit fontScale="92500" lnSpcReduction="20000"/>
          </a:bodyPr>
          <a:lstStyle/>
          <a:p>
            <a:pPr>
              <a:buNone/>
            </a:pPr>
            <a:r>
              <a:rPr lang="tr-TR" b="1" dirty="0" smtClean="0"/>
              <a:t>	</a:t>
            </a:r>
            <a:r>
              <a:rPr lang="tr-TR" b="1" dirty="0" smtClean="0">
                <a:solidFill>
                  <a:srgbClr val="FF0000"/>
                </a:solidFill>
              </a:rPr>
              <a:t>2</a:t>
            </a:r>
            <a:r>
              <a:rPr lang="tr-TR" b="1" dirty="0" smtClean="0">
                <a:solidFill>
                  <a:srgbClr val="FF0000"/>
                </a:solidFill>
              </a:rPr>
              <a:t>. Yer Altı Sularının Kullanım Alanları</a:t>
            </a:r>
            <a:endParaRPr lang="tr-TR" dirty="0" smtClean="0">
              <a:solidFill>
                <a:srgbClr val="FF0000"/>
              </a:solidFill>
            </a:endParaRPr>
          </a:p>
          <a:p>
            <a:pPr>
              <a:buNone/>
            </a:pPr>
            <a:r>
              <a:rPr lang="tr-TR" dirty="0" smtClean="0"/>
              <a:t>	Yağmur</a:t>
            </a:r>
            <a:r>
              <a:rPr lang="tr-TR" dirty="0" smtClean="0"/>
              <a:t>, kar, dolu şeklin­de yağışlarla yeryüzüne inen su akarsu, göl, deniz gibi su kütlelerinin tabanından veya topraktan süzülerek yer altına iner. Böylelikle </a:t>
            </a:r>
            <a:r>
              <a:rPr lang="tr-TR" b="1" dirty="0" smtClean="0">
                <a:solidFill>
                  <a:srgbClr val="FF0000"/>
                </a:solidFill>
              </a:rPr>
              <a:t>yer altı suları</a:t>
            </a:r>
            <a:r>
              <a:rPr lang="tr-TR" dirty="0" smtClean="0"/>
              <a:t> oluşur. </a:t>
            </a:r>
          </a:p>
        </p:txBody>
      </p:sp>
      <p:pic>
        <p:nvPicPr>
          <p:cNvPr id="2050" name="Picture 2"/>
          <p:cNvPicPr>
            <a:picLocks noChangeAspect="1" noChangeArrowheads="1"/>
          </p:cNvPicPr>
          <p:nvPr/>
        </p:nvPicPr>
        <p:blipFill>
          <a:blip r:embed="rId2" cstate="print"/>
          <a:srcRect/>
          <a:stretch>
            <a:fillRect/>
          </a:stretch>
        </p:blipFill>
        <p:spPr bwMode="auto">
          <a:xfrm>
            <a:off x="1763688" y="2780928"/>
            <a:ext cx="5400600" cy="3729234"/>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Grp="1" noChangeAspect="1" noChangeArrowheads="1"/>
          </p:cNvPicPr>
          <p:nvPr>
            <p:ph idx="1"/>
          </p:nvPr>
        </p:nvPicPr>
        <p:blipFill>
          <a:blip r:embed="rId2" cstate="print"/>
          <a:srcRect/>
          <a:stretch>
            <a:fillRect/>
          </a:stretch>
        </p:blipFill>
        <p:spPr bwMode="auto">
          <a:xfrm>
            <a:off x="810996" y="969606"/>
            <a:ext cx="7560840" cy="5526354"/>
          </a:xfrm>
          <a:prstGeom prst="rect">
            <a:avLst/>
          </a:prstGeom>
          <a:noFill/>
          <a:ln w="9525">
            <a:noFill/>
            <a:miter lim="800000"/>
            <a:headEnd/>
            <a:tailEnd/>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340768"/>
            <a:ext cx="8229600" cy="4983832"/>
          </a:xfrm>
        </p:spPr>
        <p:txBody>
          <a:bodyPr>
            <a:normAutofit lnSpcReduction="10000"/>
          </a:bodyPr>
          <a:lstStyle/>
          <a:p>
            <a:pPr>
              <a:buNone/>
            </a:pPr>
            <a:r>
              <a:rPr lang="tr-TR" dirty="0" smtClean="0"/>
              <a:t>	Yer </a:t>
            </a:r>
            <a:r>
              <a:rPr lang="tr-TR" dirty="0" smtClean="0"/>
              <a:t>altı sularının, insanlar tarafından (</a:t>
            </a:r>
            <a:r>
              <a:rPr lang="tr-TR" dirty="0" err="1" smtClean="0"/>
              <a:t>sondajlama</a:t>
            </a:r>
            <a:r>
              <a:rPr lang="tr-TR" dirty="0" smtClean="0"/>
              <a:t> ile) </a:t>
            </a:r>
            <a:r>
              <a:rPr lang="tr-TR" dirty="0" smtClean="0"/>
              <a:t>yeryüzüne </a:t>
            </a:r>
            <a:r>
              <a:rPr lang="tr-TR" dirty="0" smtClean="0"/>
              <a:t>çıkarılmasına </a:t>
            </a:r>
            <a:r>
              <a:rPr lang="tr-TR" b="1" dirty="0" smtClean="0">
                <a:solidFill>
                  <a:srgbClr val="FF0000"/>
                </a:solidFill>
              </a:rPr>
              <a:t>artezyen</a:t>
            </a:r>
            <a:r>
              <a:rPr lang="tr-TR" dirty="0" smtClean="0"/>
              <a:t> adı verilir</a:t>
            </a:r>
            <a:r>
              <a:rPr lang="tr-TR" dirty="0" smtClean="0"/>
              <a:t>.</a:t>
            </a:r>
          </a:p>
          <a:p>
            <a:pPr>
              <a:buNone/>
            </a:pPr>
            <a:endParaRPr lang="tr-TR" dirty="0" smtClean="0"/>
          </a:p>
          <a:p>
            <a:pPr>
              <a:buNone/>
            </a:pPr>
            <a:endParaRPr lang="tr-TR" dirty="0" smtClean="0"/>
          </a:p>
          <a:p>
            <a:pPr>
              <a:buNone/>
            </a:pPr>
            <a:endParaRPr lang="tr-TR" dirty="0" smtClean="0"/>
          </a:p>
          <a:p>
            <a:pPr>
              <a:buNone/>
            </a:pPr>
            <a:endParaRPr lang="tr-TR" dirty="0" smtClean="0"/>
          </a:p>
          <a:p>
            <a:pPr>
              <a:buNone/>
            </a:pPr>
            <a:endParaRPr lang="tr-TR" dirty="0" smtClean="0"/>
          </a:p>
          <a:p>
            <a:pPr>
              <a:buNone/>
            </a:pPr>
            <a:r>
              <a:rPr lang="tr-TR" dirty="0" smtClean="0"/>
              <a:t>	</a:t>
            </a:r>
          </a:p>
          <a:p>
            <a:pPr>
              <a:buNone/>
            </a:pPr>
            <a:r>
              <a:rPr lang="tr-TR" dirty="0" smtClean="0"/>
              <a:t>	</a:t>
            </a:r>
            <a:r>
              <a:rPr lang="tr-TR" dirty="0" smtClean="0"/>
              <a:t>Yer </a:t>
            </a:r>
            <a:r>
              <a:rPr lang="tr-TR" dirty="0" smtClean="0"/>
              <a:t>altı sularının kendiliğinden yeryüzüne çıktığı yerlere </a:t>
            </a:r>
            <a:r>
              <a:rPr lang="tr-TR" b="1" dirty="0" smtClean="0">
                <a:solidFill>
                  <a:srgbClr val="FF0000"/>
                </a:solidFill>
              </a:rPr>
              <a:t>kaynak</a:t>
            </a:r>
            <a:r>
              <a:rPr lang="tr-TR" dirty="0" smtClean="0"/>
              <a:t> denir. Buralardan elde edilen su ise </a:t>
            </a:r>
            <a:r>
              <a:rPr lang="tr-TR" b="1" dirty="0" smtClean="0">
                <a:solidFill>
                  <a:srgbClr val="FF0000"/>
                </a:solidFill>
              </a:rPr>
              <a:t>kaynak suyu</a:t>
            </a:r>
            <a:r>
              <a:rPr lang="tr-TR" dirty="0" smtClean="0">
                <a:solidFill>
                  <a:srgbClr val="FF0000"/>
                </a:solidFill>
              </a:rPr>
              <a:t> </a:t>
            </a:r>
            <a:r>
              <a:rPr lang="tr-TR" dirty="0" smtClean="0"/>
              <a:t>olarak adlandırılır.</a:t>
            </a:r>
            <a:endParaRPr lang="tr-TR" dirty="0"/>
          </a:p>
        </p:txBody>
      </p:sp>
      <p:pic>
        <p:nvPicPr>
          <p:cNvPr id="4" name="3 Resim"/>
          <p:cNvPicPr/>
          <p:nvPr/>
        </p:nvPicPr>
        <p:blipFill>
          <a:blip r:embed="rId2" cstate="print"/>
          <a:srcRect/>
          <a:stretch>
            <a:fillRect/>
          </a:stretch>
        </p:blipFill>
        <p:spPr bwMode="auto">
          <a:xfrm>
            <a:off x="755576" y="2420888"/>
            <a:ext cx="7848872" cy="2088232"/>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79512" y="1124744"/>
            <a:ext cx="4042792" cy="3384376"/>
          </a:xfrm>
        </p:spPr>
        <p:txBody>
          <a:bodyPr>
            <a:normAutofit/>
          </a:bodyPr>
          <a:lstStyle/>
          <a:p>
            <a:pPr lvl="1">
              <a:buNone/>
            </a:pPr>
            <a:r>
              <a:rPr lang="tr-TR" dirty="0" smtClean="0"/>
              <a:t>	Kaynak </a:t>
            </a:r>
            <a:r>
              <a:rPr lang="tr-TR" dirty="0" smtClean="0"/>
              <a:t>suları ılık ve ya sıcak olarak nitelendirilecek şekilde yeryüzüne çıkıyorsa </a:t>
            </a:r>
            <a:r>
              <a:rPr lang="tr-TR" b="1" dirty="0" smtClean="0">
                <a:solidFill>
                  <a:srgbClr val="FF0000"/>
                </a:solidFill>
              </a:rPr>
              <a:t>termal kaynak</a:t>
            </a:r>
            <a:r>
              <a:rPr lang="tr-TR" dirty="0" smtClean="0">
                <a:solidFill>
                  <a:srgbClr val="FF0000"/>
                </a:solidFill>
              </a:rPr>
              <a:t> </a:t>
            </a:r>
            <a:r>
              <a:rPr lang="tr-TR" dirty="0" smtClean="0"/>
              <a:t>olarak adlandırılır. Termal kaynaklar </a:t>
            </a:r>
            <a:r>
              <a:rPr lang="tr-TR" b="1" dirty="0" smtClean="0">
                <a:solidFill>
                  <a:srgbClr val="FF0000"/>
                </a:solidFill>
              </a:rPr>
              <a:t>kaplıca</a:t>
            </a:r>
            <a:r>
              <a:rPr lang="tr-TR" dirty="0" smtClean="0"/>
              <a:t> ve çamur kaynağı şeklinde olabilir.</a:t>
            </a:r>
          </a:p>
          <a:p>
            <a:endParaRPr lang="tr-TR" dirty="0"/>
          </a:p>
        </p:txBody>
      </p:sp>
      <p:pic>
        <p:nvPicPr>
          <p:cNvPr id="14338" name="Picture 2"/>
          <p:cNvPicPr>
            <a:picLocks noChangeAspect="1" noChangeArrowheads="1"/>
          </p:cNvPicPr>
          <p:nvPr/>
        </p:nvPicPr>
        <p:blipFill>
          <a:blip r:embed="rId2" cstate="print"/>
          <a:srcRect/>
          <a:stretch>
            <a:fillRect/>
          </a:stretch>
        </p:blipFill>
        <p:spPr bwMode="auto">
          <a:xfrm>
            <a:off x="5220072" y="836712"/>
            <a:ext cx="3683124" cy="2904002"/>
          </a:xfrm>
          <a:prstGeom prst="rect">
            <a:avLst/>
          </a:prstGeom>
          <a:noFill/>
          <a:ln w="9525">
            <a:noFill/>
            <a:miter lim="800000"/>
            <a:headEnd/>
            <a:tailEnd/>
          </a:ln>
        </p:spPr>
      </p:pic>
      <p:pic>
        <p:nvPicPr>
          <p:cNvPr id="14339" name="Picture 3"/>
          <p:cNvPicPr>
            <a:picLocks noChangeAspect="1" noChangeArrowheads="1"/>
          </p:cNvPicPr>
          <p:nvPr/>
        </p:nvPicPr>
        <p:blipFill>
          <a:blip r:embed="rId3" cstate="print"/>
          <a:srcRect/>
          <a:stretch>
            <a:fillRect/>
          </a:stretch>
        </p:blipFill>
        <p:spPr bwMode="auto">
          <a:xfrm>
            <a:off x="4283968" y="3789040"/>
            <a:ext cx="3024336" cy="2856317"/>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79512" y="1340768"/>
            <a:ext cx="7056784" cy="4752528"/>
          </a:xfrm>
        </p:spPr>
        <p:txBody>
          <a:bodyPr/>
          <a:lstStyle/>
          <a:p>
            <a:pPr>
              <a:buNone/>
            </a:pPr>
            <a:r>
              <a:rPr lang="tr-TR" dirty="0" smtClean="0"/>
              <a:t>	Gönen </a:t>
            </a:r>
            <a:r>
              <a:rPr lang="tr-TR" dirty="0" smtClean="0"/>
              <a:t>Kaplıcası, Yalova Kaplıcası, Kızılcahamam Kaplıcası, Ayaş Kaplıcası, Oylat Kaplı­cası, Afyon Kaplıcası yurdumuzdaki başlıca kaplıcalardır. Kaplıcalar, ülkemizde termal </a:t>
            </a:r>
            <a:r>
              <a:rPr lang="tr-TR" dirty="0" smtClean="0"/>
              <a:t>turizmin </a:t>
            </a:r>
            <a:r>
              <a:rPr lang="tr-TR" dirty="0" smtClean="0"/>
              <a:t>gelişmesinde oldukça önemli bir yere sahiptir.</a:t>
            </a:r>
          </a:p>
          <a:p>
            <a:pPr>
              <a:buNone/>
            </a:pPr>
            <a:r>
              <a:rPr lang="tr-TR" dirty="0" smtClean="0"/>
              <a:t>	İçerisinde </a:t>
            </a:r>
            <a:r>
              <a:rPr lang="tr-TR" dirty="0" smtClean="0"/>
              <a:t>çözünmüş hâlde mineraller bulunduran yer altı suları </a:t>
            </a:r>
            <a:r>
              <a:rPr lang="tr-TR" b="1" dirty="0" smtClean="0">
                <a:solidFill>
                  <a:srgbClr val="FF0000"/>
                </a:solidFill>
              </a:rPr>
              <a:t>maden suyu</a:t>
            </a:r>
            <a:r>
              <a:rPr lang="tr-TR" dirty="0" smtClean="0">
                <a:solidFill>
                  <a:srgbClr val="FF0000"/>
                </a:solidFill>
              </a:rPr>
              <a:t> </a:t>
            </a:r>
            <a:r>
              <a:rPr lang="tr-TR" dirty="0" smtClean="0"/>
              <a:t>olarak adlan­dırılır. </a:t>
            </a:r>
          </a:p>
          <a:p>
            <a:pPr>
              <a:buNone/>
            </a:pPr>
            <a:r>
              <a:rPr lang="tr-TR" dirty="0" smtClean="0"/>
              <a:t>	Yer </a:t>
            </a:r>
            <a:r>
              <a:rPr lang="tr-TR" dirty="0" smtClean="0"/>
              <a:t>altı suları ısıtma amaçlı kullanabilir.</a:t>
            </a:r>
            <a:endParaRPr lang="tr-TR" dirty="0"/>
          </a:p>
        </p:txBody>
      </p:sp>
      <p:pic>
        <p:nvPicPr>
          <p:cNvPr id="4" name="3 Resim"/>
          <p:cNvPicPr/>
          <p:nvPr/>
        </p:nvPicPr>
        <p:blipFill>
          <a:blip r:embed="rId2" cstate="print"/>
          <a:srcRect/>
          <a:stretch>
            <a:fillRect/>
          </a:stretch>
        </p:blipFill>
        <p:spPr bwMode="auto">
          <a:xfrm>
            <a:off x="7452320" y="1196752"/>
            <a:ext cx="1440160" cy="4824536"/>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95536" y="1124744"/>
            <a:ext cx="8208912" cy="1800200"/>
          </a:xfrm>
        </p:spPr>
        <p:txBody>
          <a:bodyPr>
            <a:normAutofit/>
          </a:bodyPr>
          <a:lstStyle/>
          <a:p>
            <a:pPr>
              <a:buNone/>
            </a:pPr>
            <a:r>
              <a:rPr lang="tr-TR" dirty="0" smtClean="0"/>
              <a:t>	Bununla </a:t>
            </a:r>
            <a:r>
              <a:rPr lang="tr-TR" dirty="0" smtClean="0"/>
              <a:t>birlikte termal kaynaklar temiz ve çevre dostu bir enerji kaynağıdır. Türkiye'de Denizli-</a:t>
            </a:r>
            <a:r>
              <a:rPr lang="tr-TR" dirty="0" err="1" smtClean="0"/>
              <a:t>Kızıldere</a:t>
            </a:r>
            <a:r>
              <a:rPr lang="tr-TR" dirty="0" smtClean="0"/>
              <a:t> jeotermal alanının keşfedilmesiyle elektrik üretimi amaçlı ilk kuyu 1968 yılında inşa </a:t>
            </a:r>
            <a:r>
              <a:rPr lang="tr-TR" dirty="0" smtClean="0"/>
              <a:t>edilmeye </a:t>
            </a:r>
            <a:r>
              <a:rPr lang="tr-TR" dirty="0" smtClean="0"/>
              <a:t>başlandı.</a:t>
            </a:r>
            <a:endParaRPr lang="tr-TR" dirty="0"/>
          </a:p>
        </p:txBody>
      </p:sp>
      <p:pic>
        <p:nvPicPr>
          <p:cNvPr id="4" name="3 Resim"/>
          <p:cNvPicPr/>
          <p:nvPr/>
        </p:nvPicPr>
        <p:blipFill>
          <a:blip r:embed="rId2" cstate="print"/>
          <a:srcRect/>
          <a:stretch>
            <a:fillRect/>
          </a:stretch>
        </p:blipFill>
        <p:spPr bwMode="auto">
          <a:xfrm>
            <a:off x="1187624" y="3212976"/>
            <a:ext cx="6552728" cy="3096344"/>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95536" y="1124744"/>
            <a:ext cx="8229600" cy="1512168"/>
          </a:xfrm>
        </p:spPr>
        <p:txBody>
          <a:bodyPr>
            <a:normAutofit fontScale="92500" lnSpcReduction="20000"/>
          </a:bodyPr>
          <a:lstStyle/>
          <a:p>
            <a:pPr>
              <a:buNone/>
            </a:pPr>
            <a:r>
              <a:rPr lang="tr-TR" b="1" dirty="0" smtClean="0"/>
              <a:t>	</a:t>
            </a:r>
            <a:r>
              <a:rPr lang="tr-TR" b="1" dirty="0" smtClean="0">
                <a:solidFill>
                  <a:srgbClr val="FF0000"/>
                </a:solidFill>
              </a:rPr>
              <a:t>3)Yer </a:t>
            </a:r>
            <a:r>
              <a:rPr lang="tr-TR" b="1" dirty="0" smtClean="0">
                <a:solidFill>
                  <a:srgbClr val="FF0000"/>
                </a:solidFill>
              </a:rPr>
              <a:t>Üstü Sularının Kullanım Alanları</a:t>
            </a:r>
            <a:endParaRPr lang="tr-TR" dirty="0" smtClean="0">
              <a:solidFill>
                <a:srgbClr val="FF0000"/>
              </a:solidFill>
            </a:endParaRPr>
          </a:p>
          <a:p>
            <a:pPr>
              <a:buNone/>
            </a:pPr>
            <a:r>
              <a:rPr lang="tr-TR" dirty="0" smtClean="0"/>
              <a:t>	Okyanuslar</a:t>
            </a:r>
            <a:r>
              <a:rPr lang="tr-TR" dirty="0" smtClean="0"/>
              <a:t>, denizler, göller, akarsular, çaylar ve derelerden oluşan su kütlelerine </a:t>
            </a:r>
            <a:r>
              <a:rPr lang="tr-TR" b="1" dirty="0" smtClean="0">
                <a:solidFill>
                  <a:srgbClr val="FF0000"/>
                </a:solidFill>
              </a:rPr>
              <a:t>yer üstü suları </a:t>
            </a:r>
            <a:r>
              <a:rPr lang="tr-TR" dirty="0" smtClean="0"/>
              <a:t>denir. </a:t>
            </a:r>
          </a:p>
          <a:p>
            <a:pPr>
              <a:buNone/>
            </a:pPr>
            <a:r>
              <a:rPr lang="tr-TR" dirty="0" smtClean="0"/>
              <a:t>	</a:t>
            </a:r>
            <a:endParaRPr lang="tr-TR" dirty="0"/>
          </a:p>
        </p:txBody>
      </p:sp>
      <p:pic>
        <p:nvPicPr>
          <p:cNvPr id="15362" name="Picture 2"/>
          <p:cNvPicPr>
            <a:picLocks noChangeAspect="1" noChangeArrowheads="1"/>
          </p:cNvPicPr>
          <p:nvPr/>
        </p:nvPicPr>
        <p:blipFill>
          <a:blip r:embed="rId2" cstate="print"/>
          <a:srcRect/>
          <a:stretch>
            <a:fillRect/>
          </a:stretch>
        </p:blipFill>
        <p:spPr bwMode="auto">
          <a:xfrm>
            <a:off x="1403648" y="2276872"/>
            <a:ext cx="6192688" cy="4167928"/>
          </a:xfrm>
          <a:prstGeom prst="rect">
            <a:avLst/>
          </a:prstGeom>
          <a:noFill/>
          <a:ln w="9525">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95536" y="908720"/>
            <a:ext cx="8280920" cy="1656184"/>
          </a:xfrm>
        </p:spPr>
        <p:txBody>
          <a:bodyPr>
            <a:normAutofit lnSpcReduction="10000"/>
          </a:bodyPr>
          <a:lstStyle/>
          <a:p>
            <a:pPr>
              <a:buNone/>
            </a:pPr>
            <a:r>
              <a:rPr lang="tr-TR" dirty="0" smtClean="0"/>
              <a:t>	Üç </a:t>
            </a:r>
            <a:r>
              <a:rPr lang="tr-TR" dirty="0" smtClean="0"/>
              <a:t>tarafın denizlerle çevrili olan ülkemizde, içme suyu olarak kullanılamayan deniz suyu taşımacılık, turizm ve balıkçılık gibi alanlarda kullanılmaktadır. </a:t>
            </a:r>
          </a:p>
          <a:p>
            <a:pPr>
              <a:buNone/>
            </a:pPr>
            <a:r>
              <a:rPr lang="tr-TR" dirty="0" smtClean="0"/>
              <a:t>	</a:t>
            </a:r>
            <a:endParaRPr lang="tr-TR" dirty="0"/>
          </a:p>
        </p:txBody>
      </p:sp>
      <p:pic>
        <p:nvPicPr>
          <p:cNvPr id="16386" name="Picture 2"/>
          <p:cNvPicPr>
            <a:picLocks noChangeAspect="1" noChangeArrowheads="1"/>
          </p:cNvPicPr>
          <p:nvPr/>
        </p:nvPicPr>
        <p:blipFill>
          <a:blip r:embed="rId2" cstate="print"/>
          <a:srcRect/>
          <a:stretch>
            <a:fillRect/>
          </a:stretch>
        </p:blipFill>
        <p:spPr bwMode="auto">
          <a:xfrm>
            <a:off x="323528" y="2139129"/>
            <a:ext cx="5616624" cy="2225975"/>
          </a:xfrm>
          <a:prstGeom prst="rect">
            <a:avLst/>
          </a:prstGeom>
          <a:noFill/>
          <a:ln w="9525">
            <a:noFill/>
            <a:miter lim="800000"/>
            <a:headEnd/>
            <a:tailEnd/>
          </a:ln>
        </p:spPr>
      </p:pic>
      <p:pic>
        <p:nvPicPr>
          <p:cNvPr id="16387" name="Picture 3"/>
          <p:cNvPicPr>
            <a:picLocks noChangeAspect="1" noChangeArrowheads="1"/>
          </p:cNvPicPr>
          <p:nvPr/>
        </p:nvPicPr>
        <p:blipFill>
          <a:blip r:embed="rId3" cstate="print"/>
          <a:srcRect/>
          <a:stretch>
            <a:fillRect/>
          </a:stretch>
        </p:blipFill>
        <p:spPr bwMode="auto">
          <a:xfrm>
            <a:off x="3707904" y="4509120"/>
            <a:ext cx="5162550" cy="2171700"/>
          </a:xfrm>
          <a:prstGeom prst="rect">
            <a:avLst/>
          </a:prstGeom>
          <a:noFill/>
          <a:ln w="9525">
            <a:noFill/>
            <a:miter lim="800000"/>
            <a:headEnd/>
            <a:tailEnd/>
          </a:ln>
        </p:spPr>
      </p:pic>
      <p:pic>
        <p:nvPicPr>
          <p:cNvPr id="16388" name="Picture 4"/>
          <p:cNvPicPr>
            <a:picLocks noChangeAspect="1" noChangeArrowheads="1"/>
          </p:cNvPicPr>
          <p:nvPr/>
        </p:nvPicPr>
        <p:blipFill>
          <a:blip r:embed="rId4" cstate="print"/>
          <a:srcRect/>
          <a:stretch>
            <a:fillRect/>
          </a:stretch>
        </p:blipFill>
        <p:spPr bwMode="auto">
          <a:xfrm>
            <a:off x="323528" y="4653136"/>
            <a:ext cx="2981325" cy="1952625"/>
          </a:xfrm>
          <a:prstGeom prst="rect">
            <a:avLst/>
          </a:prstGeom>
          <a:noFill/>
          <a:ln w="9525">
            <a:noFill/>
            <a:miter lim="800000"/>
            <a:headEnd/>
            <a:tailEnd/>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95536" y="1124744"/>
            <a:ext cx="8229600" cy="1349504"/>
          </a:xfrm>
        </p:spPr>
        <p:txBody>
          <a:bodyPr/>
          <a:lstStyle/>
          <a:p>
            <a:pPr>
              <a:buNone/>
            </a:pPr>
            <a:r>
              <a:rPr lang="tr-TR" dirty="0" smtClean="0"/>
              <a:t>	Akarsular</a:t>
            </a:r>
            <a:r>
              <a:rPr lang="tr-TR" dirty="0" smtClean="0"/>
              <a:t>, üzerinde kurulan barajlar elektrik üretilmesinin yanı sıra son yıllarda doğa sporları ile turizmin de hizmetindedir. </a:t>
            </a:r>
          </a:p>
          <a:p>
            <a:endParaRPr lang="tr-TR" dirty="0"/>
          </a:p>
        </p:txBody>
      </p:sp>
      <p:pic>
        <p:nvPicPr>
          <p:cNvPr id="17410" name="Picture 2"/>
          <p:cNvPicPr>
            <a:picLocks noChangeAspect="1" noChangeArrowheads="1"/>
          </p:cNvPicPr>
          <p:nvPr/>
        </p:nvPicPr>
        <p:blipFill>
          <a:blip r:embed="rId2" cstate="print"/>
          <a:srcRect/>
          <a:stretch>
            <a:fillRect/>
          </a:stretch>
        </p:blipFill>
        <p:spPr bwMode="auto">
          <a:xfrm>
            <a:off x="395536" y="2636912"/>
            <a:ext cx="4320480" cy="2242464"/>
          </a:xfrm>
          <a:prstGeom prst="rect">
            <a:avLst/>
          </a:prstGeom>
          <a:noFill/>
          <a:ln w="9525">
            <a:noFill/>
            <a:miter lim="800000"/>
            <a:headEnd/>
            <a:tailEnd/>
          </a:ln>
        </p:spPr>
      </p:pic>
      <p:pic>
        <p:nvPicPr>
          <p:cNvPr id="17411" name="Picture 3"/>
          <p:cNvPicPr>
            <a:picLocks noChangeAspect="1" noChangeArrowheads="1"/>
          </p:cNvPicPr>
          <p:nvPr/>
        </p:nvPicPr>
        <p:blipFill>
          <a:blip r:embed="rId3" cstate="print"/>
          <a:srcRect/>
          <a:stretch>
            <a:fillRect/>
          </a:stretch>
        </p:blipFill>
        <p:spPr bwMode="auto">
          <a:xfrm>
            <a:off x="4932040" y="3933056"/>
            <a:ext cx="3922582" cy="2376264"/>
          </a:xfrm>
          <a:prstGeom prst="rect">
            <a:avLst/>
          </a:prstGeom>
          <a:noFill/>
          <a:ln w="9525">
            <a:no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548680"/>
            <a:ext cx="8229600" cy="938368"/>
          </a:xfrm>
        </p:spPr>
        <p:txBody>
          <a:bodyPr>
            <a:normAutofit/>
          </a:bodyPr>
          <a:lstStyle/>
          <a:p>
            <a:r>
              <a:rPr lang="tr-TR" sz="4400" b="1" dirty="0" smtClean="0"/>
              <a:t>D) HAVA, TOPRAK VE SU </a:t>
            </a:r>
            <a:r>
              <a:rPr lang="tr-TR" sz="4400" b="1" dirty="0" smtClean="0"/>
              <a:t>KİRLİLİĞİ</a:t>
            </a:r>
            <a:endParaRPr lang="tr-TR" sz="4400" dirty="0"/>
          </a:p>
        </p:txBody>
      </p:sp>
      <p:sp>
        <p:nvSpPr>
          <p:cNvPr id="3" name="2 İçerik Yer Tutucusu"/>
          <p:cNvSpPr>
            <a:spLocks noGrp="1"/>
          </p:cNvSpPr>
          <p:nvPr>
            <p:ph idx="1"/>
          </p:nvPr>
        </p:nvSpPr>
        <p:spPr>
          <a:xfrm>
            <a:off x="179512" y="1628800"/>
            <a:ext cx="8640960" cy="2376264"/>
          </a:xfrm>
        </p:spPr>
        <p:txBody>
          <a:bodyPr>
            <a:normAutofit fontScale="92500" lnSpcReduction="20000"/>
          </a:bodyPr>
          <a:lstStyle/>
          <a:p>
            <a:pPr>
              <a:buNone/>
            </a:pPr>
            <a:r>
              <a:rPr lang="tr-TR" b="1" dirty="0" smtClean="0">
                <a:solidFill>
                  <a:srgbClr val="FF0000"/>
                </a:solidFill>
              </a:rPr>
              <a:t>	1</a:t>
            </a:r>
            <a:r>
              <a:rPr lang="tr-TR" b="1" dirty="0" smtClean="0">
                <a:solidFill>
                  <a:srgbClr val="FF0000"/>
                </a:solidFill>
              </a:rPr>
              <a:t>. Hava Kirliliği</a:t>
            </a:r>
            <a:endParaRPr lang="tr-TR" dirty="0" smtClean="0">
              <a:solidFill>
                <a:srgbClr val="FF0000"/>
              </a:solidFill>
            </a:endParaRPr>
          </a:p>
          <a:p>
            <a:pPr>
              <a:buNone/>
            </a:pPr>
            <a:r>
              <a:rPr lang="tr-TR" dirty="0" smtClean="0"/>
              <a:t>	Canlıların </a:t>
            </a:r>
            <a:r>
              <a:rPr lang="tr-TR" dirty="0" smtClean="0"/>
              <a:t>sağlığını olumsuz etkileyecek maddelerin havada normalden fala olmasına ve uzun süreli bulunmasına </a:t>
            </a:r>
            <a:r>
              <a:rPr lang="tr-TR" b="1" dirty="0" smtClean="0">
                <a:solidFill>
                  <a:srgbClr val="FF0000"/>
                </a:solidFill>
              </a:rPr>
              <a:t>hava kirliliği</a:t>
            </a:r>
            <a:r>
              <a:rPr lang="tr-TR" dirty="0" smtClean="0"/>
              <a:t> denir. Motorlu taşıtlardan çıkan gazlar, sanayi ve evlerde kullanılan yakıtlar ve ormanlık alanların azalması hava kirliliğine neden olur.</a:t>
            </a:r>
          </a:p>
          <a:p>
            <a:pPr>
              <a:buNone/>
            </a:pPr>
            <a:r>
              <a:rPr lang="tr-TR" dirty="0" smtClean="0"/>
              <a:t>	</a:t>
            </a:r>
            <a:endParaRPr lang="tr-TR" dirty="0"/>
          </a:p>
        </p:txBody>
      </p:sp>
      <p:pic>
        <p:nvPicPr>
          <p:cNvPr id="18434" name="Picture 2"/>
          <p:cNvPicPr>
            <a:picLocks noChangeAspect="1" noChangeArrowheads="1"/>
          </p:cNvPicPr>
          <p:nvPr/>
        </p:nvPicPr>
        <p:blipFill>
          <a:blip r:embed="rId2" cstate="print"/>
          <a:srcRect/>
          <a:stretch>
            <a:fillRect/>
          </a:stretch>
        </p:blipFill>
        <p:spPr bwMode="auto">
          <a:xfrm>
            <a:off x="1628061" y="3651535"/>
            <a:ext cx="5591175" cy="3095625"/>
          </a:xfrm>
          <a:prstGeom prst="rect">
            <a:avLst/>
          </a:prstGeom>
          <a:noFill/>
          <a:ln w="9525">
            <a:noFill/>
            <a:miter lim="800000"/>
            <a:headEnd/>
            <a:tailEnd/>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51520" y="332656"/>
            <a:ext cx="8388424" cy="3255640"/>
          </a:xfrm>
        </p:spPr>
        <p:txBody>
          <a:bodyPr>
            <a:normAutofit fontScale="92500" lnSpcReduction="20000"/>
          </a:bodyPr>
          <a:lstStyle/>
          <a:p>
            <a:pPr>
              <a:buNone/>
            </a:pPr>
            <a:r>
              <a:rPr lang="tr-TR" b="1" dirty="0" smtClean="0"/>
              <a:t>Hava kirliliğini önlemek için;</a:t>
            </a:r>
          </a:p>
          <a:p>
            <a:pPr lvl="0"/>
            <a:r>
              <a:rPr lang="tr-TR" dirty="0" smtClean="0"/>
              <a:t>Özel araç yerine toplu taşıma araçları kullanılmalı,</a:t>
            </a:r>
          </a:p>
          <a:p>
            <a:pPr lvl="0"/>
            <a:r>
              <a:rPr lang="tr-TR" dirty="0" smtClean="0"/>
              <a:t>Sanayi ve evlerde kaliteli yakıtlar kullanılmalı,</a:t>
            </a:r>
          </a:p>
          <a:p>
            <a:pPr lvl="0"/>
            <a:r>
              <a:rPr lang="tr-TR" dirty="0" smtClean="0"/>
              <a:t>Sanayi bacalarına filtre takılmalı ve düzenli olarak kontrol edilmeli,</a:t>
            </a:r>
          </a:p>
          <a:p>
            <a:pPr lvl="0"/>
            <a:r>
              <a:rPr lang="tr-TR" dirty="0" smtClean="0"/>
              <a:t>Fosil yakıtlar (kömür, petrol, doğalgaz) yerine daha temiz enerji kaynakları (güneş enerjisi, rüzgar enerjisi vb.) kullanılmalı,</a:t>
            </a:r>
          </a:p>
          <a:p>
            <a:pPr lvl="0"/>
            <a:r>
              <a:rPr lang="tr-TR" dirty="0" smtClean="0"/>
              <a:t>Ormanlık alanlar artırılmalıdır.</a:t>
            </a:r>
          </a:p>
          <a:p>
            <a:endParaRPr lang="tr-TR" dirty="0"/>
          </a:p>
        </p:txBody>
      </p:sp>
      <p:pic>
        <p:nvPicPr>
          <p:cNvPr id="19459" name="Picture 3"/>
          <p:cNvPicPr>
            <a:picLocks noChangeAspect="1" noChangeArrowheads="1"/>
          </p:cNvPicPr>
          <p:nvPr/>
        </p:nvPicPr>
        <p:blipFill>
          <a:blip r:embed="rId2" cstate="print"/>
          <a:srcRect/>
          <a:stretch>
            <a:fillRect/>
          </a:stretch>
        </p:blipFill>
        <p:spPr bwMode="auto">
          <a:xfrm>
            <a:off x="4885979" y="3356992"/>
            <a:ext cx="4150517" cy="3409353"/>
          </a:xfrm>
          <a:prstGeom prst="rect">
            <a:avLst/>
          </a:prstGeom>
          <a:noFill/>
          <a:ln w="9525">
            <a:noFill/>
            <a:miter lim="800000"/>
            <a:headEnd/>
            <a:tailEnd/>
          </a:ln>
        </p:spPr>
      </p:pic>
      <p:pic>
        <p:nvPicPr>
          <p:cNvPr id="19460" name="Picture 4"/>
          <p:cNvPicPr>
            <a:picLocks noChangeAspect="1" noChangeArrowheads="1"/>
          </p:cNvPicPr>
          <p:nvPr/>
        </p:nvPicPr>
        <p:blipFill>
          <a:blip r:embed="rId3" cstate="print"/>
          <a:srcRect/>
          <a:stretch>
            <a:fillRect/>
          </a:stretch>
        </p:blipFill>
        <p:spPr bwMode="auto">
          <a:xfrm>
            <a:off x="137947" y="3758597"/>
            <a:ext cx="4464496" cy="2952328"/>
          </a:xfrm>
          <a:prstGeom prst="rect">
            <a:avLst/>
          </a:prstGeom>
          <a:noFill/>
          <a:ln w="9525">
            <a:noFill/>
            <a:miter lim="800000"/>
            <a:headEnd/>
            <a:tailEnd/>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23528" y="1556792"/>
            <a:ext cx="4176464" cy="4320480"/>
          </a:xfrm>
        </p:spPr>
        <p:txBody>
          <a:bodyPr>
            <a:normAutofit/>
          </a:bodyPr>
          <a:lstStyle/>
          <a:p>
            <a:pPr>
              <a:buNone/>
            </a:pPr>
            <a:r>
              <a:rPr lang="tr-TR" b="1" dirty="0" smtClean="0">
                <a:solidFill>
                  <a:srgbClr val="FF0000"/>
                </a:solidFill>
              </a:rPr>
              <a:t>	2</a:t>
            </a:r>
            <a:r>
              <a:rPr lang="tr-TR" b="1" dirty="0" smtClean="0">
                <a:solidFill>
                  <a:srgbClr val="FF0000"/>
                </a:solidFill>
              </a:rPr>
              <a:t>. Toprak Kirliliği</a:t>
            </a:r>
          </a:p>
          <a:p>
            <a:pPr>
              <a:buNone/>
            </a:pPr>
            <a:r>
              <a:rPr lang="tr-TR" dirty="0" smtClean="0"/>
              <a:t>	Gelişigüzel </a:t>
            </a:r>
            <a:r>
              <a:rPr lang="tr-TR" dirty="0" smtClean="0"/>
              <a:t>atılan çöpler, evsel atıklar, sanayi atıkları,  tarımda kullanılan gübreler ve tarım ilaçları toprak kirliliğinin önemli sebepleri arasındadır.</a:t>
            </a:r>
          </a:p>
          <a:p>
            <a:pPr>
              <a:buNone/>
            </a:pPr>
            <a:r>
              <a:rPr lang="tr-TR" dirty="0" smtClean="0"/>
              <a:t>	</a:t>
            </a:r>
            <a:endParaRPr lang="tr-TR" dirty="0"/>
          </a:p>
        </p:txBody>
      </p:sp>
      <p:pic>
        <p:nvPicPr>
          <p:cNvPr id="20482" name="Picture 2"/>
          <p:cNvPicPr>
            <a:picLocks noChangeAspect="1" noChangeArrowheads="1"/>
          </p:cNvPicPr>
          <p:nvPr/>
        </p:nvPicPr>
        <p:blipFill>
          <a:blip r:embed="rId2" cstate="print"/>
          <a:srcRect/>
          <a:stretch>
            <a:fillRect/>
          </a:stretch>
        </p:blipFill>
        <p:spPr bwMode="auto">
          <a:xfrm>
            <a:off x="4499992" y="1988840"/>
            <a:ext cx="4464496" cy="2788104"/>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51520" y="1052736"/>
            <a:ext cx="4258816" cy="3672408"/>
          </a:xfrm>
        </p:spPr>
        <p:txBody>
          <a:bodyPr/>
          <a:lstStyle/>
          <a:p>
            <a:pPr>
              <a:buNone/>
            </a:pPr>
            <a:r>
              <a:rPr lang="tr-TR" b="1" dirty="0" smtClean="0"/>
              <a:t>	</a:t>
            </a:r>
            <a:r>
              <a:rPr lang="tr-TR" b="1" dirty="0" smtClean="0">
                <a:solidFill>
                  <a:srgbClr val="FF0000"/>
                </a:solidFill>
              </a:rPr>
              <a:t>a) Magmatik Kayaçlar:  </a:t>
            </a:r>
            <a:r>
              <a:rPr lang="tr-TR" dirty="0" smtClean="0"/>
              <a:t>Erimiş hâlde bulunan magmanın yer kabuğunun derinliklerinde yavaş yavaş veya yeryüzünde aniden soğuyup katılaşmasıyla oluşur. Granit, bazalt, sünger taşı örnektir.</a:t>
            </a:r>
          </a:p>
          <a:p>
            <a:endParaRPr lang="tr-TR" dirty="0"/>
          </a:p>
        </p:txBody>
      </p:sp>
      <p:pic>
        <p:nvPicPr>
          <p:cNvPr id="4" name="Picture 2"/>
          <p:cNvPicPr>
            <a:picLocks noChangeAspect="1" noChangeArrowheads="1"/>
          </p:cNvPicPr>
          <p:nvPr/>
        </p:nvPicPr>
        <p:blipFill>
          <a:blip r:embed="rId2" cstate="print"/>
          <a:srcRect/>
          <a:stretch>
            <a:fillRect/>
          </a:stretch>
        </p:blipFill>
        <p:spPr bwMode="auto">
          <a:xfrm>
            <a:off x="5004048" y="1268760"/>
            <a:ext cx="3831854" cy="2520280"/>
          </a:xfrm>
          <a:prstGeom prst="rect">
            <a:avLst/>
          </a:prstGeom>
          <a:noFill/>
          <a:ln w="9525">
            <a:noFill/>
            <a:miter lim="800000"/>
            <a:headEnd/>
            <a:tailEnd/>
          </a:ln>
        </p:spPr>
      </p:pic>
      <p:pic>
        <p:nvPicPr>
          <p:cNvPr id="5" name="Picture 2"/>
          <p:cNvPicPr>
            <a:picLocks noChangeAspect="1" noChangeArrowheads="1"/>
          </p:cNvPicPr>
          <p:nvPr/>
        </p:nvPicPr>
        <p:blipFill>
          <a:blip r:embed="rId3" cstate="print"/>
          <a:srcRect/>
          <a:stretch>
            <a:fillRect/>
          </a:stretch>
        </p:blipFill>
        <p:spPr bwMode="auto">
          <a:xfrm>
            <a:off x="539552" y="4365104"/>
            <a:ext cx="2088232" cy="2316633"/>
          </a:xfrm>
          <a:prstGeom prst="rect">
            <a:avLst/>
          </a:prstGeom>
          <a:noFill/>
          <a:ln w="9525">
            <a:noFill/>
            <a:miter lim="800000"/>
            <a:headEnd/>
            <a:tailEnd/>
          </a:ln>
        </p:spPr>
      </p:pic>
      <p:pic>
        <p:nvPicPr>
          <p:cNvPr id="6" name="Picture 3"/>
          <p:cNvPicPr>
            <a:picLocks noChangeAspect="1" noChangeArrowheads="1"/>
          </p:cNvPicPr>
          <p:nvPr/>
        </p:nvPicPr>
        <p:blipFill>
          <a:blip r:embed="rId4" cstate="print"/>
          <a:srcRect/>
          <a:stretch>
            <a:fillRect/>
          </a:stretch>
        </p:blipFill>
        <p:spPr bwMode="auto">
          <a:xfrm>
            <a:off x="6660232" y="4365104"/>
            <a:ext cx="1944216" cy="2284455"/>
          </a:xfrm>
          <a:prstGeom prst="rect">
            <a:avLst/>
          </a:prstGeom>
          <a:noFill/>
          <a:ln w="9525">
            <a:noFill/>
            <a:miter lim="800000"/>
            <a:headEnd/>
            <a:tailEnd/>
          </a:ln>
        </p:spPr>
      </p:pic>
      <p:pic>
        <p:nvPicPr>
          <p:cNvPr id="7" name="Picture 5"/>
          <p:cNvPicPr>
            <a:picLocks noChangeAspect="1" noChangeArrowheads="1"/>
          </p:cNvPicPr>
          <p:nvPr/>
        </p:nvPicPr>
        <p:blipFill>
          <a:blip r:embed="rId5" cstate="print"/>
          <a:srcRect/>
          <a:stretch>
            <a:fillRect/>
          </a:stretch>
        </p:blipFill>
        <p:spPr bwMode="auto">
          <a:xfrm>
            <a:off x="3707904" y="4653136"/>
            <a:ext cx="1728192" cy="1899938"/>
          </a:xfrm>
          <a:prstGeom prst="rect">
            <a:avLst/>
          </a:prstGeom>
          <a:noFill/>
          <a:ln w="9525">
            <a:noFill/>
            <a:miter lim="800000"/>
            <a:headEnd/>
            <a:tailEnd/>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67544" y="908720"/>
            <a:ext cx="4176464" cy="5544616"/>
          </a:xfrm>
        </p:spPr>
        <p:txBody>
          <a:bodyPr>
            <a:normAutofit/>
          </a:bodyPr>
          <a:lstStyle/>
          <a:p>
            <a:pPr>
              <a:buNone/>
            </a:pPr>
            <a:r>
              <a:rPr lang="tr-TR" dirty="0" smtClean="0"/>
              <a:t>	Toprak </a:t>
            </a:r>
            <a:r>
              <a:rPr lang="tr-TR" dirty="0" smtClean="0"/>
              <a:t>kirliliğini önlemek için;</a:t>
            </a:r>
          </a:p>
          <a:p>
            <a:pPr lvl="0"/>
            <a:r>
              <a:rPr lang="tr-TR" dirty="0" smtClean="0"/>
              <a:t>Yerlere çöp atılmamalı, görülen çöpler alınıp çöpe atılmalı,</a:t>
            </a:r>
          </a:p>
          <a:p>
            <a:pPr lvl="0"/>
            <a:r>
              <a:rPr lang="tr-TR" dirty="0" smtClean="0"/>
              <a:t>Evdeki çöpler cam, kağıt, plastik,  pil vb. ayrıştırılarak atılmalı,</a:t>
            </a:r>
          </a:p>
          <a:p>
            <a:pPr lvl="0"/>
            <a:r>
              <a:rPr lang="tr-TR" dirty="0" smtClean="0"/>
              <a:t>Tarım ilaçları ve gübreler bilinçli olarak kullanılmalıdır.</a:t>
            </a:r>
          </a:p>
          <a:p>
            <a:endParaRPr lang="tr-TR" dirty="0"/>
          </a:p>
        </p:txBody>
      </p:sp>
      <p:pic>
        <p:nvPicPr>
          <p:cNvPr id="21506" name="Picture 2"/>
          <p:cNvPicPr>
            <a:picLocks noChangeAspect="1" noChangeArrowheads="1"/>
          </p:cNvPicPr>
          <p:nvPr/>
        </p:nvPicPr>
        <p:blipFill>
          <a:blip r:embed="rId2" cstate="print"/>
          <a:srcRect/>
          <a:stretch>
            <a:fillRect/>
          </a:stretch>
        </p:blipFill>
        <p:spPr bwMode="auto">
          <a:xfrm>
            <a:off x="5220072" y="1916832"/>
            <a:ext cx="3552825" cy="2962275"/>
          </a:xfrm>
          <a:prstGeom prst="rect">
            <a:avLst/>
          </a:prstGeom>
          <a:noFill/>
          <a:ln w="9525">
            <a:noFill/>
            <a:miter lim="800000"/>
            <a:headEnd/>
            <a:tailEnd/>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79512" y="1052736"/>
            <a:ext cx="8568952" cy="2304256"/>
          </a:xfrm>
        </p:spPr>
        <p:txBody>
          <a:bodyPr>
            <a:normAutofit fontScale="92500" lnSpcReduction="20000"/>
          </a:bodyPr>
          <a:lstStyle/>
          <a:p>
            <a:pPr>
              <a:buNone/>
            </a:pPr>
            <a:r>
              <a:rPr lang="tr-TR" b="1" dirty="0" smtClean="0"/>
              <a:t>	</a:t>
            </a:r>
            <a:r>
              <a:rPr lang="tr-TR" b="1" dirty="0" smtClean="0">
                <a:solidFill>
                  <a:srgbClr val="FF0000"/>
                </a:solidFill>
              </a:rPr>
              <a:t>3</a:t>
            </a:r>
            <a:r>
              <a:rPr lang="tr-TR" b="1" dirty="0" smtClean="0">
                <a:solidFill>
                  <a:srgbClr val="FF0000"/>
                </a:solidFill>
              </a:rPr>
              <a:t>. Su Kirliliği</a:t>
            </a:r>
            <a:endParaRPr lang="tr-TR" dirty="0" smtClean="0">
              <a:solidFill>
                <a:srgbClr val="FF0000"/>
              </a:solidFill>
            </a:endParaRPr>
          </a:p>
          <a:p>
            <a:pPr>
              <a:buNone/>
            </a:pPr>
            <a:r>
              <a:rPr lang="tr-TR" dirty="0" smtClean="0"/>
              <a:t>	Fabrika </a:t>
            </a:r>
            <a:r>
              <a:rPr lang="tr-TR" dirty="0" smtClean="0"/>
              <a:t>atıklarının arıtılmadan deniz ve akarsulara bırakılması ve topraktaki zararlı maddelerin süzülerek yer altına sularına karışması su kirliliğinin sebepleridir. Su kirliliği insanlar(tifo, kolera) ve suda yaşayan canlılar için önemli tehlike oluşturur.</a:t>
            </a:r>
          </a:p>
          <a:p>
            <a:pPr>
              <a:buNone/>
            </a:pPr>
            <a:r>
              <a:rPr lang="tr-TR" dirty="0" smtClean="0"/>
              <a:t>	</a:t>
            </a:r>
            <a:endParaRPr lang="tr-TR" dirty="0"/>
          </a:p>
        </p:txBody>
      </p:sp>
      <p:pic>
        <p:nvPicPr>
          <p:cNvPr id="22530" name="Picture 2"/>
          <p:cNvPicPr>
            <a:picLocks noChangeAspect="1" noChangeArrowheads="1"/>
          </p:cNvPicPr>
          <p:nvPr/>
        </p:nvPicPr>
        <p:blipFill>
          <a:blip r:embed="rId2" cstate="print"/>
          <a:srcRect/>
          <a:stretch>
            <a:fillRect/>
          </a:stretch>
        </p:blipFill>
        <p:spPr bwMode="auto">
          <a:xfrm>
            <a:off x="1835696" y="2996952"/>
            <a:ext cx="5112568" cy="3408379"/>
          </a:xfrm>
          <a:prstGeom prst="rect">
            <a:avLst/>
          </a:prstGeom>
          <a:noFill/>
          <a:ln w="9525">
            <a:noFill/>
            <a:miter lim="800000"/>
            <a:headEnd/>
            <a:tailEnd/>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67544" y="980728"/>
            <a:ext cx="8229600" cy="2285608"/>
          </a:xfrm>
        </p:spPr>
        <p:txBody>
          <a:bodyPr/>
          <a:lstStyle/>
          <a:p>
            <a:pPr>
              <a:buNone/>
            </a:pPr>
            <a:r>
              <a:rPr lang="tr-TR" dirty="0" smtClean="0"/>
              <a:t>	Su </a:t>
            </a:r>
            <a:r>
              <a:rPr lang="tr-TR" dirty="0" smtClean="0"/>
              <a:t>kirliliğini önlemek için;</a:t>
            </a:r>
          </a:p>
          <a:p>
            <a:pPr lvl="0"/>
            <a:r>
              <a:rPr lang="tr-TR" dirty="0" smtClean="0"/>
              <a:t>Yağ atıkları lavabolara dökülmemeli, </a:t>
            </a:r>
          </a:p>
          <a:p>
            <a:pPr lvl="0"/>
            <a:r>
              <a:rPr lang="tr-TR" dirty="0" smtClean="0"/>
              <a:t>Fabrikalarda su arıtma sistemleri kullanılmalı, </a:t>
            </a:r>
          </a:p>
          <a:p>
            <a:pPr lvl="0"/>
            <a:r>
              <a:rPr lang="tr-TR" dirty="0" smtClean="0"/>
              <a:t>Kanalizasyonlar için arıtma sistemleri kurulmalıdır.</a:t>
            </a:r>
          </a:p>
          <a:p>
            <a:endParaRPr lang="tr-TR" dirty="0"/>
          </a:p>
        </p:txBody>
      </p:sp>
      <p:pic>
        <p:nvPicPr>
          <p:cNvPr id="23554" name="Picture 2"/>
          <p:cNvPicPr>
            <a:picLocks noChangeAspect="1" noChangeArrowheads="1"/>
          </p:cNvPicPr>
          <p:nvPr/>
        </p:nvPicPr>
        <p:blipFill>
          <a:blip r:embed="rId2" cstate="print"/>
          <a:srcRect/>
          <a:stretch>
            <a:fillRect/>
          </a:stretch>
        </p:blipFill>
        <p:spPr bwMode="auto">
          <a:xfrm>
            <a:off x="323527" y="3356992"/>
            <a:ext cx="3858635" cy="2664296"/>
          </a:xfrm>
          <a:prstGeom prst="rect">
            <a:avLst/>
          </a:prstGeom>
          <a:ln>
            <a:noFill/>
          </a:ln>
          <a:effectLst>
            <a:softEdge rad="112500"/>
          </a:effectLst>
        </p:spPr>
      </p:pic>
      <p:pic>
        <p:nvPicPr>
          <p:cNvPr id="23555" name="Picture 3"/>
          <p:cNvPicPr>
            <a:picLocks noChangeAspect="1" noChangeArrowheads="1"/>
          </p:cNvPicPr>
          <p:nvPr/>
        </p:nvPicPr>
        <p:blipFill>
          <a:blip r:embed="rId3" cstate="print"/>
          <a:srcRect/>
          <a:stretch>
            <a:fillRect/>
          </a:stretch>
        </p:blipFill>
        <p:spPr bwMode="auto">
          <a:xfrm>
            <a:off x="4427984" y="3356992"/>
            <a:ext cx="4176464" cy="2548227"/>
          </a:xfrm>
          <a:prstGeom prst="rect">
            <a:avLst/>
          </a:prstGeom>
          <a:ln>
            <a:noFill/>
          </a:ln>
          <a:effectLst>
            <a:softEdge rad="112500"/>
          </a:effec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3068960"/>
            <a:ext cx="9144000" cy="3789040"/>
          </a:xfrm>
        </p:spPr>
        <p:txBody>
          <a:bodyPr>
            <a:normAutofit/>
          </a:bodyPr>
          <a:lstStyle/>
          <a:p>
            <a:pPr algn="ctr">
              <a:buNone/>
            </a:pPr>
            <a:r>
              <a:rPr lang="tr-TR" sz="4800" b="1" i="1" dirty="0" smtClean="0"/>
              <a:t>Mustafa ÇELİK</a:t>
            </a:r>
          </a:p>
          <a:p>
            <a:pPr algn="ctr">
              <a:buNone/>
            </a:pPr>
            <a:r>
              <a:rPr lang="tr-TR" sz="4800" b="1" i="1" dirty="0" smtClean="0"/>
              <a:t>Fen </a:t>
            </a:r>
            <a:r>
              <a:rPr lang="tr-TR" sz="4800" b="1" i="1" dirty="0" smtClean="0"/>
              <a:t>Bilimleri Öğretmeni</a:t>
            </a:r>
            <a:endParaRPr lang="tr-TR" sz="4800" b="1" i="1" dirty="0" smtClean="0"/>
          </a:p>
          <a:p>
            <a:pPr algn="ctr">
              <a:buNone/>
            </a:pPr>
            <a:r>
              <a:rPr lang="tr-TR" sz="4800" b="1" i="1" dirty="0" smtClean="0"/>
              <a:t>Yahya Kaptan Ortaokulu</a:t>
            </a:r>
          </a:p>
          <a:p>
            <a:pPr algn="ctr">
              <a:buNone/>
            </a:pPr>
            <a:r>
              <a:rPr lang="tr-TR" sz="4800" b="1" i="1" dirty="0" smtClean="0"/>
              <a:t>İzmit/KOCAELİ</a:t>
            </a:r>
            <a:endParaRPr lang="tr-TR" sz="4800" b="1" i="1" dirty="0"/>
          </a:p>
        </p:txBody>
      </p:sp>
      <p:pic>
        <p:nvPicPr>
          <p:cNvPr id="5" name="4 Resim" descr="logoooooooooooooooooooooooooooooooooooooooooooooooooooooooooooooooooooooooooooooo"/>
          <p:cNvPicPr/>
          <p:nvPr/>
        </p:nvPicPr>
        <p:blipFill>
          <a:blip r:embed="rId2" cstate="print"/>
          <a:srcRect/>
          <a:stretch>
            <a:fillRect/>
          </a:stretch>
        </p:blipFill>
        <p:spPr bwMode="auto">
          <a:xfrm>
            <a:off x="3131840" y="764704"/>
            <a:ext cx="2448272" cy="230425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23528" y="1484784"/>
            <a:ext cx="4402832" cy="4389120"/>
          </a:xfrm>
        </p:spPr>
        <p:txBody>
          <a:bodyPr>
            <a:normAutofit lnSpcReduction="10000"/>
          </a:bodyPr>
          <a:lstStyle/>
          <a:p>
            <a:pPr>
              <a:buNone/>
            </a:pPr>
            <a:r>
              <a:rPr lang="tr-TR" b="1" dirty="0" smtClean="0"/>
              <a:t>	</a:t>
            </a:r>
            <a:r>
              <a:rPr lang="tr-TR" b="1" dirty="0" smtClean="0">
                <a:solidFill>
                  <a:srgbClr val="FF0000"/>
                </a:solidFill>
              </a:rPr>
              <a:t>b) Tortul Kayaçlar:</a:t>
            </a:r>
            <a:r>
              <a:rPr lang="tr-TR" dirty="0" smtClean="0">
                <a:solidFill>
                  <a:srgbClr val="FF0000"/>
                </a:solidFill>
              </a:rPr>
              <a:t> </a:t>
            </a:r>
            <a:r>
              <a:rPr lang="tr-TR" dirty="0" smtClean="0"/>
              <a:t>Farklı zamanlarda farklı şekillerde taşınan ufalanmış kayaçların üst üste birikmesiyle oluşmaktadır. Üst üste biriken kayaçlar tabakalar şeklinde sıralanmış bir yapı gösterir. Tortul kayaçlar canlı kalıntılarının çökelmesiyle de oluşabilir. Tebeşir ve alçı taşı bunlara örnektir.</a:t>
            </a:r>
          </a:p>
          <a:p>
            <a:endParaRPr lang="tr-TR" dirty="0"/>
          </a:p>
        </p:txBody>
      </p:sp>
      <p:pic>
        <p:nvPicPr>
          <p:cNvPr id="5" name="Picture 2"/>
          <p:cNvPicPr>
            <a:picLocks noChangeAspect="1" noChangeArrowheads="1"/>
          </p:cNvPicPr>
          <p:nvPr/>
        </p:nvPicPr>
        <p:blipFill>
          <a:blip r:embed="rId2" cstate="print"/>
          <a:srcRect/>
          <a:stretch>
            <a:fillRect/>
          </a:stretch>
        </p:blipFill>
        <p:spPr bwMode="auto">
          <a:xfrm>
            <a:off x="4927965" y="2060848"/>
            <a:ext cx="4108531" cy="3024336"/>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23528" y="1124744"/>
            <a:ext cx="4474840" cy="4623792"/>
          </a:xfrm>
        </p:spPr>
        <p:txBody>
          <a:bodyPr>
            <a:normAutofit lnSpcReduction="10000"/>
          </a:bodyPr>
          <a:lstStyle/>
          <a:p>
            <a:pPr>
              <a:buNone/>
            </a:pPr>
            <a:r>
              <a:rPr lang="tr-TR" b="1" dirty="0" smtClean="0"/>
              <a:t>	</a:t>
            </a:r>
            <a:r>
              <a:rPr lang="tr-TR" b="1" dirty="0" smtClean="0">
                <a:solidFill>
                  <a:srgbClr val="FF0000"/>
                </a:solidFill>
              </a:rPr>
              <a:t>c)Başkalaşım Kayaçları:</a:t>
            </a:r>
            <a:r>
              <a:rPr lang="tr-TR" dirty="0" smtClean="0">
                <a:solidFill>
                  <a:srgbClr val="FF0000"/>
                </a:solidFill>
              </a:rPr>
              <a:t> </a:t>
            </a:r>
            <a:r>
              <a:rPr lang="tr-TR" dirty="0" smtClean="0"/>
              <a:t>Magmatik ve tortul kayaçların, yüksek sıcaklık, gerilme, kimyasal aktivitesi olan sıvıların ve basıncın etkisiyle değişime uğraması sonucunda </a:t>
            </a:r>
            <a:r>
              <a:rPr lang="tr-TR" b="1" dirty="0" smtClean="0">
                <a:solidFill>
                  <a:srgbClr val="FF0000"/>
                </a:solidFill>
              </a:rPr>
              <a:t>başkalaşım kayaçları </a:t>
            </a:r>
            <a:r>
              <a:rPr lang="tr-TR" dirty="0" smtClean="0"/>
              <a:t>oluşur. Mermer, bir tortul kayaç olan kalkerin başkalaşıma uğraması sonucu oluşmuştur.</a:t>
            </a:r>
          </a:p>
          <a:p>
            <a:endParaRPr lang="tr-TR" dirty="0"/>
          </a:p>
        </p:txBody>
      </p:sp>
      <p:pic>
        <p:nvPicPr>
          <p:cNvPr id="4" name="Picture 2" descr="C:\Users\MUSTAFA\Desktop\imagesCAMM2D03.jpg"/>
          <p:cNvPicPr>
            <a:picLocks noChangeAspect="1" noChangeArrowheads="1"/>
          </p:cNvPicPr>
          <p:nvPr/>
        </p:nvPicPr>
        <p:blipFill>
          <a:blip r:embed="rId2" cstate="print"/>
          <a:srcRect/>
          <a:stretch>
            <a:fillRect/>
          </a:stretch>
        </p:blipFill>
        <p:spPr bwMode="auto">
          <a:xfrm>
            <a:off x="5436096" y="1196752"/>
            <a:ext cx="2808312" cy="2103524"/>
          </a:xfrm>
          <a:prstGeom prst="rect">
            <a:avLst/>
          </a:prstGeom>
          <a:noFill/>
        </p:spPr>
      </p:pic>
      <p:pic>
        <p:nvPicPr>
          <p:cNvPr id="5" name="Picture 3"/>
          <p:cNvPicPr>
            <a:picLocks noChangeAspect="1" noChangeArrowheads="1"/>
          </p:cNvPicPr>
          <p:nvPr/>
        </p:nvPicPr>
        <p:blipFill>
          <a:blip r:embed="rId3" cstate="print"/>
          <a:srcRect/>
          <a:stretch>
            <a:fillRect/>
          </a:stretch>
        </p:blipFill>
        <p:spPr bwMode="auto">
          <a:xfrm>
            <a:off x="5436096" y="3645024"/>
            <a:ext cx="2808312" cy="2540897"/>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467544" y="980728"/>
            <a:ext cx="7992888" cy="1008112"/>
          </a:xfrm>
          <a:prstGeom prst="rect">
            <a:avLst/>
          </a:prstGeom>
          <a:solidFill>
            <a:srgbClr val="F2DBDB"/>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tr-TR" sz="2400" b="1" i="0" u="none" strike="noStrike" cap="none" normalizeH="0" baseline="0" dirty="0" smtClean="0">
                <a:ln>
                  <a:noFill/>
                </a:ln>
                <a:solidFill>
                  <a:srgbClr val="FF0000"/>
                </a:solidFill>
                <a:effectLst/>
                <a:latin typeface="Comic Sans MS" pitchFamily="66" charset="0"/>
                <a:cs typeface="Arial" pitchFamily="34" charset="0"/>
              </a:rPr>
              <a:t>NOT:</a:t>
            </a:r>
            <a:r>
              <a:rPr kumimoji="0" lang="tr-TR" sz="2400" b="1" i="0" u="none" strike="noStrike" cap="none" normalizeH="0" baseline="0" dirty="0" smtClean="0">
                <a:ln>
                  <a:noFill/>
                </a:ln>
                <a:solidFill>
                  <a:schemeClr val="tx1"/>
                </a:solidFill>
                <a:effectLst/>
                <a:latin typeface="Comic Sans MS" pitchFamily="66" charset="0"/>
                <a:cs typeface="Arial" pitchFamily="34" charset="0"/>
              </a:rPr>
              <a:t> </a:t>
            </a:r>
            <a:r>
              <a:rPr kumimoji="0" lang="tr-TR" sz="2400" i="0" u="none" strike="noStrike" cap="none" normalizeH="0" baseline="0" dirty="0" smtClean="0">
                <a:ln>
                  <a:noFill/>
                </a:ln>
                <a:solidFill>
                  <a:schemeClr val="tx1"/>
                </a:solidFill>
                <a:effectLst/>
                <a:latin typeface="Comic Sans MS" pitchFamily="66" charset="0"/>
                <a:cs typeface="Arial" pitchFamily="34" charset="0"/>
              </a:rPr>
              <a:t>Yer kabuğunun yapısını inceleyen bilime </a:t>
            </a:r>
            <a:r>
              <a:rPr kumimoji="0" lang="tr-TR" sz="2400" b="1" i="0" u="none" strike="noStrike" cap="none" normalizeH="0" baseline="0" dirty="0" smtClean="0">
                <a:ln>
                  <a:noFill/>
                </a:ln>
                <a:solidFill>
                  <a:srgbClr val="FF0000"/>
                </a:solidFill>
                <a:effectLst/>
                <a:latin typeface="Comic Sans MS" pitchFamily="66" charset="0"/>
                <a:cs typeface="Arial" pitchFamily="34" charset="0"/>
              </a:rPr>
              <a:t>jeoloji</a:t>
            </a:r>
            <a:r>
              <a:rPr kumimoji="0" lang="tr-TR" sz="2400" i="0" u="none" strike="noStrike" cap="none" normalizeH="0" baseline="0" dirty="0" smtClean="0">
                <a:ln>
                  <a:noFill/>
                </a:ln>
                <a:solidFill>
                  <a:schemeClr val="tx1"/>
                </a:solidFill>
                <a:effectLst/>
                <a:latin typeface="Comic Sans MS" pitchFamily="66" charset="0"/>
                <a:cs typeface="Arial" pitchFamily="34" charset="0"/>
              </a:rPr>
              <a:t>, bu bilimle uğraşan bilim adamlarına ise </a:t>
            </a:r>
            <a:r>
              <a:rPr kumimoji="0" lang="tr-TR" sz="2400" b="1" i="0" u="none" strike="noStrike" cap="none" normalizeH="0" baseline="0" dirty="0" smtClean="0">
                <a:ln>
                  <a:noFill/>
                </a:ln>
                <a:solidFill>
                  <a:srgbClr val="FF0000"/>
                </a:solidFill>
                <a:effectLst/>
                <a:latin typeface="Comic Sans MS" pitchFamily="66" charset="0"/>
                <a:cs typeface="Arial" pitchFamily="34" charset="0"/>
              </a:rPr>
              <a:t>jeolog</a:t>
            </a:r>
            <a:r>
              <a:rPr kumimoji="0" lang="tr-TR" sz="2400" i="0" u="none" strike="noStrike" cap="none" normalizeH="0" baseline="0" dirty="0" smtClean="0">
                <a:ln>
                  <a:noFill/>
                </a:ln>
                <a:solidFill>
                  <a:schemeClr val="tx1"/>
                </a:solidFill>
                <a:effectLst/>
                <a:latin typeface="Comic Sans MS" pitchFamily="66" charset="0"/>
                <a:cs typeface="Arial" pitchFamily="34" charset="0"/>
              </a:rPr>
              <a:t> denir.</a:t>
            </a:r>
            <a:endParaRPr kumimoji="0" lang="tr-TR" sz="2400" i="0" u="none" strike="noStrike" cap="none" normalizeH="0" baseline="0" dirty="0" smtClean="0">
              <a:ln>
                <a:noFill/>
              </a:ln>
              <a:solidFill>
                <a:schemeClr val="tx1"/>
              </a:solidFill>
              <a:effectLst/>
              <a:latin typeface="Arial" pitchFamily="34" charset="0"/>
              <a:cs typeface="Arial" pitchFamily="34" charset="0"/>
            </a:endParaRPr>
          </a:p>
        </p:txBody>
      </p:sp>
      <p:pic>
        <p:nvPicPr>
          <p:cNvPr id="3075" name="Picture 3"/>
          <p:cNvPicPr>
            <a:picLocks noChangeAspect="1" noChangeArrowheads="1"/>
          </p:cNvPicPr>
          <p:nvPr/>
        </p:nvPicPr>
        <p:blipFill>
          <a:blip r:embed="rId2" cstate="print"/>
          <a:srcRect/>
          <a:stretch>
            <a:fillRect/>
          </a:stretch>
        </p:blipFill>
        <p:spPr bwMode="auto">
          <a:xfrm>
            <a:off x="1763688" y="2204864"/>
            <a:ext cx="5673483" cy="4176464"/>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51520" y="908720"/>
            <a:ext cx="5194920" cy="3384376"/>
          </a:xfrm>
        </p:spPr>
        <p:txBody>
          <a:bodyPr>
            <a:normAutofit/>
          </a:bodyPr>
          <a:lstStyle/>
          <a:p>
            <a:pPr>
              <a:buNone/>
            </a:pPr>
            <a:r>
              <a:rPr lang="tr-TR" b="1" dirty="0" smtClean="0"/>
              <a:t>	</a:t>
            </a:r>
            <a:r>
              <a:rPr lang="tr-TR" b="1" dirty="0" smtClean="0">
                <a:solidFill>
                  <a:srgbClr val="FF0000"/>
                </a:solidFill>
              </a:rPr>
              <a:t>2) Kayaçlar ve İnsanlık Tarihi</a:t>
            </a:r>
          </a:p>
          <a:p>
            <a:pPr>
              <a:buNone/>
            </a:pPr>
            <a:r>
              <a:rPr lang="tr-TR" b="1" dirty="0" smtClean="0">
                <a:solidFill>
                  <a:srgbClr val="FF0000"/>
                </a:solidFill>
              </a:rPr>
              <a:t>	</a:t>
            </a:r>
            <a:r>
              <a:rPr lang="tr-TR" dirty="0" smtClean="0"/>
              <a:t> İnsanoğlu kayaçları bir çok aletin yapımında kullanmıştır. Çakmak taşı, ok uçları, hançerler, buğday öğütmek için yapılan değirmenler kayaçlar kullanılarak yapılmıştır. </a:t>
            </a:r>
          </a:p>
          <a:p>
            <a:pPr>
              <a:buNone/>
            </a:pPr>
            <a:endParaRPr lang="tr-TR" dirty="0">
              <a:solidFill>
                <a:srgbClr val="FF0000"/>
              </a:solidFill>
            </a:endParaRPr>
          </a:p>
        </p:txBody>
      </p:sp>
      <p:pic>
        <p:nvPicPr>
          <p:cNvPr id="4098" name="Picture 2"/>
          <p:cNvPicPr>
            <a:picLocks noChangeAspect="1" noChangeArrowheads="1"/>
          </p:cNvPicPr>
          <p:nvPr/>
        </p:nvPicPr>
        <p:blipFill>
          <a:blip r:embed="rId2" cstate="print"/>
          <a:srcRect/>
          <a:stretch>
            <a:fillRect/>
          </a:stretch>
        </p:blipFill>
        <p:spPr bwMode="auto">
          <a:xfrm>
            <a:off x="1691680" y="4077072"/>
            <a:ext cx="2736304" cy="2366771"/>
          </a:xfrm>
          <a:prstGeom prst="rect">
            <a:avLst/>
          </a:prstGeom>
          <a:noFill/>
          <a:ln w="9525">
            <a:noFill/>
            <a:miter lim="800000"/>
            <a:headEnd/>
            <a:tailEnd/>
          </a:ln>
        </p:spPr>
      </p:pic>
      <p:pic>
        <p:nvPicPr>
          <p:cNvPr id="4099" name="Picture 3"/>
          <p:cNvPicPr>
            <a:picLocks noChangeAspect="1" noChangeArrowheads="1"/>
          </p:cNvPicPr>
          <p:nvPr/>
        </p:nvPicPr>
        <p:blipFill>
          <a:blip r:embed="rId3" cstate="print"/>
          <a:srcRect/>
          <a:stretch>
            <a:fillRect/>
          </a:stretch>
        </p:blipFill>
        <p:spPr bwMode="auto">
          <a:xfrm>
            <a:off x="5644570" y="1268760"/>
            <a:ext cx="3009066" cy="4824536"/>
          </a:xfrm>
          <a:prstGeom prst="rect">
            <a:avLst/>
          </a:prstGeom>
          <a:noFill/>
          <a:ln w="9525">
            <a:noFill/>
            <a:miter lim="800000"/>
            <a:headEnd/>
            <a:tailEnd/>
          </a:ln>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285</TotalTime>
  <Words>214</Words>
  <Application>Microsoft Office PowerPoint</Application>
  <PresentationFormat>Ekran Gösterisi (4:3)</PresentationFormat>
  <Paragraphs>117</Paragraphs>
  <Slides>53</Slides>
  <Notes>0</Notes>
  <HiddenSlides>0</HiddenSlides>
  <MMClips>0</MMClips>
  <ScaleCrop>false</ScaleCrop>
  <HeadingPairs>
    <vt:vector size="4" baseType="variant">
      <vt:variant>
        <vt:lpstr>Tema</vt:lpstr>
      </vt:variant>
      <vt:variant>
        <vt:i4>1</vt:i4>
      </vt:variant>
      <vt:variant>
        <vt:lpstr>Slayt Başlıkları</vt:lpstr>
      </vt:variant>
      <vt:variant>
        <vt:i4>53</vt:i4>
      </vt:variant>
    </vt:vector>
  </HeadingPairs>
  <TitlesOfParts>
    <vt:vector size="54" baseType="lpstr">
      <vt:lpstr>Akış</vt:lpstr>
      <vt:lpstr>YER KABUĞUNUN GİZEMİ</vt:lpstr>
      <vt:lpstr>A) YER KABUĞUNDA NELER VAR?</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B) EROZYON VE HEYELANIN YER KABUĞUNA ETKİSİ</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C) YER KABUĞUNDAKİ YER ALTI VE YER ÜSTÜ SULARI</vt:lpstr>
      <vt:lpstr>Slayt 39</vt:lpstr>
      <vt:lpstr>Slayt 40</vt:lpstr>
      <vt:lpstr>Slayt 41</vt:lpstr>
      <vt:lpstr>Slayt 42</vt:lpstr>
      <vt:lpstr>Slayt 43</vt:lpstr>
      <vt:lpstr>Slayt 44</vt:lpstr>
      <vt:lpstr>Slayt 45</vt:lpstr>
      <vt:lpstr>Slayt 46</vt:lpstr>
      <vt:lpstr>D) HAVA, TOPRAK VE SU KİRLİLİĞİ</vt:lpstr>
      <vt:lpstr>Slayt 48</vt:lpstr>
      <vt:lpstr>Slayt 49</vt:lpstr>
      <vt:lpstr>Slayt 50</vt:lpstr>
      <vt:lpstr>Slayt 51</vt:lpstr>
      <vt:lpstr>Slayt 52</vt:lpstr>
      <vt:lpstr>Slayt 53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MUSTAFA</dc:creator>
  <cp:lastModifiedBy>MUSTAFA</cp:lastModifiedBy>
  <cp:revision>45</cp:revision>
  <dcterms:created xsi:type="dcterms:W3CDTF">2015-02-22T16:23:01Z</dcterms:created>
  <dcterms:modified xsi:type="dcterms:W3CDTF">2015-04-15T18:28:12Z</dcterms:modified>
</cp:coreProperties>
</file>