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1C2CC-275E-45BF-A51E-6C0BE7EF08E1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0594F-B28D-4843-8D0B-BAEC06593BF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92304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28.9.2016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32856"/>
            <a:ext cx="4475820" cy="179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51720" y="328498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2000 DPY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692696"/>
            <a:ext cx="4111352" cy="519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771800" y="5301208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2013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08720"/>
            <a:ext cx="4111352" cy="447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427984" y="50131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2014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650063" cy="5883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267744" y="6021288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2015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00808"/>
            <a:ext cx="4569538" cy="30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95736" y="407707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2016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4644132" cy="410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907704" y="515719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2016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4736777" cy="4562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23728" y="544522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2004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6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068960"/>
            <a:ext cx="5578787" cy="199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259632" y="436510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1999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7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852936"/>
            <a:ext cx="6894472" cy="2355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259632" y="436510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1999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7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5735935" cy="322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619672" y="357301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2006 DPY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692696"/>
            <a:ext cx="5418757" cy="5317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427984" y="558924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2007 DPY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80728"/>
            <a:ext cx="5796403" cy="4371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932040" y="479715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2008 DPY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00808"/>
            <a:ext cx="5591919" cy="3720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475656" y="486916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2009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4470314" cy="40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051720" y="4941168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2010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76672"/>
            <a:ext cx="4593244" cy="5620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411760" y="501317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2011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268760"/>
            <a:ext cx="522121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339752" y="472514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2011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80728"/>
            <a:ext cx="545282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23728" y="508518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315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2013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37</Words>
  <Application>Microsoft Office PowerPoint</Application>
  <PresentationFormat>Ekran Gösterisi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need</dc:creator>
  <cp:lastModifiedBy>need</cp:lastModifiedBy>
  <cp:revision>63</cp:revision>
  <dcterms:created xsi:type="dcterms:W3CDTF">2012-11-20T18:57:01Z</dcterms:created>
  <dcterms:modified xsi:type="dcterms:W3CDTF">2016-09-28T21:06:06Z</dcterms:modified>
</cp:coreProperties>
</file>