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7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1C2CC-275E-45BF-A51E-6C0BE7EF08E1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80594F-B28D-4843-8D0B-BAEC06593BF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2923048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5</a:t>
            </a:fld>
            <a:endParaRPr lang="tr-T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14</a:t>
            </a:fld>
            <a:endParaRPr lang="tr-T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15</a:t>
            </a:fld>
            <a:endParaRPr lang="tr-T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16</a:t>
            </a:fld>
            <a:endParaRPr lang="tr-T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17</a:t>
            </a:fld>
            <a:endParaRPr lang="tr-T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18</a:t>
            </a:fld>
            <a:endParaRPr lang="tr-T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19</a:t>
            </a:fld>
            <a:endParaRPr lang="tr-T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20</a:t>
            </a:fld>
            <a:endParaRPr lang="tr-T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21</a:t>
            </a:fld>
            <a:endParaRPr lang="tr-T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22</a:t>
            </a:fld>
            <a:endParaRPr lang="tr-T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23</a:t>
            </a:fld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6</a:t>
            </a:fld>
            <a:endParaRPr lang="tr-T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24</a:t>
            </a:fld>
            <a:endParaRPr lang="tr-T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25</a:t>
            </a:fld>
            <a:endParaRPr lang="tr-T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26</a:t>
            </a:fld>
            <a:endParaRPr lang="tr-T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27</a:t>
            </a:fld>
            <a:endParaRPr lang="tr-T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28</a:t>
            </a:fld>
            <a:endParaRPr lang="tr-T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29</a:t>
            </a:fld>
            <a:endParaRPr lang="tr-T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30</a:t>
            </a:fld>
            <a:endParaRPr lang="tr-T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31</a:t>
            </a:fld>
            <a:endParaRPr lang="tr-T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32</a:t>
            </a:fld>
            <a:endParaRPr lang="tr-T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33</a:t>
            </a:fld>
            <a:endParaRPr 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7</a:t>
            </a:fld>
            <a:endParaRPr lang="tr-T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34</a:t>
            </a:fld>
            <a:endParaRPr lang="tr-T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35</a:t>
            </a:fld>
            <a:endParaRPr lang="tr-T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36</a:t>
            </a:fld>
            <a:endParaRPr lang="tr-T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37</a:t>
            </a:fld>
            <a:endParaRPr lang="tr-T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38</a:t>
            </a:fld>
            <a:endParaRPr lang="tr-T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39</a:t>
            </a:fld>
            <a:endParaRPr lang="tr-T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40</a:t>
            </a:fld>
            <a:endParaRPr lang="tr-T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41</a:t>
            </a:fld>
            <a:endParaRPr lang="tr-T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42</a:t>
            </a:fld>
            <a:endParaRPr lang="tr-T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8</a:t>
            </a:fld>
            <a:endParaRPr lang="tr-T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9</a:t>
            </a:fld>
            <a:endParaRPr lang="tr-T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10</a:t>
            </a:fld>
            <a:endParaRPr lang="tr-T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11</a:t>
            </a:fld>
            <a:endParaRPr lang="tr-T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12</a:t>
            </a:fld>
            <a:endParaRPr lang="tr-T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0594F-B28D-4843-8D0B-BAEC06593BFA}" type="slidenum">
              <a:rPr lang="tr-TR" smtClean="0"/>
              <a:pPr/>
              <a:t>13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116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1999 DPY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916832"/>
            <a:ext cx="4315905" cy="1747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267744" y="2636912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132856"/>
            <a:ext cx="5307906" cy="217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2008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DPY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555776" y="4005064"/>
            <a:ext cx="288032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060848"/>
            <a:ext cx="5584627" cy="2571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2008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DPY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123728" y="4077072"/>
            <a:ext cx="288032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132856"/>
            <a:ext cx="5115434" cy="2355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2009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339752" y="3645024"/>
            <a:ext cx="288032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980728"/>
            <a:ext cx="4524806" cy="4166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2009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699792" y="4149080"/>
            <a:ext cx="288032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196752"/>
            <a:ext cx="503714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2009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4716016" y="3789040"/>
            <a:ext cx="288032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62628"/>
            <a:ext cx="4680520" cy="5421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2010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339752" y="4797152"/>
            <a:ext cx="288032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0"/>
            <a:ext cx="4665191" cy="5727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2010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339752" y="5373216"/>
            <a:ext cx="288032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980728"/>
            <a:ext cx="4943847" cy="3862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2010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123728" y="4509120"/>
            <a:ext cx="288032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692696"/>
            <a:ext cx="4922639" cy="4556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2011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699792" y="4941168"/>
            <a:ext cx="288032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836712"/>
            <a:ext cx="4922569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2012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339752" y="3933056"/>
            <a:ext cx="288032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772816"/>
            <a:ext cx="4791323" cy="2049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116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2000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DPY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267744" y="3501008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764704"/>
            <a:ext cx="5037906" cy="4803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2012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1979712" y="4869160"/>
            <a:ext cx="288032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404664"/>
            <a:ext cx="4083912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2012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555776" y="5661248"/>
            <a:ext cx="288032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564904"/>
            <a:ext cx="4660845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2012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483768" y="4293096"/>
            <a:ext cx="288032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476672"/>
            <a:ext cx="3858289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2013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771800" y="5445224"/>
            <a:ext cx="21602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276872"/>
            <a:ext cx="4517411" cy="1995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2013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411760" y="3789040"/>
            <a:ext cx="21602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484784"/>
            <a:ext cx="4325909" cy="269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2014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339752" y="3429000"/>
            <a:ext cx="21602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548680"/>
            <a:ext cx="4616996" cy="5412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2014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627784" y="5013176"/>
            <a:ext cx="21602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772816"/>
            <a:ext cx="4680520" cy="3026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2014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555776" y="3356992"/>
            <a:ext cx="21602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59" y="980728"/>
            <a:ext cx="4421509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2015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4716016" y="5085184"/>
            <a:ext cx="21602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404664"/>
            <a:ext cx="2677691" cy="6052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2015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915816" y="3789040"/>
            <a:ext cx="21602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628800"/>
            <a:ext cx="6244576" cy="1973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116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2001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DPY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5004048" y="2708920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206320"/>
            <a:ext cx="4392488" cy="472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2016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483768" y="5013176"/>
            <a:ext cx="21602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052736"/>
            <a:ext cx="4543648" cy="3931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2016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483768" y="4221088"/>
            <a:ext cx="21602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348880"/>
            <a:ext cx="5326323" cy="1686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1999 DPY 6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5148064" y="3212976"/>
            <a:ext cx="21602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348880"/>
            <a:ext cx="5847802" cy="1713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2001 DPY 6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267744" y="3356992"/>
            <a:ext cx="21602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420888"/>
            <a:ext cx="5979570" cy="1806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1999 DPY 8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5220072" y="3501008"/>
            <a:ext cx="21602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420888"/>
            <a:ext cx="6585616" cy="13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1999 DPY 7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6516216" y="3356992"/>
            <a:ext cx="21602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254298"/>
            <a:ext cx="4494013" cy="6343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2008 SBS  7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699792" y="5445224"/>
            <a:ext cx="21602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548680"/>
            <a:ext cx="3751312" cy="523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2011 SBS  7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3059832" y="4869160"/>
            <a:ext cx="21602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636912"/>
            <a:ext cx="4533709" cy="12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2002 DPY 8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339752" y="3429000"/>
            <a:ext cx="21602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764704"/>
            <a:ext cx="4955976" cy="5451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2011 ALS 8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3707904" y="5229200"/>
            <a:ext cx="21602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88840"/>
            <a:ext cx="5389110" cy="2054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2002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DPY 8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1835696" y="2780928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268760"/>
            <a:ext cx="6139334" cy="3939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2013 ALS 8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1979712" y="3717032"/>
            <a:ext cx="21602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04664"/>
            <a:ext cx="4353495" cy="5384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2002 OKS 8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3059832" y="4869160"/>
            <a:ext cx="21602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61767"/>
            <a:ext cx="3258517" cy="659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2007 OKS 8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3779912" y="2924944"/>
            <a:ext cx="21602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844824"/>
            <a:ext cx="6292777" cy="2311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2003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DPY 8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1547664" y="2564904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052736"/>
            <a:ext cx="5526436" cy="4083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2006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DPY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3275856" y="4797152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556792"/>
            <a:ext cx="5161805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2007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DPY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4860032" y="3645024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548680"/>
            <a:ext cx="4824536" cy="5250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2007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DPY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483768" y="4869160"/>
            <a:ext cx="288032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980728"/>
            <a:ext cx="5402765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2008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DPY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395536" y="260648"/>
            <a:ext cx="8496944" cy="63367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Oval"/>
          <p:cNvSpPr/>
          <p:nvPr/>
        </p:nvSpPr>
        <p:spPr>
          <a:xfrm>
            <a:off x="2627784" y="3789040"/>
            <a:ext cx="288032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135</Words>
  <Application>Microsoft Office PowerPoint</Application>
  <PresentationFormat>Ekran Gösterisi (4:3)</PresentationFormat>
  <Paragraphs>80</Paragraphs>
  <Slides>42</Slides>
  <Notes>38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42</vt:i4>
      </vt:variant>
    </vt:vector>
  </HeadingPairs>
  <TitlesOfParts>
    <vt:vector size="43" baseType="lpstr">
      <vt:lpstr>Ofis Teması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  <vt:lpstr>Slayt 28</vt:lpstr>
      <vt:lpstr>Slayt 29</vt:lpstr>
      <vt:lpstr>Slayt 30</vt:lpstr>
      <vt:lpstr>Slayt 31</vt:lpstr>
      <vt:lpstr>Slayt 32</vt:lpstr>
      <vt:lpstr>Slayt 33</vt:lpstr>
      <vt:lpstr>Slayt 34</vt:lpstr>
      <vt:lpstr>Slayt 35</vt:lpstr>
      <vt:lpstr>Slayt 36</vt:lpstr>
      <vt:lpstr>Slayt 37</vt:lpstr>
      <vt:lpstr>Slayt 38</vt:lpstr>
      <vt:lpstr>Slayt 39</vt:lpstr>
      <vt:lpstr>Slayt 40</vt:lpstr>
      <vt:lpstr>Slayt 41</vt:lpstr>
      <vt:lpstr>Slayt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need</dc:creator>
  <cp:lastModifiedBy>need</cp:lastModifiedBy>
  <cp:revision>59</cp:revision>
  <dcterms:created xsi:type="dcterms:W3CDTF">2012-11-20T18:57:01Z</dcterms:created>
  <dcterms:modified xsi:type="dcterms:W3CDTF">2016-09-28T21:32:43Z</dcterms:modified>
</cp:coreProperties>
</file>