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C2CC-275E-45BF-A51E-6C0BE7EF08E1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0594F-B28D-4843-8D0B-BAEC06593BF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923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29.9.2016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4903734" cy="180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95736" y="306896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4615408" cy="575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566124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48680"/>
            <a:ext cx="3607296" cy="515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55776" y="515719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2014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66198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50851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836712"/>
            <a:ext cx="3960440" cy="532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544522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08720"/>
            <a:ext cx="4608636" cy="54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79712" y="515719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08720"/>
            <a:ext cx="4482653" cy="527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691680" y="515719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 SBS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612055"/>
            <a:ext cx="3960440" cy="624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55776" y="486916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 SBS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4525651" cy="595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55776" y="443711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PBYS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20688"/>
            <a:ext cx="4320480" cy="472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2015 PBYS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698596"/>
            <a:ext cx="3528392" cy="582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609329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PBYS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5056074" cy="157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292494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8640"/>
            <a:ext cx="3535288" cy="649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699792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2016 PBYS 7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876205" cy="41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763688" y="407707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2006 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5850805" cy="430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475656" y="450912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5128130" cy="321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211960" y="465313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2008  DPY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268760"/>
            <a:ext cx="5058717" cy="444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50851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2009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24744"/>
            <a:ext cx="4415260" cy="363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0688"/>
            <a:ext cx="4804978" cy="531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059832" y="558924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5248536" cy="595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50131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875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2012  PBYS 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46</Words>
  <Application>Microsoft Office PowerPoint</Application>
  <PresentationFormat>Ekran Gösterisi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need</dc:creator>
  <cp:lastModifiedBy>need</cp:lastModifiedBy>
  <cp:revision>61</cp:revision>
  <dcterms:created xsi:type="dcterms:W3CDTF">2012-11-20T18:57:01Z</dcterms:created>
  <dcterms:modified xsi:type="dcterms:W3CDTF">2016-09-28T21:23:22Z</dcterms:modified>
</cp:coreProperties>
</file>