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1" r:id="rId3"/>
    <p:sldId id="322" r:id="rId4"/>
    <p:sldId id="323" r:id="rId5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20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8" autoAdjust="0"/>
    <p:restoredTop sz="94660"/>
  </p:normalViewPr>
  <p:slideViewPr>
    <p:cSldViewPr snapToGrid="0">
      <p:cViewPr>
        <p:scale>
          <a:sx n="60" d="100"/>
          <a:sy n="60" d="100"/>
        </p:scale>
        <p:origin x="-1098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38508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1940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75435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25974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4380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0601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3605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03066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4654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0306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6903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27995-5755-404C-B8F0-160C7163A648}" type="datetimeFigureOut">
              <a:rPr lang="tr-TR" smtClean="0"/>
              <a:pPr/>
              <a:t>03.12.2015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AE19C-606C-4FC8-8386-0BB2FD4A90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4356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etin kutusu"/>
          <p:cNvSpPr txBox="1"/>
          <p:nvPr/>
        </p:nvSpPr>
        <p:spPr>
          <a:xfrm>
            <a:off x="9317324" y="5631703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2015  PBYS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05" y="0"/>
            <a:ext cx="3496108" cy="6197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5887291" y="5893067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513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5015" y="1607561"/>
            <a:ext cx="4855300" cy="275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843796" y="5714830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5792698" y="3622833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6787" y="530096"/>
            <a:ext cx="4351776" cy="548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843796" y="5714830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 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837773" y="5230915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3489" y="2036620"/>
            <a:ext cx="4621152" cy="2373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843796" y="5714830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 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743180" y="3938143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6787" y="234611"/>
            <a:ext cx="4232848" cy="58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843796" y="5714830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 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743180" y="5483164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7819" y="357020"/>
            <a:ext cx="4306373" cy="610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843796" y="5714830"/>
            <a:ext cx="1130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2008  DPY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900836" y="6145315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1739" y="2563092"/>
            <a:ext cx="4567345" cy="204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843796" y="5714830"/>
            <a:ext cx="1130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2007  DPY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617056" y="3275991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800" y="1870364"/>
            <a:ext cx="5498368" cy="3035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843796" y="5714830"/>
            <a:ext cx="1130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2003  DPY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490932" y="4348046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96133" y="2125506"/>
            <a:ext cx="1089586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ALPER KARAKUŞ</a:t>
            </a:r>
          </a:p>
          <a:p>
            <a:pPr algn="ctr"/>
            <a:r>
              <a:rPr lang="tr-TR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UMURLU CAVİT BAŞLIK ORTAOKULU</a:t>
            </a:r>
          </a:p>
          <a:p>
            <a:pPr algn="ctr"/>
            <a:r>
              <a:rPr lang="tr-TR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EFELER/AYDIN</a:t>
            </a:r>
            <a:endParaRPr lang="tr-TR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1" y="1376196"/>
            <a:ext cx="5546582" cy="336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317324" y="5631703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2015 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2513470" y="4221922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9761" y="508963"/>
            <a:ext cx="4229936" cy="58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317324" y="5631703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2015 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538226" y="5404343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5973" y="246277"/>
            <a:ext cx="3395694" cy="6344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317324" y="5631703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2014 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4026960" y="6239908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3420" y="422120"/>
            <a:ext cx="4211780" cy="5218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317324" y="5631703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2014  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270215" y="5199384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5256" y="539895"/>
            <a:ext cx="3617276" cy="5768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9622124" y="5714830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2014  PBYS</a:t>
            </a: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3774711" y="6050722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6386" y="1339113"/>
            <a:ext cx="4625936" cy="3847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622124" y="5714830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2013 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5887292" y="4411108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0663" y="240736"/>
            <a:ext cx="4369960" cy="599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843796" y="5714830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 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680118" y="5830005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4015" y="1537855"/>
            <a:ext cx="4770487" cy="3033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9843796" y="5714830"/>
            <a:ext cx="121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  </a:t>
            </a:r>
            <a:r>
              <a:rPr lang="tr-TR" dirty="0" smtClean="0"/>
              <a:t>PBYS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490932" y="3938143"/>
            <a:ext cx="385779" cy="33492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39</Words>
  <Application>Microsoft Office PowerPoint</Application>
  <PresentationFormat>Özel</PresentationFormat>
  <Paragraphs>19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Oem-Pc</dc:creator>
  <cp:lastModifiedBy>pc</cp:lastModifiedBy>
  <cp:revision>23</cp:revision>
  <dcterms:created xsi:type="dcterms:W3CDTF">2015-11-05T14:00:34Z</dcterms:created>
  <dcterms:modified xsi:type="dcterms:W3CDTF">2015-12-03T10:59:14Z</dcterms:modified>
</cp:coreProperties>
</file>