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6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MEVIL Türkiye" initials="GT" lastIdx="1" clrIdx="0">
    <p:extLst>
      <p:ext uri="{19B8F6BF-5375-455C-9EA6-DF929625EA0E}">
        <p15:presenceInfo xmlns:p15="http://schemas.microsoft.com/office/powerpoint/2012/main" userId="910bc81910286a5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056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804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000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21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1745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469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223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1163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92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58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51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980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230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059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727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22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58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2/17/2016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93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Dünya,Güneş</a:t>
            </a:r>
            <a:r>
              <a:rPr lang="tr-TR" dirty="0" smtClean="0"/>
              <a:t> ve Ay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</a:t>
            </a:r>
            <a:r>
              <a:rPr lang="tr-TR" dirty="0" err="1" smtClean="0"/>
              <a:t>Samed</a:t>
            </a:r>
            <a:r>
              <a:rPr lang="tr-TR" dirty="0" smtClean="0"/>
              <a:t> Can Uzuner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951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71249" y="947057"/>
            <a:ext cx="10018713" cy="1752599"/>
          </a:xfrm>
        </p:spPr>
        <p:txBody>
          <a:bodyPr/>
          <a:lstStyle/>
          <a:p>
            <a:r>
              <a:rPr lang="tr-TR" dirty="0" err="1" smtClean="0"/>
              <a:t>Ay,Dünya’nın</a:t>
            </a:r>
            <a:r>
              <a:rPr lang="tr-TR" dirty="0" smtClean="0"/>
              <a:t> tek doğal uydusudur.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963" y="2667000"/>
            <a:ext cx="3383412" cy="3124200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962" y="6215743"/>
            <a:ext cx="446314" cy="44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484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3304903" y="4650377"/>
            <a:ext cx="85561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Ay’ın 4 evresi </a:t>
            </a:r>
            <a:r>
              <a:rPr lang="tr-TR" sz="4000" dirty="0" err="1" smtClean="0"/>
              <a:t>vardır.Bunlar</a:t>
            </a:r>
            <a:r>
              <a:rPr lang="tr-TR" sz="4000" dirty="0"/>
              <a:t/>
            </a:r>
            <a:br>
              <a:rPr lang="tr-TR" sz="4000" dirty="0"/>
            </a:br>
            <a:r>
              <a:rPr lang="tr-TR" sz="4000" dirty="0"/>
              <a:t>ilk </a:t>
            </a:r>
            <a:r>
              <a:rPr lang="tr-TR" sz="4000" dirty="0" err="1"/>
              <a:t>dördün,son</a:t>
            </a:r>
            <a:r>
              <a:rPr lang="tr-TR" sz="4000" dirty="0"/>
              <a:t> </a:t>
            </a:r>
            <a:r>
              <a:rPr lang="tr-TR" sz="4000" dirty="0" err="1"/>
              <a:t>dördün,dolunay</a:t>
            </a:r>
            <a:r>
              <a:rPr lang="tr-TR" sz="4000" dirty="0"/>
              <a:t> ve yeni </a:t>
            </a:r>
            <a:r>
              <a:rPr lang="tr-TR" sz="4000" dirty="0" err="1"/>
              <a:t>ay’dır</a:t>
            </a:r>
            <a:endParaRPr lang="tr-TR" sz="40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959" y="6265816"/>
            <a:ext cx="461555" cy="461555"/>
          </a:xfrm>
          <a:prstGeom prst="rect">
            <a:avLst/>
          </a:prstGeom>
        </p:spPr>
      </p:pic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10" y="211183"/>
            <a:ext cx="9592490" cy="3864428"/>
          </a:xfrm>
        </p:spPr>
      </p:pic>
    </p:spTree>
    <p:extLst>
      <p:ext uri="{BB962C8B-B14F-4D97-AF65-F5344CB8AC3E}">
        <p14:creationId xmlns:p14="http://schemas.microsoft.com/office/powerpoint/2010/main" val="9692327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700" y="780812"/>
            <a:ext cx="7111821" cy="1926771"/>
          </a:xfrm>
        </p:spPr>
      </p:pic>
      <p:sp>
        <p:nvSpPr>
          <p:cNvPr id="7" name="Metin kutusu 6"/>
          <p:cNvSpPr txBox="1"/>
          <p:nvPr/>
        </p:nvSpPr>
        <p:spPr>
          <a:xfrm>
            <a:off x="2743200" y="3461657"/>
            <a:ext cx="87651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Örnek:</a:t>
            </a:r>
          </a:p>
          <a:p>
            <a:r>
              <a:rPr lang="tr-TR" sz="3600" dirty="0" smtClean="0"/>
              <a:t>Yukarıdaki noktalı yerlere sırasıyla Ay’ın evrelerini yazınız.</a:t>
            </a:r>
            <a:endParaRPr lang="tr-TR" sz="36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3461657" y="1985554"/>
            <a:ext cx="1141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İlk dördün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120641" y="1985554"/>
            <a:ext cx="865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Yeni ay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503524" y="1989126"/>
            <a:ext cx="1292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Son dördün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8363062" y="1985554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Dolunay</a:t>
            </a:r>
            <a:endParaRPr lang="tr-TR" dirty="0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8377" y="6267996"/>
            <a:ext cx="472440" cy="47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73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476" y="262922"/>
            <a:ext cx="3559288" cy="3559288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385" y="262922"/>
            <a:ext cx="3519678" cy="3516087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638465" y="4151208"/>
            <a:ext cx="8418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Dünya’mız hem kendi etrafında hem de Güneş’in etrafında döner.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638465" y="4582095"/>
            <a:ext cx="93228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Dünya, kendi etrafında dönüşünü 24 saatte </a:t>
            </a:r>
            <a:r>
              <a:rPr lang="tr-TR" sz="2000" dirty="0" err="1" smtClean="0"/>
              <a:t>tamamlar.Bu</a:t>
            </a:r>
            <a:r>
              <a:rPr lang="tr-TR" sz="2000" dirty="0" smtClean="0"/>
              <a:t> şekilde gece ve gündüz oluşur.</a:t>
            </a:r>
            <a:endParaRPr lang="tr-TR" sz="2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638465" y="4982205"/>
            <a:ext cx="874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Dünya,Güneş</a:t>
            </a:r>
            <a:r>
              <a:rPr lang="tr-TR" dirty="0" smtClean="0"/>
              <a:t> etrafındaki dönüşünü 365 gün 6 saatte </a:t>
            </a:r>
            <a:r>
              <a:rPr lang="tr-TR" dirty="0" err="1" smtClean="0"/>
              <a:t>tamamlar.Bu</a:t>
            </a:r>
            <a:r>
              <a:rPr lang="tr-TR" dirty="0" smtClean="0"/>
              <a:t> şekilde mevsimler oluşur</a:t>
            </a:r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5314" y="6254930"/>
            <a:ext cx="498567" cy="49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995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918" y="84596"/>
            <a:ext cx="2945987" cy="2945987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75" y="3508462"/>
            <a:ext cx="4717660" cy="334953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906" y="84596"/>
            <a:ext cx="3337873" cy="3337873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 rot="20843871">
            <a:off x="4119126" y="4860065"/>
            <a:ext cx="3819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Dünya’nın kendine özel bir şekli vardır.</a:t>
            </a:r>
          </a:p>
          <a:p>
            <a:r>
              <a:rPr lang="tr-TR" dirty="0" smtClean="0"/>
              <a:t>Bu özel şekle «</a:t>
            </a:r>
            <a:r>
              <a:rPr lang="tr-TR" dirty="0" err="1" smtClean="0"/>
              <a:t>Geoid</a:t>
            </a:r>
            <a:r>
              <a:rPr lang="tr-TR" dirty="0" smtClean="0"/>
              <a:t>» adı verilir.</a:t>
            </a:r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812" y="6176555"/>
            <a:ext cx="483326" cy="48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752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394" y="564838"/>
            <a:ext cx="2535863" cy="2535863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346" y="565193"/>
            <a:ext cx="2617158" cy="253490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902" y="565904"/>
            <a:ext cx="2534193" cy="253419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3565325" y="3348292"/>
            <a:ext cx="6173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Güneş, Güneş Sistemi'nin merkezinde yer alan yıldızdır. Orta büyüklükte olan Güneş tek başına Güneş Sistemi'nin kütlesinin % 99,8'ini oluşturur. Geri kalan kütle Güneş'in çevresinde dönen gezegenler, asteroitler, göktaşları, kuyrukluyıldızlar ve kozmik tozdan oluşur. Günışığı şeklinde Güneş'ten yayılan enerji, fotosentez yoluyla Dünya </a:t>
            </a:r>
            <a:r>
              <a:rPr lang="tr-TR" sz="2000" dirty="0" err="1"/>
              <a:t>üzerisindeki</a:t>
            </a:r>
            <a:r>
              <a:rPr lang="tr-TR" sz="2000" dirty="0"/>
              <a:t> hayatın hemen hemen tamamının </a:t>
            </a:r>
            <a:r>
              <a:rPr lang="tr-TR" sz="2000" dirty="0" err="1"/>
              <a:t>varolmasını</a:t>
            </a:r>
            <a:r>
              <a:rPr lang="tr-TR" sz="2000" dirty="0"/>
              <a:t> sağlar ve Dünya'nın iklimiyle hava durumunun üzerinde önemli etkilerde bulunur.</a:t>
            </a:r>
            <a:endParaRPr lang="tr-TR" sz="2000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2251" y="6210614"/>
            <a:ext cx="522514" cy="52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66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149" y="295003"/>
            <a:ext cx="7014753" cy="4373000"/>
          </a:xfrm>
        </p:spPr>
      </p:pic>
      <p:sp>
        <p:nvSpPr>
          <p:cNvPr id="5" name="Metin kutusu 4"/>
          <p:cNvSpPr txBox="1"/>
          <p:nvPr/>
        </p:nvSpPr>
        <p:spPr>
          <a:xfrm>
            <a:off x="1841863" y="5264332"/>
            <a:ext cx="9960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/>
              <a:t>Güneş’i </a:t>
            </a:r>
            <a:r>
              <a:rPr lang="tr-TR" sz="2800" dirty="0" err="1" smtClean="0"/>
              <a:t>portakala,Dünya’yı</a:t>
            </a:r>
            <a:r>
              <a:rPr lang="tr-TR" sz="2800" dirty="0" smtClean="0"/>
              <a:t> </a:t>
            </a:r>
            <a:r>
              <a:rPr lang="tr-TR" sz="2800" dirty="0" err="1" smtClean="0"/>
              <a:t>mandalinaya,Ay’ı</a:t>
            </a:r>
            <a:r>
              <a:rPr lang="tr-TR" sz="2800" dirty="0" smtClean="0"/>
              <a:t> cevize benzetebiliriz.</a:t>
            </a:r>
            <a:endParaRPr lang="tr-TR" sz="28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1544108" y="6383881"/>
            <a:ext cx="745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Son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598360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TM03457496[[fn=Paralaks]]</Template>
  <TotalTime>158</TotalTime>
  <Words>158</Words>
  <Application>Microsoft Office PowerPoint</Application>
  <PresentationFormat>Geniş ekran</PresentationFormat>
  <Paragraphs>18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1" baseType="lpstr">
      <vt:lpstr>Arial</vt:lpstr>
      <vt:lpstr>Corbel</vt:lpstr>
      <vt:lpstr>Paralaks</vt:lpstr>
      <vt:lpstr>Dünya,Güneş ve Ay</vt:lpstr>
      <vt:lpstr>Ay,Dünya’nın tek doğal uydusudur.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MoTuN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Dünya,güneş ve ay</dc:title>
  <dc:creator>GAMEVIL Türkiye</dc:creator>
  <cp:lastModifiedBy>GAMEVIL Türkiye</cp:lastModifiedBy>
  <cp:revision>7</cp:revision>
  <dcterms:created xsi:type="dcterms:W3CDTF">2016-02-17T16:34:15Z</dcterms:created>
  <dcterms:modified xsi:type="dcterms:W3CDTF">2016-02-17T19:12:15Z</dcterms:modified>
</cp:coreProperties>
</file>