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56" r:id="rId25"/>
    <p:sldId id="257" r:id="rId26"/>
    <p:sldId id="258" r:id="rId27"/>
    <p:sldId id="259" r:id="rId28"/>
    <p:sldId id="260" r:id="rId29"/>
    <p:sldId id="261" r:id="rId30"/>
    <p:sldId id="262" r:id="rId31"/>
    <p:sldId id="263" r:id="rId32"/>
    <p:sldId id="264" r:id="rId33"/>
    <p:sldId id="265" r:id="rId34"/>
    <p:sldId id="266" r:id="rId35"/>
    <p:sldId id="267" r:id="rId36"/>
    <p:sldId id="268" r:id="rId37"/>
    <p:sldId id="269" r:id="rId38"/>
    <p:sldId id="270" r:id="rId3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40" d="100"/>
          <a:sy n="40" d="100"/>
        </p:scale>
        <p:origin x="-130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11.11.2014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785794"/>
            <a:ext cx="544868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1785918" y="5000636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17578" t="31514" r="49463" b="15669"/>
          <a:stretch>
            <a:fillRect/>
          </a:stretch>
        </p:blipFill>
        <p:spPr bwMode="auto">
          <a:xfrm>
            <a:off x="1857355" y="1000108"/>
            <a:ext cx="5465007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4572000" y="5143512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54932" t="27553" r="6250" b="20950"/>
          <a:stretch>
            <a:fillRect/>
          </a:stretch>
        </p:blipFill>
        <p:spPr bwMode="auto">
          <a:xfrm>
            <a:off x="1500166" y="642918"/>
            <a:ext cx="6504467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643042" y="4214818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54932" t="18310" r="6250" b="2464"/>
          <a:stretch>
            <a:fillRect/>
          </a:stretch>
        </p:blipFill>
        <p:spPr bwMode="auto">
          <a:xfrm>
            <a:off x="1297764" y="571480"/>
            <a:ext cx="5111345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428728" y="4357694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l="52002" t="18310" r="6250" b="10387"/>
          <a:stretch>
            <a:fillRect/>
          </a:stretch>
        </p:blipFill>
        <p:spPr bwMode="auto">
          <a:xfrm>
            <a:off x="2214546" y="714356"/>
            <a:ext cx="5429245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928794" y="785794"/>
            <a:ext cx="71438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2571736" y="5214950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16845" t="16989" r="49463" b="3785"/>
          <a:stretch>
            <a:fillRect/>
          </a:stretch>
        </p:blipFill>
        <p:spPr bwMode="auto">
          <a:xfrm>
            <a:off x="1643042" y="58990"/>
            <a:ext cx="5212574" cy="679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7627870" y="5988626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643042" y="5429264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l="54932" t="16989" r="9179" b="7746"/>
          <a:stretch>
            <a:fillRect/>
          </a:stretch>
        </p:blipFill>
        <p:spPr bwMode="auto">
          <a:xfrm>
            <a:off x="1500166" y="285728"/>
            <a:ext cx="5214974" cy="606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984928" y="5988626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2714612" y="5500702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16846" t="23591" r="50195" b="20951"/>
          <a:stretch>
            <a:fillRect/>
          </a:stretch>
        </p:blipFill>
        <p:spPr bwMode="auto">
          <a:xfrm>
            <a:off x="1500166" y="642918"/>
            <a:ext cx="5837505" cy="544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571604" y="5072074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0185" y="1071547"/>
            <a:ext cx="5062145" cy="465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2143108" y="5286388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</a:t>
            </a:r>
            <a:r>
              <a:rPr lang="tr-TR" dirty="0" smtClean="0"/>
              <a:t>PBYS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67868"/>
            <a:ext cx="4914674" cy="659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2285984" y="6429396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</a:t>
            </a:r>
            <a:r>
              <a:rPr lang="tr-TR" dirty="0" smtClean="0"/>
              <a:t>PBYS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7528" y="714356"/>
            <a:ext cx="582938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785918" y="4357694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</a:t>
            </a:r>
            <a:r>
              <a:rPr lang="tr-TR" dirty="0" smtClean="0"/>
              <a:t>PBYS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71546"/>
            <a:ext cx="669722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4500562" y="3857628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2380" y="0"/>
            <a:ext cx="4817074" cy="671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2214546" y="6072206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</a:t>
            </a:r>
            <a:r>
              <a:rPr lang="tr-TR" dirty="0" smtClean="0"/>
              <a:t>PBYS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456256"/>
            <a:ext cx="6172244" cy="5973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643042" y="5286388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</a:t>
            </a:r>
            <a:r>
              <a:rPr lang="tr-TR" dirty="0" smtClean="0"/>
              <a:t>PBYS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3288" y="1785926"/>
            <a:ext cx="573091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214414" y="3929066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</a:t>
            </a:r>
            <a:r>
              <a:rPr lang="tr-TR" dirty="0" smtClean="0"/>
              <a:t>PBYS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0"/>
            <a:ext cx="5552383" cy="6165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928794" y="4786322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6984928" y="6131502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</a:t>
            </a:r>
            <a:r>
              <a:rPr lang="tr-TR" dirty="0" smtClean="0"/>
              <a:t>PBYS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000108"/>
            <a:ext cx="5172097" cy="4175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2013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4286248" y="4357694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928670"/>
            <a:ext cx="5287537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2013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643042" y="4643446"/>
            <a:ext cx="481734" cy="53419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4575" y="647700"/>
            <a:ext cx="451485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2013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2357422" y="5572140"/>
            <a:ext cx="357190" cy="24844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2688" y="190500"/>
            <a:ext cx="4238625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2013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 flipV="1">
            <a:off x="2571736" y="5643578"/>
            <a:ext cx="285752" cy="28575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428604"/>
            <a:ext cx="4595830" cy="555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2013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4572000" y="5072074"/>
            <a:ext cx="357190" cy="31988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928802"/>
            <a:ext cx="5228220" cy="253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2013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928794" y="3643314"/>
            <a:ext cx="285752" cy="24844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85728"/>
            <a:ext cx="5786478" cy="592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2285984" y="5357826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l="16015" t="13415" r="50586" b="1219"/>
          <a:stretch>
            <a:fillRect/>
          </a:stretch>
        </p:blipFill>
        <p:spPr bwMode="auto">
          <a:xfrm>
            <a:off x="2357422" y="0"/>
            <a:ext cx="4071966" cy="678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2014 PBYS</a:t>
            </a: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2428860" y="6357958"/>
            <a:ext cx="285752" cy="24844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14648" t="28201" r="49609" b="11585"/>
          <a:stretch>
            <a:fillRect/>
          </a:stretch>
        </p:blipFill>
        <p:spPr bwMode="auto">
          <a:xfrm>
            <a:off x="1785918" y="357166"/>
            <a:ext cx="435771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2014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2000232" y="5572140"/>
            <a:ext cx="285752" cy="24844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54492" t="14482" r="6836" b="11585"/>
          <a:stretch>
            <a:fillRect/>
          </a:stretch>
        </p:blipFill>
        <p:spPr bwMode="auto">
          <a:xfrm>
            <a:off x="1857356" y="214290"/>
            <a:ext cx="4714908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2014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2000232" y="6466706"/>
            <a:ext cx="285752" cy="24844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15820" t="26676" r="50195" b="39787"/>
          <a:stretch>
            <a:fillRect/>
          </a:stretch>
        </p:blipFill>
        <p:spPr bwMode="auto">
          <a:xfrm>
            <a:off x="2000232" y="1000108"/>
            <a:ext cx="489675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2014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2071670" y="3429000"/>
            <a:ext cx="285752" cy="24844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l="53906" t="28201" r="10937" b="19969"/>
          <a:stretch>
            <a:fillRect/>
          </a:stretch>
        </p:blipFill>
        <p:spPr bwMode="auto">
          <a:xfrm>
            <a:off x="1928794" y="571480"/>
            <a:ext cx="4929222" cy="5586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2014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4572000" y="5643578"/>
            <a:ext cx="285752" cy="24844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15820" t="32012" r="49609" b="16920"/>
          <a:stretch>
            <a:fillRect/>
          </a:stretch>
        </p:blipFill>
        <p:spPr bwMode="auto">
          <a:xfrm>
            <a:off x="1928794" y="642918"/>
            <a:ext cx="446647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2014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2071670" y="5143512"/>
            <a:ext cx="285752" cy="24844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l="53906" t="26677" r="9179" b="7012"/>
          <a:stretch>
            <a:fillRect/>
          </a:stretch>
        </p:blipFill>
        <p:spPr bwMode="auto">
          <a:xfrm>
            <a:off x="2071670" y="214290"/>
            <a:ext cx="450059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2014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2285984" y="5643578"/>
            <a:ext cx="285752" cy="24844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15820" t="25915" r="49609" b="42835"/>
          <a:stretch>
            <a:fillRect/>
          </a:stretch>
        </p:blipFill>
        <p:spPr bwMode="auto">
          <a:xfrm>
            <a:off x="1785918" y="1785926"/>
            <a:ext cx="5000660" cy="347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2014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857356" y="3500438"/>
            <a:ext cx="285752" cy="24844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5643" y="857232"/>
            <a:ext cx="5452007" cy="485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785918" y="5286388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5905"/>
            <a:ext cx="5572164" cy="65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2071670" y="5429264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857232"/>
            <a:ext cx="5855409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500166" y="5072074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78866"/>
            <a:ext cx="4714908" cy="5940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2143108" y="5643578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0534" y="1000109"/>
            <a:ext cx="6080424" cy="468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571604" y="5072074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71612"/>
            <a:ext cx="693873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858016" y="5929330"/>
            <a:ext cx="115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1285852" y="4071942"/>
            <a:ext cx="357190" cy="35719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74</Words>
  <PresentationFormat>Ekran Gösterisi (4:3)</PresentationFormat>
  <Paragraphs>37</Paragraphs>
  <Slides>38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3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Müdür</dc:creator>
  <cp:lastModifiedBy>need</cp:lastModifiedBy>
  <cp:revision>9</cp:revision>
  <dcterms:created xsi:type="dcterms:W3CDTF">2014-11-11T14:17:29Z</dcterms:created>
  <dcterms:modified xsi:type="dcterms:W3CDTF">2014-11-11T15:33:23Z</dcterms:modified>
</cp:coreProperties>
</file>