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31" r:id="rId14"/>
    <p:sldId id="340" r:id="rId15"/>
    <p:sldId id="341" r:id="rId16"/>
    <p:sldId id="342" r:id="rId17"/>
    <p:sldId id="344" r:id="rId18"/>
    <p:sldId id="345" r:id="rId19"/>
    <p:sldId id="346" r:id="rId20"/>
    <p:sldId id="343" r:id="rId21"/>
    <p:sldId id="347" r:id="rId22"/>
    <p:sldId id="348" r:id="rId23"/>
    <p:sldId id="349" r:id="rId24"/>
    <p:sldId id="350" r:id="rId25"/>
    <p:sldId id="351" r:id="rId26"/>
    <p:sldId id="352" r:id="rId27"/>
    <p:sldId id="354" r:id="rId28"/>
    <p:sldId id="256" r:id="rId29"/>
    <p:sldId id="325" r:id="rId30"/>
    <p:sldId id="323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9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1625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271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563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714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8715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512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37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922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163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660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391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76C62-C297-4913-9453-D82FFB136500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30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53576" t="11258" r="23524" b="6329"/>
          <a:stretch>
            <a:fillRect/>
          </a:stretch>
        </p:blipFill>
        <p:spPr bwMode="auto">
          <a:xfrm>
            <a:off x="3404383" y="548640"/>
            <a:ext cx="4023360" cy="579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446159" y="5412549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24851" t="27519" r="49536" b="8220"/>
          <a:stretch>
            <a:fillRect/>
          </a:stretch>
        </p:blipFill>
        <p:spPr bwMode="auto">
          <a:xfrm>
            <a:off x="3348111" y="1209821"/>
            <a:ext cx="4445830" cy="486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834086" y="280789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53689" t="23841" r="20447" b="33775"/>
          <a:stretch>
            <a:fillRect/>
          </a:stretch>
        </p:blipFill>
        <p:spPr bwMode="auto">
          <a:xfrm>
            <a:off x="3629466" y="829994"/>
            <a:ext cx="4644316" cy="443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612413" y="455356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53495" t="28477" r="20713" b="27814"/>
          <a:stretch>
            <a:fillRect/>
          </a:stretch>
        </p:blipFill>
        <p:spPr bwMode="auto">
          <a:xfrm>
            <a:off x="3713870" y="1125415"/>
            <a:ext cx="3962547" cy="423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667832" y="4636693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1018" y="346364"/>
            <a:ext cx="4534850" cy="6123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358086" y="6022149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4037" y="1406769"/>
            <a:ext cx="3668004" cy="3959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194304" y="422105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164" y="734291"/>
            <a:ext cx="4880597" cy="546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764815" y="5620368"/>
            <a:ext cx="225295" cy="22625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6036" y="471056"/>
            <a:ext cx="5022126" cy="620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778668" y="5855893"/>
            <a:ext cx="197587" cy="19854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262" y="590843"/>
            <a:ext cx="4329185" cy="517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56996" y="5384841"/>
            <a:ext cx="280714" cy="28167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0142" y="1688123"/>
            <a:ext cx="4253645" cy="3413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720777" y="460898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1018" y="1094510"/>
            <a:ext cx="5447994" cy="509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891977" y="505233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52928" t="57242" r="32275" b="23556"/>
          <a:stretch>
            <a:fillRect/>
          </a:stretch>
        </p:blipFill>
        <p:spPr bwMode="auto">
          <a:xfrm>
            <a:off x="3559126" y="1350498"/>
            <a:ext cx="4295628" cy="344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718304" y="427647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1668" y="1336430"/>
            <a:ext cx="4329186" cy="394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695540" y="3888548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8727" y="207818"/>
            <a:ext cx="5115179" cy="6139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975104" y="580047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8953" y="1969476"/>
            <a:ext cx="3817327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834087" y="3251239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6436" y="1925782"/>
            <a:ext cx="4375439" cy="18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053287" y="3195821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5902" y="1955409"/>
            <a:ext cx="4118170" cy="247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7214595" y="394396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164" y="1759527"/>
            <a:ext cx="43187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776195" y="330665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8108" y="1482437"/>
            <a:ext cx="5091195" cy="2957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307613" y="350062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2517" y="1322363"/>
            <a:ext cx="3948088" cy="28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5302668" y="336207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0923" y="1250998"/>
            <a:ext cx="4802421" cy="339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3279904" y="422105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323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2476" y="734085"/>
            <a:ext cx="3171825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9844" y="3340344"/>
            <a:ext cx="33051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5801431" y="338978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24078" t="11355" r="49385" b="6175"/>
          <a:stretch>
            <a:fillRect/>
          </a:stretch>
        </p:blipFill>
        <p:spPr bwMode="auto">
          <a:xfrm>
            <a:off x="3263704" y="801858"/>
            <a:ext cx="4367603" cy="509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861795" y="4331893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8872" y="1051449"/>
            <a:ext cx="10523971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TEŞEKKÜRLER</a:t>
            </a:r>
          </a:p>
          <a:p>
            <a:pPr algn="ctr"/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ALPER KARAKUŞ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UMURLU CAVİT BAŞLIK ORTAOKULU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EFELER-AYDIN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52908" t="11981" r="31744" b="53899"/>
          <a:stretch>
            <a:fillRect/>
          </a:stretch>
        </p:blipFill>
        <p:spPr bwMode="auto">
          <a:xfrm>
            <a:off x="3685735" y="872197"/>
            <a:ext cx="4142789" cy="5106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667831" y="483065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35321" t="11556" r="50109" b="36705"/>
          <a:stretch>
            <a:fillRect/>
          </a:stretch>
        </p:blipFill>
        <p:spPr bwMode="auto">
          <a:xfrm>
            <a:off x="2236763" y="239151"/>
            <a:ext cx="3924886" cy="5711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Resim"/>
          <p:cNvPicPr/>
          <p:nvPr/>
        </p:nvPicPr>
        <p:blipFill>
          <a:blip r:embed="rId2" cstate="print"/>
          <a:srcRect l="35321" t="63737" r="50109" b="8300"/>
          <a:stretch>
            <a:fillRect/>
          </a:stretch>
        </p:blipFill>
        <p:spPr bwMode="auto">
          <a:xfrm>
            <a:off x="5825416" y="2926080"/>
            <a:ext cx="3698412" cy="312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/>
          <p:nvPr/>
        </p:nvSpPr>
        <p:spPr>
          <a:xfrm>
            <a:off x="5829140" y="291873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6924" y="815926"/>
            <a:ext cx="4459458" cy="50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6882086" y="552338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261" y="1392702"/>
            <a:ext cx="4214446" cy="4497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640122" y="4719821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0479" y="1111349"/>
            <a:ext cx="4048589" cy="455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801431" y="516316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27796" t="24653" r="49754" b="36290"/>
          <a:stretch>
            <a:fillRect/>
          </a:stretch>
        </p:blipFill>
        <p:spPr bwMode="auto">
          <a:xfrm>
            <a:off x="3953022" y="1012875"/>
            <a:ext cx="4050835" cy="429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889505" y="469211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8</Words>
  <Application>Microsoft Office PowerPoint</Application>
  <PresentationFormat>Özel</PresentationFormat>
  <Paragraphs>7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Oem-Pc</dc:creator>
  <cp:lastModifiedBy>pc</cp:lastModifiedBy>
  <cp:revision>25</cp:revision>
  <dcterms:created xsi:type="dcterms:W3CDTF">2015-11-06T10:14:54Z</dcterms:created>
  <dcterms:modified xsi:type="dcterms:W3CDTF">2015-12-04T12:39:51Z</dcterms:modified>
</cp:coreProperties>
</file>