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11/24/2016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Bileşke kuvvet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HAZIRLAYAN: SAMED CAN UZUNER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52333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5801" y="398417"/>
            <a:ext cx="10396882" cy="1151965"/>
          </a:xfrm>
        </p:spPr>
        <p:txBody>
          <a:bodyPr/>
          <a:lstStyle/>
          <a:p>
            <a:r>
              <a:rPr lang="tr-TR" dirty="0" smtClean="0"/>
              <a:t>Bileşke kuvvet tanımı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85801" y="973950"/>
            <a:ext cx="10394707" cy="3311189"/>
          </a:xfrm>
        </p:spPr>
        <p:txBody>
          <a:bodyPr/>
          <a:lstStyle/>
          <a:p>
            <a:r>
              <a:rPr lang="tr-TR" dirty="0" smtClean="0"/>
              <a:t>İki ya da daha fazla kuvvetin yaptığı işi tek başına yapabilen kuvvete denir ayrıca 2’ye ayrılır:</a:t>
            </a:r>
          </a:p>
          <a:p>
            <a:r>
              <a:rPr lang="tr-TR" dirty="0" smtClean="0"/>
              <a:t>1-aynı yönlü : Temel ilkesi «birlikten kuvvet doğar» bir cisme aynı yönden kuvvet uygulanıyorsa kuvvetler toplanır.</a:t>
            </a:r>
          </a:p>
          <a:p>
            <a:r>
              <a:rPr lang="tr-TR" dirty="0" smtClean="0"/>
              <a:t>2- zıt yönlü: temel ilkesi «güçlü olan</a:t>
            </a:r>
            <a:r>
              <a:rPr lang="tr-TR" dirty="0"/>
              <a:t> </a:t>
            </a:r>
            <a:r>
              <a:rPr lang="tr-TR" dirty="0" smtClean="0"/>
              <a:t>kazanır» bir cisme</a:t>
            </a:r>
            <a:r>
              <a:rPr lang="tr-TR" dirty="0"/>
              <a:t> </a:t>
            </a:r>
            <a:r>
              <a:rPr lang="tr-TR" dirty="0" smtClean="0"/>
              <a:t>farklı yönden kuvvet uygulanıyorsa</a:t>
            </a:r>
            <a:r>
              <a:rPr lang="tr-TR" dirty="0"/>
              <a:t> </a:t>
            </a:r>
            <a:r>
              <a:rPr lang="tr-TR" dirty="0" smtClean="0"/>
              <a:t>büyük olan kuvvetten küçük olanı çıkarılır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63" y="3431955"/>
            <a:ext cx="2620766" cy="174717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3079129" y="4138566"/>
            <a:ext cx="207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Watermelon" panose="02000000000000000000" pitchFamily="2" charset="0"/>
              </a:rPr>
              <a:t>= Aynı </a:t>
            </a:r>
            <a:r>
              <a:rPr lang="tr-TR" dirty="0" err="1" smtClean="0">
                <a:latin typeface="Watermelon" panose="02000000000000000000" pitchFamily="2" charset="0"/>
              </a:rPr>
              <a:t>yonlu</a:t>
            </a:r>
            <a:r>
              <a:rPr lang="tr-TR" dirty="0" smtClean="0">
                <a:latin typeface="Watermelon" panose="02000000000000000000" pitchFamily="2" charset="0"/>
              </a:rPr>
              <a:t> kuvvet </a:t>
            </a:r>
            <a:endParaRPr lang="tr-TR" dirty="0">
              <a:latin typeface="Watermelon" panose="02000000000000000000" pitchFamily="2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457" y="3708925"/>
            <a:ext cx="2396917" cy="1597945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7869374" y="4178136"/>
            <a:ext cx="2006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Watermelon" panose="02000000000000000000" pitchFamily="2" charset="0"/>
              </a:rPr>
              <a:t>= </a:t>
            </a:r>
            <a:r>
              <a:rPr lang="tr-TR" dirty="0" err="1" smtClean="0">
                <a:latin typeface="Watermelon" panose="02000000000000000000" pitchFamily="2" charset="0"/>
              </a:rPr>
              <a:t>farkli</a:t>
            </a:r>
            <a:r>
              <a:rPr lang="tr-TR" dirty="0" smtClean="0">
                <a:latin typeface="Watermelon" panose="02000000000000000000" pitchFamily="2" charset="0"/>
              </a:rPr>
              <a:t> </a:t>
            </a:r>
            <a:r>
              <a:rPr lang="tr-TR" dirty="0" err="1" smtClean="0">
                <a:latin typeface="Watermelon" panose="02000000000000000000" pitchFamily="2" charset="0"/>
              </a:rPr>
              <a:t>yonlu</a:t>
            </a:r>
            <a:r>
              <a:rPr lang="tr-TR" dirty="0" smtClean="0">
                <a:latin typeface="Watermelon" panose="02000000000000000000" pitchFamily="2" charset="0"/>
              </a:rPr>
              <a:t> kuvvet</a:t>
            </a:r>
            <a:endParaRPr lang="tr-TR" dirty="0">
              <a:latin typeface="Watermelo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9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1837765"/>
            <a:ext cx="2819760" cy="101670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683726" y="1837765"/>
            <a:ext cx="4399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Yandaki cismin bileşke kuvvetini bulunuz.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561" y="2207097"/>
            <a:ext cx="1843802" cy="614601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996619" y="2346116"/>
            <a:ext cx="6144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Exo" panose="02000803000000000000" pitchFamily="50" charset="-94"/>
              </a:rPr>
              <a:t>10+7 = 17 N cismin bileşke kuvveti doğu yönünde 17 </a:t>
            </a:r>
            <a:r>
              <a:rPr lang="tr-TR" dirty="0" err="1" smtClean="0">
                <a:latin typeface="Exo" panose="02000803000000000000" pitchFamily="50" charset="-94"/>
              </a:rPr>
              <a:t>N’dur</a:t>
            </a:r>
            <a:r>
              <a:rPr lang="tr-TR" dirty="0" smtClean="0">
                <a:latin typeface="Exo" panose="02000803000000000000" pitchFamily="50" charset="-94"/>
              </a:rPr>
              <a:t>.</a:t>
            </a:r>
            <a:endParaRPr lang="tr-TR" dirty="0">
              <a:latin typeface="Exo" panose="02000803000000000000" pitchFamily="50" charset="-94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" y="2854467"/>
            <a:ext cx="3809524" cy="2539682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4062549" y="3754976"/>
            <a:ext cx="5399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Yanda verilen O cisminin bileşke kuvvetini bulunuz.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633" y="4157077"/>
            <a:ext cx="1908024" cy="636008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5747657" y="4221632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Exo" panose="02000803000000000000" pitchFamily="50" charset="-94"/>
              </a:rPr>
              <a:t>6-4 = 2 N</a:t>
            </a:r>
            <a:endParaRPr lang="tr-TR" dirty="0">
              <a:latin typeface="Exo" panose="02000803000000000000" pitchFamily="50" charset="-94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765290" y="4554036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Exo" panose="02000803000000000000" pitchFamily="50" charset="-94"/>
              </a:rPr>
              <a:t>7-7 = 0 N</a:t>
            </a:r>
            <a:endParaRPr lang="tr-TR" dirty="0">
              <a:latin typeface="Exo" panose="02000803000000000000" pitchFamily="50" charset="-94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762423" y="4554036"/>
            <a:ext cx="5054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latin typeface="Exo" panose="02000803000000000000" pitchFamily="50" charset="-94"/>
              </a:rPr>
              <a:t>Bu sebepten etki olmaz cevap doğu yönünde 2 </a:t>
            </a:r>
            <a:r>
              <a:rPr lang="tr-TR" sz="1600" dirty="0" err="1" smtClean="0">
                <a:latin typeface="Exo" panose="02000803000000000000" pitchFamily="50" charset="-94"/>
              </a:rPr>
              <a:t>N’dur</a:t>
            </a:r>
            <a:r>
              <a:rPr lang="tr-TR" sz="1600" dirty="0" smtClean="0">
                <a:latin typeface="Exo" panose="02000803000000000000" pitchFamily="50" charset="-94"/>
              </a:rPr>
              <a:t>.</a:t>
            </a:r>
            <a:endParaRPr lang="tr-TR" sz="1600" dirty="0">
              <a:latin typeface="Exo" panose="02000803000000000000" pitchFamily="50" charset="-94"/>
            </a:endParaRPr>
          </a:p>
        </p:txBody>
      </p:sp>
      <p:sp>
        <p:nvSpPr>
          <p:cNvPr id="15" name="Metin kutusu 14"/>
          <p:cNvSpPr txBox="1"/>
          <p:nvPr/>
        </p:nvSpPr>
        <p:spPr>
          <a:xfrm flipH="1">
            <a:off x="3383280" y="4910434"/>
            <a:ext cx="9679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Brush Script MT" panose="03060802040406070304" pitchFamily="66" charset="0"/>
              </a:rPr>
              <a:t>NOT: Bir cisme etki eden </a:t>
            </a:r>
            <a:r>
              <a:rPr lang="tr-TR" sz="3200" dirty="0" err="1" smtClean="0">
                <a:latin typeface="Brush Script MT" panose="03060802040406070304" pitchFamily="66" charset="0"/>
              </a:rPr>
              <a:t>bileske</a:t>
            </a:r>
            <a:r>
              <a:rPr lang="tr-TR" sz="3200" dirty="0" smtClean="0">
                <a:latin typeface="Brush Script MT" panose="03060802040406070304" pitchFamily="66" charset="0"/>
              </a:rPr>
              <a:t> </a:t>
            </a:r>
            <a:r>
              <a:rPr lang="tr-TR" sz="3200" dirty="0" err="1" smtClean="0">
                <a:latin typeface="Brush Script MT" panose="03060802040406070304" pitchFamily="66" charset="0"/>
              </a:rPr>
              <a:t>sifir</a:t>
            </a:r>
            <a:r>
              <a:rPr lang="tr-TR" sz="3200" dirty="0" smtClean="0">
                <a:latin typeface="Brush Script MT" panose="03060802040406070304" pitchFamily="66" charset="0"/>
              </a:rPr>
              <a:t> ise o cisim dengededir.</a:t>
            </a:r>
            <a:endParaRPr lang="tr-TR" sz="3200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01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2068" y="770711"/>
            <a:ext cx="12363993" cy="1276062"/>
          </a:xfrm>
        </p:spPr>
        <p:txBody>
          <a:bodyPr>
            <a:normAutofit/>
          </a:bodyPr>
          <a:lstStyle/>
          <a:p>
            <a:r>
              <a:rPr lang="tr-TR" dirty="0" err="1" smtClean="0">
                <a:latin typeface="Betty" pitchFamily="2" charset="-128"/>
                <a:ea typeface="Betty" pitchFamily="2" charset="-128"/>
                <a:cs typeface="Betty" pitchFamily="2" charset="-128"/>
              </a:rPr>
              <a:t>Slaytı</a:t>
            </a:r>
            <a:r>
              <a:rPr lang="tr-TR" dirty="0" smtClean="0">
                <a:latin typeface="Betty" pitchFamily="2" charset="-128"/>
                <a:ea typeface="Betty" pitchFamily="2" charset="-128"/>
                <a:cs typeface="Betty" pitchFamily="2" charset="-128"/>
              </a:rPr>
              <a:t> </a:t>
            </a:r>
            <a:r>
              <a:rPr lang="tr-TR" dirty="0" err="1" smtClean="0">
                <a:latin typeface="Betty" pitchFamily="2" charset="-128"/>
                <a:ea typeface="Betty" pitchFamily="2" charset="-128"/>
                <a:cs typeface="Betty" pitchFamily="2" charset="-128"/>
              </a:rPr>
              <a:t>ızledıgınız</a:t>
            </a:r>
            <a:r>
              <a:rPr lang="tr-TR" dirty="0" smtClean="0">
                <a:latin typeface="Betty" pitchFamily="2" charset="-128"/>
                <a:ea typeface="Betty" pitchFamily="2" charset="-128"/>
                <a:cs typeface="Betty" pitchFamily="2" charset="-128"/>
              </a:rPr>
              <a:t> </a:t>
            </a:r>
            <a:r>
              <a:rPr lang="tr-TR" dirty="0" err="1" smtClean="0">
                <a:latin typeface="Betty" pitchFamily="2" charset="-128"/>
                <a:ea typeface="Betty" pitchFamily="2" charset="-128"/>
                <a:cs typeface="Betty" pitchFamily="2" charset="-128"/>
              </a:rPr>
              <a:t>ıçın</a:t>
            </a:r>
            <a:r>
              <a:rPr lang="tr-TR" dirty="0" smtClean="0">
                <a:latin typeface="Betty" pitchFamily="2" charset="-128"/>
                <a:ea typeface="Betty" pitchFamily="2" charset="-128"/>
                <a:cs typeface="Betty" pitchFamily="2" charset="-128"/>
              </a:rPr>
              <a:t> </a:t>
            </a:r>
            <a:r>
              <a:rPr lang="tr-TR" dirty="0" err="1" smtClean="0">
                <a:latin typeface="Betty" pitchFamily="2" charset="-128"/>
                <a:ea typeface="Betty" pitchFamily="2" charset="-128"/>
                <a:cs typeface="Betty" pitchFamily="2" charset="-128"/>
              </a:rPr>
              <a:t>tesekkürler</a:t>
            </a:r>
            <a:r>
              <a:rPr lang="tr-TR" dirty="0" smtClean="0">
                <a:latin typeface="Betty" pitchFamily="2" charset="-128"/>
                <a:ea typeface="Betty" pitchFamily="2" charset="-128"/>
                <a:cs typeface="Betty" pitchFamily="2" charset="-128"/>
              </a:rPr>
              <a:t>.</a:t>
            </a:r>
            <a:endParaRPr lang="tr-TR" dirty="0">
              <a:latin typeface="Betty" pitchFamily="2" charset="-128"/>
              <a:ea typeface="Betty" pitchFamily="2" charset="-128"/>
              <a:cs typeface="Betty" pitchFamily="2" charset="-128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22068" y="1677441"/>
            <a:ext cx="4223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latin typeface="Brush Script MT" panose="03060802040406070304" pitchFamily="66" charset="0"/>
              </a:rPr>
              <a:t>FENOKULU.NET </a:t>
            </a:r>
            <a:r>
              <a:rPr lang="tr-TR" i="1" dirty="0" smtClean="0">
                <a:latin typeface="Brush Script MT" panose="03060802040406070304" pitchFamily="66" charset="0"/>
              </a:rPr>
              <a:t>İÇİN</a:t>
            </a:r>
            <a:r>
              <a:rPr lang="tr-TR" dirty="0" smtClean="0">
                <a:latin typeface="Brush Script MT" panose="03060802040406070304" pitchFamily="66" charset="0"/>
              </a:rPr>
              <a:t> HAZIRLANMIŞTIR</a:t>
            </a:r>
            <a:endParaRPr lang="tr-TR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80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 Olay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TM04033927[[fn=Ana Olay]]</Template>
  <TotalTime>46</TotalTime>
  <Words>143</Words>
  <Application>Microsoft Office PowerPoint</Application>
  <PresentationFormat>Geniş ekran</PresentationFormat>
  <Paragraphs>18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11" baseType="lpstr">
      <vt:lpstr>Betty</vt:lpstr>
      <vt:lpstr>Arial</vt:lpstr>
      <vt:lpstr>Brush Script MT</vt:lpstr>
      <vt:lpstr>Exo</vt:lpstr>
      <vt:lpstr>Impact</vt:lpstr>
      <vt:lpstr>Watermelon</vt:lpstr>
      <vt:lpstr>Ana Olay</vt:lpstr>
      <vt:lpstr>Bileşke kuvvet </vt:lpstr>
      <vt:lpstr>Bileşke kuvvet tanımı</vt:lpstr>
      <vt:lpstr>örnekler</vt:lpstr>
      <vt:lpstr>Slaytı ızledıgınız ıçın tesekkürler.</vt:lpstr>
    </vt:vector>
  </TitlesOfParts>
  <Company>MoTuN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Bileşke kuvvet</dc:title>
  <dc:creator>Can Uzuner</dc:creator>
  <cp:lastModifiedBy>Can Uzuner</cp:lastModifiedBy>
  <cp:revision>5</cp:revision>
  <dcterms:created xsi:type="dcterms:W3CDTF">2016-11-24T17:48:42Z</dcterms:created>
  <dcterms:modified xsi:type="dcterms:W3CDTF">2016-11-24T18:35:17Z</dcterms:modified>
</cp:coreProperties>
</file>