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6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01625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271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563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714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58715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512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37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79221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163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96602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3915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76C62-C297-4913-9453-D82FFB136500}" type="datetimeFigureOut">
              <a:rPr lang="tr-TR" smtClean="0"/>
              <a:pPr/>
              <a:t>6.11.2015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B8B68-17C5-41E6-AF5F-34068493D5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30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/>
          <p:nvPr/>
        </p:nvPicPr>
        <p:blipFill>
          <a:blip r:embed="rId2" cstate="print"/>
          <a:srcRect l="54121" t="21126" r="18215" b="33231"/>
          <a:stretch>
            <a:fillRect/>
          </a:stretch>
        </p:blipFill>
        <p:spPr bwMode="auto">
          <a:xfrm>
            <a:off x="2826328" y="771897"/>
            <a:ext cx="4854537" cy="464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2826328" y="4367702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323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5730" y="1175658"/>
            <a:ext cx="4053881" cy="41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5696415" y="4747713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908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9465" y="1140031"/>
            <a:ext cx="4754967" cy="4049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289465" y="4866540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7378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921331" y="1092530"/>
            <a:ext cx="5383344" cy="442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016332" y="5196105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613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7580" y="1270659"/>
            <a:ext cx="4841009" cy="4228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5151829" y="4925842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9176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6977" y="1603169"/>
            <a:ext cx="4732345" cy="3365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716977" y="4094570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457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9462" y="1104405"/>
            <a:ext cx="4922350" cy="4452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752602" y="382143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574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838203" y="356260"/>
            <a:ext cx="4853453" cy="53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5270867" y="5317728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593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 l="24782" t="34353" r="51442" b="37197"/>
          <a:stretch>
            <a:fillRect/>
          </a:stretch>
        </p:blipFill>
        <p:spPr bwMode="auto">
          <a:xfrm>
            <a:off x="4073236" y="1698172"/>
            <a:ext cx="4276593" cy="371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4073236" y="4688337"/>
            <a:ext cx="308759" cy="2755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287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 l="54228" t="16402" r="20104" b="25397"/>
          <a:stretch>
            <a:fillRect/>
          </a:stretch>
        </p:blipFill>
        <p:spPr bwMode="auto">
          <a:xfrm>
            <a:off x="4120738" y="1341913"/>
            <a:ext cx="4170157" cy="443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6293923" y="4462706"/>
            <a:ext cx="308759" cy="2755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7079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 l="53627" t="35979" r="17686" b="28042"/>
          <a:stretch>
            <a:fillRect/>
          </a:stretch>
        </p:blipFill>
        <p:spPr bwMode="auto">
          <a:xfrm>
            <a:off x="3871356" y="843148"/>
            <a:ext cx="4401185" cy="415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5917568" y="3904566"/>
            <a:ext cx="308759" cy="2755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091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 l="24496" t="30688" r="49833" b="15344"/>
          <a:stretch>
            <a:fillRect/>
          </a:stretch>
        </p:blipFill>
        <p:spPr bwMode="auto">
          <a:xfrm>
            <a:off x="3170712" y="950027"/>
            <a:ext cx="4797132" cy="4927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253839" y="5530996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3788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 l="24913" t="38157" r="49411" b="21574"/>
          <a:stretch>
            <a:fillRect/>
          </a:stretch>
        </p:blipFill>
        <p:spPr bwMode="auto">
          <a:xfrm>
            <a:off x="3336966" y="1199408"/>
            <a:ext cx="4415663" cy="390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336966" y="4201448"/>
            <a:ext cx="308759" cy="2755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576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 l="24957" t="40769" r="50262" b="37037"/>
          <a:stretch>
            <a:fillRect/>
          </a:stretch>
        </p:blipFill>
        <p:spPr bwMode="auto">
          <a:xfrm>
            <a:off x="4085111" y="1282536"/>
            <a:ext cx="4250608" cy="352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6210415" y="4011444"/>
            <a:ext cx="308759" cy="2755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516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4781" y="1148936"/>
            <a:ext cx="4254813" cy="3090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784781" y="3769205"/>
            <a:ext cx="308759" cy="2755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218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8204" y="1448790"/>
            <a:ext cx="5094452" cy="411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336966" y="4628962"/>
            <a:ext cx="308759" cy="2755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6159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345" y="1591293"/>
            <a:ext cx="4669477" cy="3467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501577" y="2848391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564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4463" y="1531917"/>
            <a:ext cx="4811609" cy="374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149885" y="4241092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0970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0149" y="890650"/>
            <a:ext cx="4933192" cy="4652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276494" y="4972613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290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3834" y="281355"/>
            <a:ext cx="5151698" cy="5846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403104" y="585887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704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3028" y="1983546"/>
            <a:ext cx="5073869" cy="263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121750" y="3017203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678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3027" y="1491175"/>
            <a:ext cx="5244243" cy="305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178021" y="4114484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326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 l="24497" t="40212" r="49411" b="26455"/>
          <a:stretch>
            <a:fillRect/>
          </a:stretch>
        </p:blipFill>
        <p:spPr bwMode="auto">
          <a:xfrm>
            <a:off x="3716978" y="1187532"/>
            <a:ext cx="4069240" cy="3990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716978" y="455770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9976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0722" y="1555667"/>
            <a:ext cx="4776355" cy="300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794611" y="3748723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1407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1329" y="1997611"/>
            <a:ext cx="4654496" cy="265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585983" y="3917536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069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2178" y="2053884"/>
            <a:ext cx="4561138" cy="206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290562" y="3171948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752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7434" y="1575582"/>
            <a:ext cx="4607543" cy="297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344445" y="3875332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4509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6584" y="1491177"/>
            <a:ext cx="5050302" cy="341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501578" y="3804988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3233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111" y="2264898"/>
            <a:ext cx="4218945" cy="169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358513" y="3495505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872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3877" y="875851"/>
            <a:ext cx="4525694" cy="4019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826328" y="4311430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517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4141" y="1817473"/>
            <a:ext cx="4526142" cy="2318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981073" y="3453302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1276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9299" y="1547446"/>
            <a:ext cx="4685650" cy="2779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206156" y="4016010"/>
            <a:ext cx="352970" cy="2887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861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1164" y="2053883"/>
            <a:ext cx="4680439" cy="168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456987" y="3270422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946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 l="54327" t="16319" r="16107" b="52623"/>
          <a:stretch>
            <a:fillRect/>
          </a:stretch>
        </p:blipFill>
        <p:spPr bwMode="auto">
          <a:xfrm>
            <a:off x="3384467" y="1318161"/>
            <a:ext cx="4923823" cy="4026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384467" y="386893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035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2012" y="1561514"/>
            <a:ext cx="5272560" cy="315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192088" y="4100416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15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6080" y="2124222"/>
            <a:ext cx="4914108" cy="2384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952937" y="4044145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0407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6976" y="2196937"/>
            <a:ext cx="4526692" cy="182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712592" y="2890595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069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0717" y="1055077"/>
            <a:ext cx="5445658" cy="420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529713" y="4817869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6541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570" y="1378635"/>
            <a:ext cx="4698132" cy="375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262426" y="4747530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430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9695" y="1959795"/>
            <a:ext cx="4526973" cy="2098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248359" y="3790926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771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5644" y="1671999"/>
            <a:ext cx="4746332" cy="263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121749" y="305940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477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6247" y="1494463"/>
            <a:ext cx="4431970" cy="2979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826328" y="4114484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315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4893" y="1978166"/>
            <a:ext cx="4405379" cy="2326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6286981" y="397380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3564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7434" y="2250831"/>
            <a:ext cx="4213364" cy="153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107682" y="3073474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660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 l="54282" t="57878" r="21495" b="10913"/>
          <a:stretch>
            <a:fillRect/>
          </a:stretch>
        </p:blipFill>
        <p:spPr bwMode="auto">
          <a:xfrm>
            <a:off x="3336966" y="1021278"/>
            <a:ext cx="4096426" cy="377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253839" y="4320201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155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4989" y="1871003"/>
            <a:ext cx="4523767" cy="257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Oval"/>
          <p:cNvSpPr/>
          <p:nvPr/>
        </p:nvSpPr>
        <p:spPr>
          <a:xfrm>
            <a:off x="3065479" y="3129745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905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2012" y="1983543"/>
            <a:ext cx="4680622" cy="1378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147497" y="2862459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951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2012" y="1955409"/>
            <a:ext cx="4702545" cy="23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6512063" y="3833130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9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2012" y="1758461"/>
            <a:ext cx="4700072" cy="256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217836" y="3650250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120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006929"/>
            <a:ext cx="5013861" cy="1861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727854" y="3228219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2231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8283" y="1603717"/>
            <a:ext cx="5141467" cy="318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995141" y="4494311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214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9976" y="2007425"/>
            <a:ext cx="4610366" cy="2044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360900" y="3622114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3981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6165" y="2193098"/>
            <a:ext cx="4523951" cy="1520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559042" y="2989068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7637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2689" y="1772529"/>
            <a:ext cx="4932292" cy="2082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501577" y="3228219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6271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343" y="1353810"/>
            <a:ext cx="5502881" cy="3204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262427" y="348143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0270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051958" y="1223159"/>
            <a:ext cx="4410141" cy="4297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051958" y="5197503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5391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3712" y="2125684"/>
            <a:ext cx="5610646" cy="1855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4936482" y="3171948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3860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7268" y="2492135"/>
            <a:ext cx="4892085" cy="1629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161565" y="3242287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586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8284" y="1983180"/>
            <a:ext cx="4663630" cy="215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023277" y="3467370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9495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C:\Users\need\Pictures\Screenshots\Ekran Görüntüsü (1).png"/>
          <p:cNvPicPr/>
          <p:nvPr/>
        </p:nvPicPr>
        <p:blipFill>
          <a:blip r:embed="rId2"/>
          <a:srcRect l="54031" t="25000" r="17488" b="26829"/>
          <a:stretch>
            <a:fillRect/>
          </a:stretch>
        </p:blipFill>
        <p:spPr bwMode="auto">
          <a:xfrm>
            <a:off x="3362179" y="897725"/>
            <a:ext cx="4946346" cy="3702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5442918" y="3987875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914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C:\Users\need\Pictures\Screenshots\Ekran Görüntüsü (2).png"/>
          <p:cNvPicPr/>
          <p:nvPr/>
        </p:nvPicPr>
        <p:blipFill>
          <a:blip r:embed="rId2"/>
          <a:srcRect l="54420" t="17692" r="20938" b="17640"/>
          <a:stretch>
            <a:fillRect/>
          </a:stretch>
        </p:blipFill>
        <p:spPr bwMode="auto">
          <a:xfrm>
            <a:off x="3193366" y="464234"/>
            <a:ext cx="5018211" cy="5610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262426" y="5014818"/>
            <a:ext cx="184159" cy="204298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939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/>
          <a:srcRect l="32745" t="21903" r="49641" b="12386"/>
          <a:stretch>
            <a:fillRect/>
          </a:stretch>
        </p:blipFill>
        <p:spPr bwMode="auto">
          <a:xfrm>
            <a:off x="2504049" y="456861"/>
            <a:ext cx="5119909" cy="5057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601249" y="4705327"/>
            <a:ext cx="240427" cy="24650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9555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C:\Users\need\Pictures\Screenshots\Ekran Görüntüsü (4).png"/>
          <p:cNvPicPr/>
          <p:nvPr/>
        </p:nvPicPr>
        <p:blipFill>
          <a:blip r:embed="rId2"/>
          <a:srcRect l="53956" t="30415" r="22136" b="20383"/>
          <a:stretch>
            <a:fillRect/>
          </a:stretch>
        </p:blipFill>
        <p:spPr bwMode="auto">
          <a:xfrm>
            <a:off x="3123028" y="956603"/>
            <a:ext cx="5003825" cy="441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192088" y="4733462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317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C:\Users\need\Pictures\Screenshots\Ekran Görüntüsü (5).png"/>
          <p:cNvPicPr/>
          <p:nvPr/>
        </p:nvPicPr>
        <p:blipFill>
          <a:blip r:embed="rId2"/>
          <a:srcRect l="53785" t="34756" r="18191" b="17683"/>
          <a:stretch>
            <a:fillRect/>
          </a:stretch>
        </p:blipFill>
        <p:spPr bwMode="auto">
          <a:xfrm>
            <a:off x="3052689" y="731521"/>
            <a:ext cx="5474148" cy="4701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093614" y="4297364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0834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8872" y="1051449"/>
            <a:ext cx="10523971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TEŞEKKÜRLER</a:t>
            </a:r>
          </a:p>
          <a:p>
            <a:pPr algn="ctr"/>
            <a:endParaRPr lang="tr-TR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tr-TR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tr-TR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ALPER KARAKUŞ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UMURLU CAVİT BAŞLIK ORTAOKULU</a:t>
            </a:r>
          </a:p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EFELER-AYDIN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123210" y="688770"/>
            <a:ext cx="4500748" cy="4833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5373584" y="5336751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7828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479470" y="1900052"/>
            <a:ext cx="4484313" cy="3333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3479470" y="3405342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981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1959" y="1306286"/>
            <a:ext cx="4552645" cy="43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4 Oval"/>
          <p:cNvSpPr/>
          <p:nvPr/>
        </p:nvSpPr>
        <p:spPr>
          <a:xfrm>
            <a:off x="6531429" y="5288560"/>
            <a:ext cx="332509" cy="3230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805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8</Words>
  <Application>Microsoft Office PowerPoint</Application>
  <PresentationFormat>Özel</PresentationFormat>
  <Paragraphs>7</Paragraphs>
  <Slides>68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68</vt:i4>
      </vt:variant>
    </vt:vector>
  </HeadingPairs>
  <TitlesOfParts>
    <vt:vector size="69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Oem-Pc</dc:creator>
  <cp:lastModifiedBy>need</cp:lastModifiedBy>
  <cp:revision>17</cp:revision>
  <dcterms:created xsi:type="dcterms:W3CDTF">2015-11-06T10:14:54Z</dcterms:created>
  <dcterms:modified xsi:type="dcterms:W3CDTF">2015-11-06T22:09:30Z</dcterms:modified>
</cp:coreProperties>
</file>