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45" r:id="rId42"/>
    <p:sldId id="346" r:id="rId43"/>
    <p:sldId id="347" r:id="rId44"/>
    <p:sldId id="348" r:id="rId45"/>
    <p:sldId id="349" r:id="rId46"/>
    <p:sldId id="350" r:id="rId47"/>
    <p:sldId id="351" r:id="rId48"/>
    <p:sldId id="352" r:id="rId49"/>
    <p:sldId id="353" r:id="rId50"/>
    <p:sldId id="354" r:id="rId51"/>
    <p:sldId id="355" r:id="rId52"/>
    <p:sldId id="356" r:id="rId53"/>
    <p:sldId id="357" r:id="rId54"/>
    <p:sldId id="358" r:id="rId55"/>
    <p:sldId id="359" r:id="rId56"/>
    <p:sldId id="360" r:id="rId57"/>
    <p:sldId id="361" r:id="rId58"/>
    <p:sldId id="362" r:id="rId59"/>
    <p:sldId id="363" r:id="rId60"/>
    <p:sldId id="364" r:id="rId61"/>
    <p:sldId id="365" r:id="rId62"/>
    <p:sldId id="366" r:id="rId63"/>
    <p:sldId id="367" r:id="rId64"/>
    <p:sldId id="368" r:id="rId65"/>
    <p:sldId id="305" r:id="rId6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312" y="-11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/>
          <p:nvPr/>
        </p:nvPicPr>
        <p:blipFill>
          <a:blip r:embed="rId2" cstate="print"/>
          <a:srcRect l="33513" t="13562" r="49934" b="8007"/>
          <a:stretch>
            <a:fillRect/>
          </a:stretch>
        </p:blipFill>
        <p:spPr bwMode="auto">
          <a:xfrm>
            <a:off x="3475990" y="232410"/>
            <a:ext cx="2192020" cy="6393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519411" y="3284984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844824"/>
            <a:ext cx="360619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555776" y="4653136"/>
            <a:ext cx="216024" cy="21602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392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700808"/>
            <a:ext cx="3229392" cy="2523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4499992" y="357301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711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052736"/>
            <a:ext cx="3445416" cy="4495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658724" y="4797152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249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844824"/>
            <a:ext cx="3375313" cy="2582391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3131840" y="378904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358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628800"/>
            <a:ext cx="4176464" cy="3888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843808" y="486916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601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988840"/>
            <a:ext cx="3445416" cy="217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843808" y="3861048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687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844824"/>
            <a:ext cx="3517424" cy="292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843808" y="3501008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174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916832"/>
            <a:ext cx="424847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005117" y="4725144"/>
            <a:ext cx="126723" cy="21602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238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700808"/>
            <a:ext cx="3589431" cy="357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699792" y="465313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263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772816"/>
            <a:ext cx="3517423" cy="28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4422499" y="4312615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125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4664"/>
            <a:ext cx="3805455" cy="550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411760" y="558924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738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908720"/>
            <a:ext cx="4225121" cy="5006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1979712" y="3717032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345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9792" y="2132856"/>
            <a:ext cx="3232249" cy="212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004048" y="3861048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189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3768" y="1268760"/>
            <a:ext cx="3665884" cy="3719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699792" y="342900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513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808" y="1340768"/>
            <a:ext cx="3592607" cy="367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436096" y="4581128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704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9792" y="1844824"/>
            <a:ext cx="3664297" cy="238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364088" y="378904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227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784" y="1988840"/>
            <a:ext cx="3520281" cy="2423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627784" y="306896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666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5816" y="2420888"/>
            <a:ext cx="3320132" cy="181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915816" y="3140968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535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9792" y="2204864"/>
            <a:ext cx="4240361" cy="3295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699792" y="5013177"/>
            <a:ext cx="144015" cy="21602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405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rcRect l="5071" t="7333" r="3893"/>
          <a:stretch>
            <a:fillRect/>
          </a:stretch>
        </p:blipFill>
        <p:spPr bwMode="auto">
          <a:xfrm>
            <a:off x="2771800" y="1916832"/>
            <a:ext cx="3695348" cy="2958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203848" y="4571143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100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12776"/>
            <a:ext cx="3402806" cy="34696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Oval"/>
          <p:cNvSpPr/>
          <p:nvPr/>
        </p:nvSpPr>
        <p:spPr>
          <a:xfrm>
            <a:off x="3131840" y="342900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67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412776"/>
            <a:ext cx="3877463" cy="33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4644008" y="429309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263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 rotWithShape="1">
          <a:blip r:embed="rId2"/>
          <a:srcRect l="33335" t="25906" r="49620" b="12326"/>
          <a:stretch/>
        </p:blipFill>
        <p:spPr bwMode="auto">
          <a:xfrm>
            <a:off x="2843808" y="692696"/>
            <a:ext cx="3623657" cy="53478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2 Oval"/>
          <p:cNvSpPr/>
          <p:nvPr/>
        </p:nvSpPr>
        <p:spPr>
          <a:xfrm>
            <a:off x="4686576" y="5752529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368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72816"/>
            <a:ext cx="3323877" cy="277930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Oval"/>
          <p:cNvSpPr/>
          <p:nvPr/>
        </p:nvSpPr>
        <p:spPr>
          <a:xfrm>
            <a:off x="3149132" y="393305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715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65549" r="49609" b="11584"/>
          <a:stretch>
            <a:fillRect/>
          </a:stretch>
        </p:blipFill>
        <p:spPr bwMode="auto">
          <a:xfrm>
            <a:off x="2987824" y="1916832"/>
            <a:ext cx="3384773" cy="25140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Oval"/>
          <p:cNvSpPr/>
          <p:nvPr/>
        </p:nvSpPr>
        <p:spPr>
          <a:xfrm>
            <a:off x="3008886" y="2885802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139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6" t="32774" r="49609" b="4726"/>
          <a:stretch>
            <a:fillRect/>
          </a:stretch>
        </p:blipFill>
        <p:spPr bwMode="auto">
          <a:xfrm>
            <a:off x="2267744" y="332656"/>
            <a:ext cx="3461543" cy="507341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Oval"/>
          <p:cNvSpPr/>
          <p:nvPr/>
        </p:nvSpPr>
        <p:spPr>
          <a:xfrm>
            <a:off x="2555776" y="4797152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509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0" t="24390" r="50195" b="19969"/>
          <a:stretch>
            <a:fillRect/>
          </a:stretch>
        </p:blipFill>
        <p:spPr bwMode="auto">
          <a:xfrm>
            <a:off x="2843808" y="1124744"/>
            <a:ext cx="3265140" cy="383447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Oval"/>
          <p:cNvSpPr/>
          <p:nvPr/>
        </p:nvSpPr>
        <p:spPr>
          <a:xfrm>
            <a:off x="5364088" y="450912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910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68760"/>
            <a:ext cx="3251820" cy="4369802"/>
          </a:xfrm>
          <a:prstGeom prst="rect">
            <a:avLst/>
          </a:prstGeom>
          <a:noFill/>
        </p:spPr>
      </p:pic>
      <p:sp>
        <p:nvSpPr>
          <p:cNvPr id="3" name="2 Oval"/>
          <p:cNvSpPr/>
          <p:nvPr/>
        </p:nvSpPr>
        <p:spPr>
          <a:xfrm>
            <a:off x="3059832" y="4365104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324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24744"/>
            <a:ext cx="3744416" cy="4680521"/>
          </a:xfrm>
          <a:prstGeom prst="rect">
            <a:avLst/>
          </a:prstGeom>
          <a:noFill/>
        </p:spPr>
      </p:pic>
      <p:sp>
        <p:nvSpPr>
          <p:cNvPr id="3" name="2 Oval"/>
          <p:cNvSpPr/>
          <p:nvPr/>
        </p:nvSpPr>
        <p:spPr>
          <a:xfrm>
            <a:off x="3131840" y="5373216"/>
            <a:ext cx="216024" cy="14401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200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80728"/>
            <a:ext cx="3567460" cy="4717187"/>
          </a:xfrm>
          <a:prstGeom prst="rect">
            <a:avLst/>
          </a:prstGeom>
          <a:noFill/>
        </p:spPr>
      </p:pic>
      <p:sp>
        <p:nvSpPr>
          <p:cNvPr id="3" name="2 Oval"/>
          <p:cNvSpPr/>
          <p:nvPr/>
        </p:nvSpPr>
        <p:spPr>
          <a:xfrm>
            <a:off x="2717084" y="465313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423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tretch>
            <a:fillRect/>
          </a:stretch>
        </p:blipFill>
        <p:spPr>
          <a:xfrm>
            <a:off x="2627785" y="2420888"/>
            <a:ext cx="3159288" cy="1383397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627785" y="3356992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625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196752"/>
            <a:ext cx="3785582" cy="4156040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614012" y="4437112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972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620688"/>
            <a:ext cx="3517424" cy="521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4211960" y="4797152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285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8" t="39211" r="41924" b="18697"/>
          <a:stretch/>
        </p:blipFill>
        <p:spPr bwMode="auto">
          <a:xfrm>
            <a:off x="2771800" y="1556792"/>
            <a:ext cx="3734211" cy="31655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2 Oval"/>
          <p:cNvSpPr/>
          <p:nvPr/>
        </p:nvSpPr>
        <p:spPr>
          <a:xfrm>
            <a:off x="4638905" y="4005064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057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700808"/>
            <a:ext cx="3663344" cy="2835503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3563888" y="4276771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581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556792"/>
            <a:ext cx="3879368" cy="2924656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3779912" y="4077072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64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916832"/>
            <a:ext cx="3807360" cy="2662401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771800" y="4005064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460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84784"/>
            <a:ext cx="3879369" cy="3228245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3131840" y="309890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232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628800"/>
            <a:ext cx="4167401" cy="3305969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771800" y="4646737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452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844824"/>
            <a:ext cx="4023385" cy="2652494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3491880" y="4206713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572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844824"/>
            <a:ext cx="3591337" cy="2926878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4067944" y="4365104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743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772816"/>
            <a:ext cx="3879369" cy="2738730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919461" y="429309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172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tretch>
            <a:fillRect/>
          </a:stretch>
        </p:blipFill>
        <p:spPr>
          <a:xfrm>
            <a:off x="3131840" y="1844824"/>
            <a:ext cx="3951376" cy="2919129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4067944" y="4475921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298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340768"/>
            <a:ext cx="3949472" cy="32509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Oval"/>
          <p:cNvSpPr/>
          <p:nvPr/>
        </p:nvSpPr>
        <p:spPr>
          <a:xfrm>
            <a:off x="3203848" y="414908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592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844824"/>
            <a:ext cx="3735352" cy="2517368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905813" y="342900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43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556792"/>
            <a:ext cx="3879368" cy="2955706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5220072" y="423931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716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988840"/>
            <a:ext cx="3735352" cy="2391514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3131840" y="393305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361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132856"/>
            <a:ext cx="4383424" cy="2670086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699792" y="4525985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632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348880"/>
            <a:ext cx="3951376" cy="2297281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6012160" y="429309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187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772816"/>
            <a:ext cx="3879368" cy="3094518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5724128" y="4590377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015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564904"/>
            <a:ext cx="3663344" cy="1226617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915816" y="3068960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152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420888"/>
            <a:ext cx="3879368" cy="1741914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3131840" y="357301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079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636912"/>
            <a:ext cx="3591336" cy="1222807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4355976" y="321297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967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636912"/>
            <a:ext cx="3591337" cy="1222871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789092" y="3255653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629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 l="27468" t="18433" r="49462" b="23776"/>
          <a:stretch>
            <a:fillRect/>
          </a:stretch>
        </p:blipFill>
        <p:spPr bwMode="auto">
          <a:xfrm>
            <a:off x="2267744" y="908720"/>
            <a:ext cx="4106758" cy="4749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339752" y="4797152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16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204864"/>
            <a:ext cx="4023385" cy="1957114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699792" y="3873946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987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844824"/>
            <a:ext cx="4023385" cy="2583220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987824" y="2564904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2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204864"/>
            <a:ext cx="3807361" cy="1992546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627659" y="3645024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170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420888"/>
            <a:ext cx="3735353" cy="1919332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919461" y="3092522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030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276872"/>
            <a:ext cx="3807361" cy="1856531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2555776" y="3845371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705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20" y="571480"/>
            <a:ext cx="8572528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TEŞEKKÜRLER</a:t>
            </a:r>
          </a:p>
          <a:p>
            <a:pPr algn="ctr"/>
            <a:endParaRPr lang="tr-TR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tr-TR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ALPER KARAKUŞ</a:t>
            </a:r>
          </a:p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UMURLU CAVİT BAŞLIK ORTAOKULU</a:t>
            </a:r>
          </a:p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EFELER-AYDIN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 l="53551" t="18466" r="22433" b="7955"/>
          <a:stretch>
            <a:fillRect/>
          </a:stretch>
        </p:blipFill>
        <p:spPr bwMode="auto">
          <a:xfrm>
            <a:off x="2483768" y="1052736"/>
            <a:ext cx="3917404" cy="4778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491880" y="5445224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796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6632"/>
            <a:ext cx="3301399" cy="634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771800" y="5949280"/>
            <a:ext cx="144016" cy="14401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563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548680"/>
            <a:ext cx="4165495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4644008" y="4581128"/>
            <a:ext cx="216024" cy="2880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550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8</Words>
  <Application>Microsoft Office PowerPoint</Application>
  <PresentationFormat>Ekran Gösterisi (4:3)</PresentationFormat>
  <Paragraphs>6</Paragraphs>
  <Slides>65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65</vt:i4>
      </vt:variant>
    </vt:vector>
  </HeadingPairs>
  <TitlesOfParts>
    <vt:vector size="68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need</dc:creator>
  <cp:lastModifiedBy>mevlüt ilhan</cp:lastModifiedBy>
  <cp:revision>15</cp:revision>
  <dcterms:created xsi:type="dcterms:W3CDTF">2015-11-07T13:55:33Z</dcterms:created>
  <dcterms:modified xsi:type="dcterms:W3CDTF">2015-12-10T22:53:26Z</dcterms:modified>
</cp:coreProperties>
</file>