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47" d="100"/>
          <a:sy n="47" d="100"/>
        </p:scale>
        <p:origin x="-1176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28" name="27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17" name="16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2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12 Düz Bağlayıcı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Oval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İçerik Yer Tutucusu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Dikdörtgen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Düz Bağlayıcı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İçerik Yer Tutucusu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2" name="11 İçerik Yer Tutucusu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Düz Bağlayıcı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10 Dikdörtgen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Dikdörtgen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tr-TR"/>
          </a:p>
        </p:txBody>
      </p:sp>
      <p:sp>
        <p:nvSpPr>
          <p:cNvPr id="15" name="14 Düz Bağlayıcı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23 İçerik Yer Tutucusu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6" name="25 İçerik Yer Tutucusu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26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3" name="22 Başlık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9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Dikdörtgen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5 Dikdörtgen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18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12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19 İçerik Yer Tutucusu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10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1" name="20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tr-TR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20 Düz Bağlayıcı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19 Dikdörtgen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7 Dikdörtgen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11 Oval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12 Oval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2" name="21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Dikdörtgen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15 Dikdörtgen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17 Dikdörtgen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18 Dikdörtgen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8 Dikdörtgen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13 Veri Yer Tutucusu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08.11.2015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tr-TR"/>
          </a:p>
        </p:txBody>
      </p:sp>
      <p:sp>
        <p:nvSpPr>
          <p:cNvPr id="8" name="7 Dikdörtgen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9 Düz Bağlayıcı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11 Oval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14 Oval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22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2" name="21 Başlık Yer Tutucusu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Bahadir98 </a:t>
            </a:r>
          </a:p>
          <a:p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</p:txBody>
      </p:sp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Sindirim sistemi organları (Sade anlatım)</a:t>
            </a:r>
            <a:endParaRPr lang="tr-TR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Pankreas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sz="2400" dirty="0" smtClean="0"/>
              <a:t>Karbonhidrat, yağ ve proteinleri </a:t>
            </a:r>
            <a:r>
              <a:rPr lang="tr-TR" sz="2400" b="1" dirty="0" smtClean="0"/>
              <a:t>kimyasal sindiren</a:t>
            </a:r>
            <a:r>
              <a:rPr lang="tr-TR" sz="2400" dirty="0" smtClean="0"/>
              <a:t>  salgılar</a:t>
            </a:r>
            <a:r>
              <a:rPr lang="tr-TR" sz="2400" b="1" dirty="0" smtClean="0"/>
              <a:t> (enzim) </a:t>
            </a:r>
            <a:r>
              <a:rPr lang="tr-TR" sz="2400" dirty="0" smtClean="0"/>
              <a:t>üretir.</a:t>
            </a:r>
          </a:p>
          <a:p>
            <a:r>
              <a:rPr lang="tr-TR" sz="2400" dirty="0" smtClean="0"/>
              <a:t> </a:t>
            </a:r>
          </a:p>
          <a:p>
            <a:r>
              <a:rPr lang="tr-TR" dirty="0" smtClean="0"/>
              <a:t>Kan </a:t>
            </a:r>
            <a:r>
              <a:rPr lang="tr-TR" dirty="0" smtClean="0"/>
              <a:t>şekerini ayarlayan, </a:t>
            </a:r>
            <a:r>
              <a:rPr lang="tr-TR" b="1" dirty="0" err="1" smtClean="0"/>
              <a:t>insülin</a:t>
            </a:r>
            <a:r>
              <a:rPr lang="tr-TR" dirty="0" smtClean="0"/>
              <a:t> ve </a:t>
            </a:r>
            <a:r>
              <a:rPr lang="tr-TR" b="1" dirty="0" err="1" smtClean="0"/>
              <a:t>glukagon</a:t>
            </a:r>
            <a:r>
              <a:rPr lang="tr-TR" b="1" dirty="0" smtClean="0"/>
              <a:t> </a:t>
            </a:r>
            <a:r>
              <a:rPr lang="tr-TR" dirty="0" smtClean="0"/>
              <a:t>hormonları üretir.</a:t>
            </a:r>
          </a:p>
          <a:p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WWW.FENOKULU.NET</a:t>
            </a:r>
            <a:endParaRPr lang="tr-TR" dirty="0"/>
          </a:p>
        </p:txBody>
      </p:sp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SON</a:t>
            </a:r>
            <a:br>
              <a:rPr lang="tr-TR" dirty="0" smtClean="0"/>
            </a:br>
            <a:r>
              <a:rPr lang="tr-TR" dirty="0" smtClean="0"/>
              <a:t>BAHADIR98 </a:t>
            </a:r>
            <a:endParaRPr lang="tr-T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1.Ağız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Karbonhidratların  kimyasal sindirimi gerçekleşir.</a:t>
            </a:r>
          </a:p>
          <a:p>
            <a:r>
              <a:rPr lang="tr-TR" dirty="0" smtClean="0"/>
              <a:t>Tükürük enzimi burada bulunur</a:t>
            </a:r>
          </a:p>
          <a:p>
            <a:r>
              <a:rPr lang="tr-TR" dirty="0" smtClean="0"/>
              <a:t>Dişler yardımı ile fiziksel (mekanik) sindirim gerçekleşir.</a:t>
            </a:r>
            <a:endParaRPr lang="tr-T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2.Yutak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Ağızdaki besinleri yemek borusuna iletir.</a:t>
            </a:r>
          </a:p>
          <a:p>
            <a:r>
              <a:rPr lang="tr-TR" dirty="0" smtClean="0"/>
              <a:t>Sindirim gerçekleşmez.</a:t>
            </a: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3.Yemek borusu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Besinleri kasılıp gevşeyerek mideye iletir.</a:t>
            </a:r>
          </a:p>
          <a:p>
            <a:r>
              <a:rPr lang="tr-TR" dirty="0" smtClean="0"/>
              <a:t>Sindirim gerçekleşmez.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4.Mide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tr-TR" dirty="0" smtClean="0"/>
              <a:t>Mide öz suyu ile proteinlerin kimyasal sindirimi gerçekleşir.</a:t>
            </a:r>
          </a:p>
          <a:p>
            <a:r>
              <a:rPr lang="tr-TR" dirty="0" smtClean="0"/>
              <a:t>Kasılıp gevşeme ile  fiziksel (mekanik) sindirim gerçekleşir.</a:t>
            </a:r>
            <a:endParaRPr lang="tr-TR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6.İnce bağırsak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Arial" pitchFamily="34" charset="0"/>
              <a:buChar char="•"/>
            </a:pPr>
            <a:r>
              <a:rPr lang="tr-TR" dirty="0" smtClean="0"/>
              <a:t>Fiziksel ve kimyasal sindirim gerçekleşir.</a:t>
            </a:r>
            <a:endParaRPr lang="tr-TR" dirty="0" smtClean="0"/>
          </a:p>
          <a:p>
            <a:pPr>
              <a:buFont typeface="Arial" pitchFamily="34" charset="0"/>
              <a:buChar char="•"/>
            </a:pPr>
            <a:r>
              <a:rPr lang="tr-TR" dirty="0" err="1" smtClean="0"/>
              <a:t>Villus</a:t>
            </a:r>
            <a:r>
              <a:rPr lang="tr-TR" dirty="0" smtClean="0"/>
              <a:t> adı verilen yapılar sayesinde besinler kana geçer</a:t>
            </a:r>
          </a:p>
          <a:p>
            <a:pPr>
              <a:buFont typeface="Arial" pitchFamily="34" charset="0"/>
              <a:buChar char="•"/>
            </a:pPr>
            <a:r>
              <a:rPr lang="tr-TR" dirty="0" smtClean="0"/>
              <a:t>Sindirimin en uzun sürdüğü organdır.</a:t>
            </a:r>
          </a:p>
        </p:txBody>
      </p:sp>
      <p:pic>
        <p:nvPicPr>
          <p:cNvPr id="4" name="3 Resim" descr="ek013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4414" y="3571876"/>
            <a:ext cx="6645775" cy="264320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7.Kalın bağırsak ve anüs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Kalın bağırsakta sindirim gerçekleşmez</a:t>
            </a:r>
          </a:p>
          <a:p>
            <a:r>
              <a:rPr lang="tr-TR" dirty="0" smtClean="0"/>
              <a:t>Kalın </a:t>
            </a:r>
            <a:r>
              <a:rPr lang="tr-TR" dirty="0" err="1" smtClean="0"/>
              <a:t>bağısak</a:t>
            </a:r>
            <a:r>
              <a:rPr lang="tr-TR" dirty="0" smtClean="0"/>
              <a:t> posaları anüs yardımı ile vücuttan dışarı atılır.</a:t>
            </a:r>
          </a:p>
          <a:p>
            <a:r>
              <a:rPr lang="tr-TR" dirty="0" smtClean="0"/>
              <a:t>Kalın bağırsakta, </a:t>
            </a:r>
            <a:r>
              <a:rPr lang="tr-TR" b="1" dirty="0" smtClean="0"/>
              <a:t>B </a:t>
            </a:r>
            <a:r>
              <a:rPr lang="tr-TR" dirty="0" smtClean="0"/>
              <a:t>ve</a:t>
            </a:r>
            <a:r>
              <a:rPr lang="tr-TR" b="1" dirty="0" smtClean="0"/>
              <a:t> K vitamini</a:t>
            </a:r>
            <a:r>
              <a:rPr lang="tr-TR" dirty="0" smtClean="0"/>
              <a:t> üreten</a:t>
            </a:r>
            <a:r>
              <a:rPr lang="tr-TR" b="1" dirty="0" smtClean="0"/>
              <a:t> yararlı bakteriler </a:t>
            </a:r>
            <a:r>
              <a:rPr lang="tr-TR" dirty="0" smtClean="0"/>
              <a:t>bulunur</a:t>
            </a:r>
            <a:r>
              <a:rPr lang="tr-TR" dirty="0" smtClean="0"/>
              <a:t>.</a:t>
            </a:r>
          </a:p>
          <a:p>
            <a:r>
              <a:rPr lang="tr-TR" dirty="0" smtClean="0"/>
              <a:t>Kalın bağırsakta aynı zamanda; </a:t>
            </a:r>
            <a:r>
              <a:rPr lang="tr-TR" b="1" dirty="0" smtClean="0"/>
              <a:t>sindirilmemiş </a:t>
            </a:r>
            <a:r>
              <a:rPr lang="tr-TR" dirty="0" smtClean="0"/>
              <a:t>besinler, </a:t>
            </a:r>
            <a:r>
              <a:rPr lang="tr-TR" b="1" dirty="0" smtClean="0"/>
              <a:t>geçici olarak depolanır</a:t>
            </a:r>
            <a:r>
              <a:rPr lang="tr-TR" b="1" dirty="0" smtClean="0"/>
              <a:t>.</a:t>
            </a:r>
          </a:p>
          <a:p>
            <a:r>
              <a:rPr lang="es-ES" b="1" dirty="0" smtClean="0"/>
              <a:t>Su </a:t>
            </a:r>
            <a:r>
              <a:rPr lang="es-ES" dirty="0" smtClean="0"/>
              <a:t>ve</a:t>
            </a:r>
            <a:r>
              <a:rPr lang="es-ES" b="1" dirty="0" smtClean="0"/>
              <a:t> minerallerin</a:t>
            </a:r>
            <a:r>
              <a:rPr lang="es-ES" dirty="0" smtClean="0"/>
              <a:t> büyük bir kısmı, burada emilir.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Bahadir98</a:t>
            </a:r>
          </a:p>
        </p:txBody>
      </p:sp>
      <p:sp>
        <p:nvSpPr>
          <p:cNvPr id="4" name="3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Yardımcı Yapı ve Organlar</a:t>
            </a:r>
            <a:endParaRPr lang="tr-TR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karaciğer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→Yağları </a:t>
            </a:r>
            <a:r>
              <a:rPr lang="tr-TR" b="1" dirty="0" smtClean="0"/>
              <a:t>mekanik sindiren safra sıvısı</a:t>
            </a:r>
            <a:r>
              <a:rPr lang="tr-TR" dirty="0" smtClean="0"/>
              <a:t> üretir.</a:t>
            </a:r>
          </a:p>
          <a:p>
            <a:r>
              <a:rPr lang="tr-TR" dirty="0" smtClean="0"/>
              <a:t>→Kan üretir.</a:t>
            </a:r>
          </a:p>
          <a:p>
            <a:r>
              <a:rPr lang="tr-TR" dirty="0" smtClean="0"/>
              <a:t>→Vücut sıcaklığını ayarlar.</a:t>
            </a:r>
          </a:p>
          <a:p>
            <a:r>
              <a:rPr lang="tr-TR" dirty="0" smtClean="0"/>
              <a:t>→Kan şekerini ayarlar.</a:t>
            </a:r>
          </a:p>
          <a:p>
            <a:r>
              <a:rPr lang="tr-TR" dirty="0" smtClean="0"/>
              <a:t>→Mineral depolar.</a:t>
            </a:r>
          </a:p>
          <a:p>
            <a:r>
              <a:rPr lang="tr-TR" dirty="0" smtClean="0"/>
              <a:t>→Vitamin depolar.</a:t>
            </a:r>
          </a:p>
          <a:p>
            <a:r>
              <a:rPr lang="tr-TR" dirty="0" smtClean="0"/>
              <a:t>→A vitamini üretir.</a:t>
            </a:r>
          </a:p>
          <a:p>
            <a:r>
              <a:rPr lang="tr-TR" dirty="0" smtClean="0"/>
              <a:t>→Zehirli maddelerin zehir etkisini azaltır.</a:t>
            </a:r>
          </a:p>
          <a:p>
            <a:r>
              <a:rPr lang="tr-TR" dirty="0" smtClean="0"/>
              <a:t>→Çok zehirli olan </a:t>
            </a:r>
            <a:r>
              <a:rPr lang="tr-TR" b="1" dirty="0" smtClean="0"/>
              <a:t>amonyağı, </a:t>
            </a:r>
            <a:r>
              <a:rPr lang="tr-TR" dirty="0" smtClean="0"/>
              <a:t>daha az zehirli olan </a:t>
            </a:r>
            <a:r>
              <a:rPr lang="tr-TR" b="1" dirty="0" smtClean="0"/>
              <a:t>üreye </a:t>
            </a:r>
            <a:r>
              <a:rPr lang="tr-TR" dirty="0" smtClean="0"/>
              <a:t>dönüştürür.</a:t>
            </a:r>
          </a:p>
          <a:p>
            <a:endParaRPr lang="tr-TR" dirty="0" smtClean="0"/>
          </a:p>
          <a:p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Kent">
  <a:themeElements>
    <a:clrScheme name="Kent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Kent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Kent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21</TotalTime>
  <Words>126</Words>
  <PresentationFormat>Ekran Gösterisi (4:3)</PresentationFormat>
  <Paragraphs>45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2" baseType="lpstr">
      <vt:lpstr>Kent</vt:lpstr>
      <vt:lpstr>Sindirim sistemi organları (Sade anlatım)</vt:lpstr>
      <vt:lpstr>1.Ağız</vt:lpstr>
      <vt:lpstr>2.Yutak</vt:lpstr>
      <vt:lpstr>3.Yemek borusu</vt:lpstr>
      <vt:lpstr>4.Mide</vt:lpstr>
      <vt:lpstr>6.İnce bağırsak</vt:lpstr>
      <vt:lpstr>7.Kalın bağırsak ve anüs</vt:lpstr>
      <vt:lpstr>Yardımcı Yapı ve Organlar</vt:lpstr>
      <vt:lpstr>karaciğer</vt:lpstr>
      <vt:lpstr>Pankreas</vt:lpstr>
      <vt:lpstr>SON BAHADIR98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Sindirim sistemi organları (Sade anlatım)</dc:title>
  <dc:creator>Ev Bilgisayarı</dc:creator>
  <cp:lastModifiedBy>Ev Bilgisayarı</cp:lastModifiedBy>
  <cp:revision>4</cp:revision>
  <dcterms:created xsi:type="dcterms:W3CDTF">2015-11-08T17:41:47Z</dcterms:created>
  <dcterms:modified xsi:type="dcterms:W3CDTF">2015-11-08T18:13:52Z</dcterms:modified>
</cp:coreProperties>
</file>