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1C2CC-275E-45BF-A51E-6C0BE7EF08E1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0594F-B28D-4843-8D0B-BAEC06593BFA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2304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25.9.2016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Resim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4664"/>
            <a:ext cx="3439934" cy="56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788024" y="558924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2011 </a:t>
            </a: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SBS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340768"/>
            <a:ext cx="3412480" cy="439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3131840" y="479715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2010 SBS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764704"/>
            <a:ext cx="389020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339752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2011 PBYS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76672"/>
            <a:ext cx="430925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771800" y="479715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2013 PBYS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Resim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348880"/>
            <a:ext cx="4512809" cy="197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1835696" y="378904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2002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268760"/>
            <a:ext cx="471325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555776" y="450912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2006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96752"/>
            <a:ext cx="4039378" cy="3363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771800" y="2996952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6143644"/>
            <a:ext cx="11160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2009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DPY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8900" y="1301750"/>
            <a:ext cx="4069136" cy="3351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572000" y="3933056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2014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268760"/>
            <a:ext cx="3788784" cy="4017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572000" y="4941168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kumimoji="0" lang="tr-T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2015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PBYS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5583432" cy="192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328498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1999 DPY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420888"/>
            <a:ext cx="516000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2123728" y="328498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2000 DPY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3" y="2420888"/>
            <a:ext cx="430255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Oval"/>
          <p:cNvSpPr/>
          <p:nvPr/>
        </p:nvSpPr>
        <p:spPr>
          <a:xfrm>
            <a:off x="4716016" y="4365104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5 Metin kutusu"/>
          <p:cNvSpPr txBox="1">
            <a:spLocks noChangeArrowheads="1"/>
          </p:cNvSpPr>
          <p:nvPr/>
        </p:nvSpPr>
        <p:spPr bwMode="auto">
          <a:xfrm>
            <a:off x="7000892" y="5661248"/>
            <a:ext cx="14595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Tx/>
              <a:buNone/>
              <a:tabLst/>
            </a:pPr>
            <a:r>
              <a:rPr lang="tr-TR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2007 DPY</a:t>
            </a:r>
            <a:r>
              <a:rPr kumimoji="0" lang="tr-T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 6.SINIF</a:t>
            </a:r>
            <a:endParaRPr kumimoji="0" lang="tr-T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Yuvarlatılmış Dikdörtgen 7"/>
          <p:cNvSpPr/>
          <p:nvPr/>
        </p:nvSpPr>
        <p:spPr>
          <a:xfrm>
            <a:off x="251520" y="332656"/>
            <a:ext cx="8712968" cy="64087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34</Words>
  <Application>Microsoft Office PowerPoint</Application>
  <PresentationFormat>Ekran Gösterisi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need</dc:creator>
  <cp:lastModifiedBy>need</cp:lastModifiedBy>
  <cp:revision>60</cp:revision>
  <dcterms:created xsi:type="dcterms:W3CDTF">2012-11-20T18:57:01Z</dcterms:created>
  <dcterms:modified xsi:type="dcterms:W3CDTF">2016-09-25T09:43:57Z</dcterms:modified>
</cp:coreProperties>
</file>