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8648-558E-4430-9927-6117B48F3133}" type="datetimeFigureOut">
              <a:rPr lang="tr-TR" smtClean="0"/>
              <a:t>18.10.2016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04EDD-F35F-432C-9BB7-829898595F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9932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E8648-558E-4430-9927-6117B48F3133}" type="datetimeFigureOut">
              <a:rPr lang="tr-TR" smtClean="0"/>
              <a:t>18.10.2016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04EDD-F35F-432C-9BB7-829898595F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52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10000" b="1" smtClean="0">
                <a:ln/>
                <a:solidFill>
                  <a:srgbClr val="0070C0"/>
                </a:solidFill>
                <a:effectLst/>
              </a:rPr>
              <a:t>BASİT MAKİNELER</a:t>
            </a:r>
            <a:endParaRPr lang="tr-TR" b="1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69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Makaralar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89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Makaralar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95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Sabit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49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Sabit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30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Sabit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22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Hareketli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19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Hareketli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86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Hareketli Makara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25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Palangalar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99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Kaldıraçlar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5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25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Kaldıraçlar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73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Kaldıraçlar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62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Kaldıraçlar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690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1.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90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1.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22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1.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140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2.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7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2.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087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3. 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995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3.Tip Kaldıraç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0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54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Eğik Düzlem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580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Eğik Düzlem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909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Eğik Düzlem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79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Eğik Düzlem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76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Çıkrık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140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Çıkrık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272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Çıkrık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01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Dişli Çarklar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20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Vida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964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Kasnaklar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57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722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Bileşik Makine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10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1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65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97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69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tr-TR" sz="4800" b="1" smtClean="0">
                <a:solidFill>
                  <a:srgbClr val="0070C0"/>
                </a:solidFill>
              </a:rPr>
              <a:t>BASİT MAKİNELER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4874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Ekran Gösterisi (4:3)</PresentationFormat>
  <Paragraphs>40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BASİT MAKİNELER</vt:lpstr>
      <vt:lpstr>BASİT MAKİNELER</vt:lpstr>
      <vt:lpstr>BASİT MAKİNELER</vt:lpstr>
      <vt:lpstr>BASİT MAKİNELER</vt:lpstr>
      <vt:lpstr>BASİT MAKİNELER</vt:lpstr>
      <vt:lpstr>BASİT MAKİNELER</vt:lpstr>
      <vt:lpstr>BASİT MAKİNELER</vt:lpstr>
      <vt:lpstr>BASİT MAKİNELER</vt:lpstr>
      <vt:lpstr>BASİT MAKİNELER</vt:lpstr>
      <vt:lpstr>Makaralar</vt:lpstr>
      <vt:lpstr>Makaralar</vt:lpstr>
      <vt:lpstr>Sabit Makara</vt:lpstr>
      <vt:lpstr>Sabit Makara</vt:lpstr>
      <vt:lpstr>Sabit Makara</vt:lpstr>
      <vt:lpstr>Hareketli Makara</vt:lpstr>
      <vt:lpstr>Hareketli Makara</vt:lpstr>
      <vt:lpstr>Hareketli Makara</vt:lpstr>
      <vt:lpstr>Palangalar</vt:lpstr>
      <vt:lpstr>Kaldıraçlar</vt:lpstr>
      <vt:lpstr>Kaldıraçlar</vt:lpstr>
      <vt:lpstr>Kaldıraçlar</vt:lpstr>
      <vt:lpstr>Kaldıraçlar</vt:lpstr>
      <vt:lpstr>1. Tip Kaldıraç</vt:lpstr>
      <vt:lpstr>1. Tip Kaldıraç</vt:lpstr>
      <vt:lpstr>1. Tip Kaldıraç</vt:lpstr>
      <vt:lpstr>2. Tip Kaldıraç</vt:lpstr>
      <vt:lpstr>2. Tip Kaldıraç</vt:lpstr>
      <vt:lpstr>3. Tip Kaldıraç</vt:lpstr>
      <vt:lpstr>3.Tip Kaldıraç</vt:lpstr>
      <vt:lpstr>Eğik Düzlem</vt:lpstr>
      <vt:lpstr>Eğik Düzlem</vt:lpstr>
      <vt:lpstr>Eğik Düzlem</vt:lpstr>
      <vt:lpstr>Eğik Düzlem</vt:lpstr>
      <vt:lpstr>Çıkrık</vt:lpstr>
      <vt:lpstr>Çıkrık</vt:lpstr>
      <vt:lpstr>Çıkrık</vt:lpstr>
      <vt:lpstr>Dişli Çarklar</vt:lpstr>
      <vt:lpstr>Vida</vt:lpstr>
      <vt:lpstr>Kasnaklar</vt:lpstr>
      <vt:lpstr>Bileşik Makine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BASİT MAKİNELER</dc:title>
  <dc:creator>yakup264</dc:creator>
  <cp:lastModifiedBy>yakup264</cp:lastModifiedBy>
  <cp:revision>1</cp:revision>
  <dcterms:created xsi:type="dcterms:W3CDTF">2016-10-18T17:38:42Z</dcterms:created>
  <dcterms:modified xsi:type="dcterms:W3CDTF">2016-10-18T17:38:42Z</dcterms:modified>
</cp:coreProperties>
</file>