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5BFAE6-0080-40FA-9638-D36750678D10}" type="datetimeFigureOut">
              <a:rPr lang="tr-TR" smtClean="0"/>
              <a:t>24.03.2017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5D52CA-F982-4CC5-AEF5-86F9BD406BC2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FEN BİLİMLERİ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ÖZISI –ISI VE SICAKLIK- HAL DEĞİŞİMİ</a:t>
            </a:r>
          </a:p>
          <a:p>
            <a:r>
              <a:rPr lang="tr-TR" dirty="0" smtClean="0"/>
              <a:t>EBA SORULARI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2387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6624736" cy="494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85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69962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93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6712"/>
            <a:ext cx="5904656" cy="55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44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00304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47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472608" cy="521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83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673995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92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912768" cy="49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66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72808" cy="471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0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696744" cy="503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791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192688" cy="503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8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992888" cy="452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03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336704" cy="53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18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98477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620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70485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667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08720"/>
            <a:ext cx="4968552" cy="5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7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344816" cy="431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74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048672" cy="527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5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6840760" cy="510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560840" cy="446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92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6712"/>
            <a:ext cx="5616624" cy="562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5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00800" cy="447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5832648" cy="49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51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84887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33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5544616" cy="557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45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41394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58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42812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1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7056784" cy="531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3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696744" cy="484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10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912768" cy="482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334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66538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19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552728" cy="517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5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5472608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29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264696" cy="516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8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5328592" cy="523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277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832648" cy="557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5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480720" cy="524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64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120680" cy="508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79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7718005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32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6768752" cy="48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9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5"/>
            <a:ext cx="6336704" cy="503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0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48883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60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9"/>
            <a:ext cx="576064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32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0728"/>
            <a:ext cx="5688632" cy="525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62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408712" cy="507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9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048672" cy="500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2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5904656" cy="5325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90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7344816" cy="292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56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24620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1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336704" cy="477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90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768752" cy="426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924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768752" cy="526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4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2696"/>
            <a:ext cx="5112568" cy="573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0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64704"/>
            <a:ext cx="6264696" cy="542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27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084305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75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5851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0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5976664" cy="526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07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</TotalTime>
  <Words>11</Words>
  <Application>Microsoft Office PowerPoint</Application>
  <PresentationFormat>Ekran Gösterisi (4:3)</PresentationFormat>
  <Paragraphs>3</Paragraphs>
  <Slides>57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58" baseType="lpstr">
      <vt:lpstr>Akış</vt:lpstr>
      <vt:lpstr>FEN BİLİMLERİ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 BİLİMLERİ</dc:title>
  <dc:creator>YAHYA TÜRKER</dc:creator>
  <cp:lastModifiedBy>YAHYA TÜRKER</cp:lastModifiedBy>
  <cp:revision>4</cp:revision>
  <dcterms:created xsi:type="dcterms:W3CDTF">2017-03-24T17:31:49Z</dcterms:created>
  <dcterms:modified xsi:type="dcterms:W3CDTF">2017-03-24T18:03:21Z</dcterms:modified>
</cp:coreProperties>
</file>