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A9E9DE-AAE8-4A4F-9F2A-4A4FE78812C6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52D221-E8BD-4636-B92F-681E6FDB3341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tr-TR" dirty="0" smtClean="0"/>
              <a:t>FEN BİLİMLERİ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2017</a:t>
            </a:r>
          </a:p>
          <a:p>
            <a:r>
              <a:rPr lang="tr-TR" dirty="0" smtClean="0"/>
              <a:t>IŞIĞIN KIRILMASI-MERCEKLER EBA  SORULARI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468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632848" cy="48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93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633670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84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6120680" cy="529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54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6840760" cy="426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2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120680" cy="545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37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984776" cy="420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69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768752" cy="49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17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6048672" cy="547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85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6408712" cy="48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25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200800" cy="515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63340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0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840760" cy="457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46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5544616" cy="538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1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52252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73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120680" cy="52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92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8477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91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416824" cy="447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3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70982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9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61887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33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626847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2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124744"/>
            <a:ext cx="638939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69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30827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846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84776" cy="394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50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33670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92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6192688" cy="55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6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705678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5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718225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5184576" cy="54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01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412776"/>
            <a:ext cx="747230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54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264696" cy="448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91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72553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48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552728" cy="498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55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13730"/>
            <a:ext cx="6624736" cy="556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90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92" y="1484784"/>
            <a:ext cx="707221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873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552728" cy="515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71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5976664" cy="551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8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048672" cy="498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14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31694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1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5976664" cy="509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48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6552728" cy="453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609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11" y="1124744"/>
            <a:ext cx="718359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1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6048672" cy="533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1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5544616" cy="555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69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08912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81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5976664" cy="52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69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480720" cy="535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1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44816" cy="456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13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6192688" cy="540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35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696744" cy="515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1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84963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3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192688" cy="515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46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08720"/>
            <a:ext cx="5256584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85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6336704" cy="50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02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768752" cy="53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51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7686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00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552728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83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6048672" cy="54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19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048672" cy="517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59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264696" cy="534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28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5904656" cy="51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78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12879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2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92088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34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19"/>
            <a:ext cx="7488832" cy="528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569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6712"/>
            <a:ext cx="6192688" cy="531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38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</TotalTime>
  <Words>7</Words>
  <Application>Microsoft Office PowerPoint</Application>
  <PresentationFormat>Ekran Gösterisi (4:3)</PresentationFormat>
  <Paragraphs>3</Paragraphs>
  <Slides>65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65</vt:i4>
      </vt:variant>
    </vt:vector>
  </HeadingPairs>
  <TitlesOfParts>
    <vt:vector size="66" baseType="lpstr">
      <vt:lpstr>Akış</vt:lpstr>
      <vt:lpstr>FEN BİLİMLERİ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 BİLİMLERİ</dc:title>
  <dc:creator>YAHYA TÜRKER</dc:creator>
  <cp:lastModifiedBy>YAHYA TÜRKER</cp:lastModifiedBy>
  <cp:revision>6</cp:revision>
  <dcterms:created xsi:type="dcterms:W3CDTF">2017-03-17T17:05:13Z</dcterms:created>
  <dcterms:modified xsi:type="dcterms:W3CDTF">2017-03-24T18:02:24Z</dcterms:modified>
</cp:coreProperties>
</file>