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Başlık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6" name="Veri Yer Tutucusu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09DF9-E261-46C0-97E2-3D5852C56BF7}" type="datetimeFigureOut">
              <a:rPr lang="tr-TR" smtClean="0"/>
              <a:t>18.03.2017</a:t>
            </a:fld>
            <a:endParaRPr lang="tr-TR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Slayt Numarası Yer Tutucusu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D7F535D-AC7E-4B7D-B628-99EE409D706D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09DF9-E261-46C0-97E2-3D5852C56BF7}" type="datetimeFigureOut">
              <a:rPr lang="tr-TR" smtClean="0"/>
              <a:t>18.03.2017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F535D-AC7E-4B7D-B628-99EE409D706D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09DF9-E261-46C0-97E2-3D5852C56BF7}" type="datetimeFigureOut">
              <a:rPr lang="tr-TR" smtClean="0"/>
              <a:t>18.03.2017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F535D-AC7E-4B7D-B628-99EE409D706D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aşlık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7" name="İçerik Yer Tutucusu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Veri Yer Tutucusu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09DF9-E261-46C0-97E2-3D5852C56BF7}" type="datetimeFigureOut">
              <a:rPr lang="tr-TR" smtClean="0"/>
              <a:t>18.03.2017</a:t>
            </a:fld>
            <a:endParaRPr lang="tr-TR"/>
          </a:p>
        </p:txBody>
      </p:sp>
      <p:sp>
        <p:nvSpPr>
          <p:cNvPr id="19" name="Altbilgi Yer Tutucusu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tr-TR"/>
          </a:p>
        </p:txBody>
      </p:sp>
      <p:sp>
        <p:nvSpPr>
          <p:cNvPr id="16" name="Slayt Numarası Yer Tutucusu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D7F535D-AC7E-4B7D-B628-99EE409D706D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Metin Yer Tutucusu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9" name="Veri Yer Tutucusu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09DF9-E261-46C0-97E2-3D5852C56BF7}" type="datetimeFigureOut">
              <a:rPr lang="tr-TR" smtClean="0"/>
              <a:t>18.03.2017</a:t>
            </a:fld>
            <a:endParaRPr lang="tr-TR"/>
          </a:p>
        </p:txBody>
      </p:sp>
      <p:sp>
        <p:nvSpPr>
          <p:cNvPr id="11" name="Altbilgi Yer Tutucusu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Slayt Numarası Yer Tutucusu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F535D-AC7E-4B7D-B628-99EE409D706D}" type="slidenum">
              <a:rPr lang="tr-TR" smtClean="0"/>
              <a:t>‹#›</a:t>
            </a:fld>
            <a:endParaRPr lang="tr-TR"/>
          </a:p>
        </p:txBody>
      </p:sp>
      <p:sp>
        <p:nvSpPr>
          <p:cNvPr id="8" name="Başlık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Başlık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4" name="İçerik Yer Tutucusu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İçerik Yer Tutucusu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Veri Yer Tutucusu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09DF9-E261-46C0-97E2-3D5852C56BF7}" type="datetimeFigureOut">
              <a:rPr lang="tr-TR" smtClean="0"/>
              <a:t>18.03.2017</a:t>
            </a:fld>
            <a:endParaRPr lang="tr-TR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Slayt Numarası Yer Tutucus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F535D-AC7E-4B7D-B628-99EE409D706D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Başlık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25" name="Metin Yer Tutucusu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8" name="İçerik Yer Tutucusu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Veri Yer Tutucusu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09DF9-E261-46C0-97E2-3D5852C56BF7}" type="datetimeFigureOut">
              <a:rPr lang="tr-TR" smtClean="0"/>
              <a:t>18.03.2017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D7F535D-AC7E-4B7D-B628-99EE409D706D}" type="slidenum">
              <a:rPr lang="tr-TR" smtClean="0"/>
              <a:t>‹#›</a:t>
            </a:fld>
            <a:endParaRPr lang="tr-TR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Başlık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Veri Yer Tutucusu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09DF9-E261-46C0-97E2-3D5852C56BF7}" type="datetimeFigureOut">
              <a:rPr lang="tr-TR" smtClean="0"/>
              <a:t>18.03.2017</a:t>
            </a:fld>
            <a:endParaRPr lang="tr-TR"/>
          </a:p>
        </p:txBody>
      </p:sp>
      <p:sp>
        <p:nvSpPr>
          <p:cNvPr id="21" name="Altbilgi Yer Tutucusu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F535D-AC7E-4B7D-B628-99EE409D706D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09DF9-E261-46C0-97E2-3D5852C56BF7}" type="datetimeFigureOut">
              <a:rPr lang="tr-TR" smtClean="0"/>
              <a:t>18.03.2017</a:t>
            </a:fld>
            <a:endParaRPr lang="tr-TR"/>
          </a:p>
        </p:txBody>
      </p:sp>
      <p:sp>
        <p:nvSpPr>
          <p:cNvPr id="24" name="Altbilgi Yer Tutucusu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F535D-AC7E-4B7D-B628-99EE409D706D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üz Bağlayıcı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Başlık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Metin Yer Tutucusu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İçerik Yer Tutucusu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Veri Yer Tutucusu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09DF9-E261-46C0-97E2-3D5852C56BF7}" type="datetimeFigureOut">
              <a:rPr lang="tr-TR" smtClean="0"/>
              <a:t>18.03.2017</a:t>
            </a:fld>
            <a:endParaRPr lang="tr-TR"/>
          </a:p>
        </p:txBody>
      </p:sp>
      <p:sp>
        <p:nvSpPr>
          <p:cNvPr id="29" name="Altbilgi Yer Tutucusu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F535D-AC7E-4B7D-B628-99EE409D706D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sim Yer Tutucusu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09DF9-E261-46C0-97E2-3D5852C56BF7}" type="datetimeFigureOut">
              <a:rPr lang="tr-TR" smtClean="0"/>
              <a:t>18.03.2017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Slayt Numarası Yer Tutucus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F535D-AC7E-4B7D-B628-99EE409D706D}" type="slidenum">
              <a:rPr lang="tr-TR" smtClean="0"/>
              <a:t>‹#›</a:t>
            </a:fld>
            <a:endParaRPr lang="tr-TR"/>
          </a:p>
        </p:txBody>
      </p:sp>
      <p:sp>
        <p:nvSpPr>
          <p:cNvPr id="17" name="Başlık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Metin Yer Tutucusu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Metin Yer Tutucusu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1" name="Veri Yer Tutucusu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8909DF9-E261-46C0-97E2-3D5852C56BF7}" type="datetimeFigureOut">
              <a:rPr lang="tr-TR" smtClean="0"/>
              <a:t>18.03.2017</a:t>
            </a:fld>
            <a:endParaRPr lang="tr-TR"/>
          </a:p>
        </p:txBody>
      </p:sp>
      <p:sp>
        <p:nvSpPr>
          <p:cNvPr id="28" name="Altbilgi Yer Tutucusu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D7F535D-AC7E-4B7D-B628-99EE409D706D}" type="slidenum">
              <a:rPr lang="tr-TR" smtClean="0"/>
              <a:t>‹#›</a:t>
            </a:fld>
            <a:endParaRPr lang="tr-TR"/>
          </a:p>
        </p:txBody>
      </p:sp>
      <p:sp>
        <p:nvSpPr>
          <p:cNvPr id="10" name="Başlık Yer Tutucusu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Düz Bağlayıcı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455909"/>
          </a:xfrm>
        </p:spPr>
        <p:txBody>
          <a:bodyPr/>
          <a:lstStyle/>
          <a:p>
            <a:r>
              <a:rPr lang="tr-TR" dirty="0" smtClean="0"/>
              <a:t>FEN BİLİMLERİ 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95536" y="3717032"/>
            <a:ext cx="8458200" cy="914400"/>
          </a:xfrm>
        </p:spPr>
        <p:txBody>
          <a:bodyPr/>
          <a:lstStyle/>
          <a:p>
            <a:r>
              <a:rPr lang="tr-TR" dirty="0" smtClean="0"/>
              <a:t>FOTOSENTEZ – SOLUNUM-MADDE DÖNGÜLERİ SORULARI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4115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8436" y="1196752"/>
            <a:ext cx="6137900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9784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340768"/>
            <a:ext cx="6192688" cy="4929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1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340768"/>
            <a:ext cx="6624736" cy="4855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204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340768"/>
            <a:ext cx="6192688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6821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340768"/>
            <a:ext cx="6696744" cy="463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4368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556792"/>
            <a:ext cx="7487523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8949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12776"/>
            <a:ext cx="7265709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7170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340768"/>
            <a:ext cx="5760640" cy="4799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226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72816"/>
            <a:ext cx="7332440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9546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340769"/>
            <a:ext cx="5688632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82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44824"/>
            <a:ext cx="7804965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1825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0808"/>
            <a:ext cx="7367824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9290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44824"/>
            <a:ext cx="7946850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2913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340768"/>
            <a:ext cx="5688632" cy="499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3139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12776"/>
            <a:ext cx="7056784" cy="4525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8175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3" y="1556792"/>
            <a:ext cx="7607513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8497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84783"/>
            <a:ext cx="6480720" cy="4729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850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84784"/>
            <a:ext cx="8064896" cy="4778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8081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56792"/>
            <a:ext cx="7672357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900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56792"/>
            <a:ext cx="7704856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6086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836712"/>
            <a:ext cx="5472608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4038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340768"/>
            <a:ext cx="6480720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6794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56792"/>
            <a:ext cx="7519693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378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84784"/>
            <a:ext cx="7355103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993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68760"/>
            <a:ext cx="7344816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3005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12776"/>
            <a:ext cx="7260248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032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72816"/>
            <a:ext cx="8206930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6956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48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12776"/>
            <a:ext cx="7364416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2108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268760"/>
            <a:ext cx="6192688" cy="512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7902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68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484784"/>
            <a:ext cx="5832648" cy="5235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7983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78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12776"/>
            <a:ext cx="5904656" cy="524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525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89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268760"/>
            <a:ext cx="6480720" cy="5234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982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556792"/>
            <a:ext cx="5544616" cy="4817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3020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99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12776"/>
            <a:ext cx="6480720" cy="4814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582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340768"/>
            <a:ext cx="6624736" cy="4937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9871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19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40768"/>
            <a:ext cx="6768752" cy="512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5345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30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56792"/>
            <a:ext cx="7357365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557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40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268759"/>
            <a:ext cx="6624736" cy="5365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2873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50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00808"/>
            <a:ext cx="8094744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959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60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268760"/>
            <a:ext cx="6624736" cy="5097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7478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71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84784"/>
            <a:ext cx="7416824" cy="4676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9116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81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88840"/>
            <a:ext cx="8039072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3834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340768"/>
            <a:ext cx="6192688" cy="529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1810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908720"/>
            <a:ext cx="5616624" cy="5688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2322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556792"/>
            <a:ext cx="6921922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568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5" y="1268760"/>
            <a:ext cx="5600143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2469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340768"/>
            <a:ext cx="5976664" cy="5059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17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zinti">
  <a:themeElements>
    <a:clrScheme name="Gezinti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Gezin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21</TotalTime>
  <Words>7</Words>
  <Application>Microsoft Office PowerPoint</Application>
  <PresentationFormat>Ekran Gösterisi (4:3)</PresentationFormat>
  <Paragraphs>2</Paragraphs>
  <Slides>48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48</vt:i4>
      </vt:variant>
    </vt:vector>
  </HeadingPairs>
  <TitlesOfParts>
    <vt:vector size="49" baseType="lpstr">
      <vt:lpstr>Gezinti</vt:lpstr>
      <vt:lpstr>FEN BİLİMLERİ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FEN BİLİMLERİ</dc:title>
  <dc:creator>YAHYA TÜRKER</dc:creator>
  <cp:lastModifiedBy>YAHYA TÜRKER</cp:lastModifiedBy>
  <cp:revision>3</cp:revision>
  <dcterms:created xsi:type="dcterms:W3CDTF">2017-03-18T19:51:34Z</dcterms:created>
  <dcterms:modified xsi:type="dcterms:W3CDTF">2017-03-18T20:13:15Z</dcterms:modified>
</cp:coreProperties>
</file>