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82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9" r:id="rId12"/>
    <p:sldId id="266" r:id="rId13"/>
    <p:sldId id="265" r:id="rId14"/>
    <p:sldId id="267" r:id="rId15"/>
    <p:sldId id="268" r:id="rId16"/>
    <p:sldId id="271" r:id="rId17"/>
    <p:sldId id="270" r:id="rId18"/>
    <p:sldId id="272" r:id="rId19"/>
    <p:sldId id="273" r:id="rId20"/>
    <p:sldId id="275" r:id="rId21"/>
    <p:sldId id="276" r:id="rId22"/>
    <p:sldId id="277" r:id="rId23"/>
    <p:sldId id="278" r:id="rId24"/>
    <p:sldId id="279" r:id="rId25"/>
    <p:sldId id="280" r:id="rId26"/>
    <p:sldId id="281" r:id="rId27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-1182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23.9.2018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23.9.2018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23.9.2018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23.9.2018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23.9.2018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23.9.2018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23.9.2018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23.9.2018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23.9.2018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23.9.2018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23.9.2018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F75050-0E15-4C5B-92B0-66D068882F1F}" type="datetimeFigureOut">
              <a:rPr lang="tr-TR" smtClean="0"/>
              <a:pPr/>
              <a:t>23.9.2018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 l="816" t="19748" r="67868" b="42309"/>
          <a:stretch>
            <a:fillRect/>
          </a:stretch>
        </p:blipFill>
        <p:spPr bwMode="auto">
          <a:xfrm>
            <a:off x="0" y="0"/>
            <a:ext cx="9144000" cy="6669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 l="5855" t="21936" r="30717" b="15768"/>
          <a:stretch>
            <a:fillRect/>
          </a:stretch>
        </p:blipFill>
        <p:spPr bwMode="auto">
          <a:xfrm>
            <a:off x="61213" y="404664"/>
            <a:ext cx="8915276" cy="54726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/>
          <a:srcRect l="15813" t="29096" r="39120" b="30423"/>
          <a:stretch>
            <a:fillRect/>
          </a:stretch>
        </p:blipFill>
        <p:spPr bwMode="auto">
          <a:xfrm>
            <a:off x="0" y="692696"/>
            <a:ext cx="9106762" cy="51125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 l="43844" t="24845" r="30580" b="47387"/>
          <a:stretch>
            <a:fillRect/>
          </a:stretch>
        </p:blipFill>
        <p:spPr bwMode="auto">
          <a:xfrm>
            <a:off x="-32723" y="404664"/>
            <a:ext cx="9019949" cy="6120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 l="5972" t="53437" r="69904" b="21081"/>
          <a:stretch>
            <a:fillRect/>
          </a:stretch>
        </p:blipFill>
        <p:spPr bwMode="auto">
          <a:xfrm>
            <a:off x="107503" y="332656"/>
            <a:ext cx="8943817" cy="5904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 l="43927" t="30559" r="30790" b="45094"/>
          <a:stretch>
            <a:fillRect/>
          </a:stretch>
        </p:blipFill>
        <p:spPr bwMode="auto">
          <a:xfrm>
            <a:off x="180620" y="476672"/>
            <a:ext cx="8853660" cy="53285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/>
          <a:srcRect l="5775" t="57640" r="70076" b="17576"/>
          <a:stretch>
            <a:fillRect/>
          </a:stretch>
        </p:blipFill>
        <p:spPr bwMode="auto">
          <a:xfrm>
            <a:off x="109827" y="332656"/>
            <a:ext cx="8868598" cy="56886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WordArt 4"/>
          <p:cNvSpPr>
            <a:spLocks noChangeArrowheads="1" noChangeShapeType="1" noTextEdit="1"/>
          </p:cNvSpPr>
          <p:nvPr/>
        </p:nvSpPr>
        <p:spPr bwMode="auto">
          <a:xfrm>
            <a:off x="990600" y="2819400"/>
            <a:ext cx="5562600" cy="12414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tr-TR" sz="3600" kern="10" spc="720" dirty="0">
                <a:ln w="38100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F3F3AB"/>
                </a:solidFill>
                <a:effectLst>
                  <a:outerShdw dist="45791" dir="3378596" algn="ctr" rotWithShape="0">
                    <a:srgbClr val="4D4D4D">
                      <a:alpha val="79999"/>
                    </a:srgbClr>
                  </a:outerShdw>
                </a:effectLst>
                <a:latin typeface="Arial Black"/>
              </a:rPr>
              <a:t>SORULAR</a:t>
            </a:r>
          </a:p>
        </p:txBody>
      </p:sp>
      <p:pic>
        <p:nvPicPr>
          <p:cNvPr id="4099" name="Picture 5" descr="personnage_125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934200" y="304800"/>
            <a:ext cx="1852613" cy="2333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3 Dikdörtgen"/>
          <p:cNvSpPr/>
          <p:nvPr/>
        </p:nvSpPr>
        <p:spPr>
          <a:xfrm>
            <a:off x="1295400" y="6309320"/>
            <a:ext cx="6248400" cy="457200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 l="13225" t="34417" r="61092" b="45548"/>
          <a:stretch>
            <a:fillRect/>
          </a:stretch>
        </p:blipFill>
        <p:spPr bwMode="auto">
          <a:xfrm>
            <a:off x="247845" y="836712"/>
            <a:ext cx="8713703" cy="42484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 l="40780" t="33121" r="28513" b="41486"/>
          <a:stretch>
            <a:fillRect/>
          </a:stretch>
        </p:blipFill>
        <p:spPr bwMode="auto">
          <a:xfrm>
            <a:off x="323527" y="908720"/>
            <a:ext cx="8637829" cy="44644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 l="40731" t="37402" r="29086" b="42713"/>
          <a:stretch>
            <a:fillRect/>
          </a:stretch>
        </p:blipFill>
        <p:spPr bwMode="auto">
          <a:xfrm>
            <a:off x="138365" y="1196752"/>
            <a:ext cx="8918705" cy="36724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 l="4146" t="17688" r="30216" b="24827"/>
          <a:stretch>
            <a:fillRect/>
          </a:stretch>
        </p:blipFill>
        <p:spPr bwMode="auto">
          <a:xfrm>
            <a:off x="0" y="260648"/>
            <a:ext cx="9077162" cy="49685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 l="59666" t="13698" r="15466" b="26946"/>
          <a:stretch>
            <a:fillRect/>
          </a:stretch>
        </p:blipFill>
        <p:spPr bwMode="auto">
          <a:xfrm>
            <a:off x="1547664" y="188640"/>
            <a:ext cx="4392488" cy="65527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 l="57677" t="20568" r="17595" b="20086"/>
          <a:stretch>
            <a:fillRect/>
          </a:stretch>
        </p:blipFill>
        <p:spPr bwMode="auto">
          <a:xfrm>
            <a:off x="2123728" y="188640"/>
            <a:ext cx="4392488" cy="65887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 l="57899" t="14254" r="17805" b="37803"/>
          <a:stretch>
            <a:fillRect/>
          </a:stretch>
        </p:blipFill>
        <p:spPr bwMode="auto">
          <a:xfrm>
            <a:off x="1547664" y="188639"/>
            <a:ext cx="5112568" cy="63055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 l="29375" t="28291" r="46538" b="43322"/>
          <a:stretch>
            <a:fillRect/>
          </a:stretch>
        </p:blipFill>
        <p:spPr bwMode="auto">
          <a:xfrm>
            <a:off x="179512" y="332656"/>
            <a:ext cx="8496944" cy="62587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 l="58438" t="15647" r="16971" b="33511"/>
          <a:stretch>
            <a:fillRect/>
          </a:stretch>
        </p:blipFill>
        <p:spPr bwMode="auto">
          <a:xfrm>
            <a:off x="2051720" y="188640"/>
            <a:ext cx="5040560" cy="6513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/>
          <a:srcRect l="60001" t="16474" r="15004" b="33043"/>
          <a:stretch>
            <a:fillRect/>
          </a:stretch>
        </p:blipFill>
        <p:spPr bwMode="auto">
          <a:xfrm>
            <a:off x="1907704" y="260648"/>
            <a:ext cx="5040560" cy="63626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/>
          <a:srcRect l="36164" t="19256" r="39884" b="57561"/>
          <a:stretch>
            <a:fillRect/>
          </a:stretch>
        </p:blipFill>
        <p:spPr bwMode="auto">
          <a:xfrm>
            <a:off x="204494" y="332656"/>
            <a:ext cx="8689456" cy="52565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/>
          <a:srcRect l="59065" t="18276" r="16261" b="53739"/>
          <a:stretch>
            <a:fillRect/>
          </a:stretch>
        </p:blipFill>
        <p:spPr bwMode="auto">
          <a:xfrm>
            <a:off x="251519" y="332656"/>
            <a:ext cx="8736113" cy="6192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 l="6027" t="13322" r="64146" b="53372"/>
          <a:stretch>
            <a:fillRect/>
          </a:stretch>
        </p:blipFill>
        <p:spPr bwMode="auto">
          <a:xfrm>
            <a:off x="117177" y="260648"/>
            <a:ext cx="8847311" cy="61746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 l="39551" t="13322" r="30265" b="53372"/>
          <a:stretch>
            <a:fillRect/>
          </a:stretch>
        </p:blipFill>
        <p:spPr bwMode="auto">
          <a:xfrm>
            <a:off x="114705" y="404664"/>
            <a:ext cx="8874986" cy="6120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 l="6245" t="58285" r="64612" b="8409"/>
          <a:stretch>
            <a:fillRect/>
          </a:stretch>
        </p:blipFill>
        <p:spPr bwMode="auto">
          <a:xfrm>
            <a:off x="78701" y="404664"/>
            <a:ext cx="9034670" cy="64533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 l="39551" t="58285" r="31306" b="8409"/>
          <a:stretch>
            <a:fillRect/>
          </a:stretch>
        </p:blipFill>
        <p:spPr bwMode="auto">
          <a:xfrm>
            <a:off x="179512" y="548680"/>
            <a:ext cx="8833048" cy="6309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 l="45507" t="67791" r="30792" b="27189"/>
          <a:stretch>
            <a:fillRect/>
          </a:stretch>
        </p:blipFill>
        <p:spPr bwMode="auto">
          <a:xfrm>
            <a:off x="251520" y="5733256"/>
            <a:ext cx="8496944" cy="11247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/>
          <a:srcRect l="7768" t="23615" r="57581" b="41584"/>
          <a:stretch>
            <a:fillRect/>
          </a:stretch>
        </p:blipFill>
        <p:spPr bwMode="auto">
          <a:xfrm>
            <a:off x="0" y="0"/>
            <a:ext cx="9193001" cy="57705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 l="8162" t="26487" r="45566" b="42611"/>
          <a:stretch>
            <a:fillRect/>
          </a:stretch>
        </p:blipFill>
        <p:spPr bwMode="auto">
          <a:xfrm>
            <a:off x="50498" y="548680"/>
            <a:ext cx="8970996" cy="37444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91</TotalTime>
  <Words>1</Words>
  <Application>Microsoft Office PowerPoint</Application>
  <PresentationFormat>Ekran Gösterisi (4:3)</PresentationFormat>
  <Paragraphs>1</Paragraphs>
  <Slides>26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26</vt:i4>
      </vt:variant>
    </vt:vector>
  </HeadingPairs>
  <TitlesOfParts>
    <vt:vector size="27" baseType="lpstr">
      <vt:lpstr>Ofis Teması</vt:lpstr>
      <vt:lpstr>Slayt 1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  <vt:lpstr>Slayt 15</vt:lpstr>
      <vt:lpstr>Slayt 16</vt:lpstr>
      <vt:lpstr>Slayt 17</vt:lpstr>
      <vt:lpstr>Slayt 18</vt:lpstr>
      <vt:lpstr>Slayt 19</vt:lpstr>
      <vt:lpstr>Slayt 20</vt:lpstr>
      <vt:lpstr>Slayt 21</vt:lpstr>
      <vt:lpstr>Slayt 22</vt:lpstr>
      <vt:lpstr>Slayt 23</vt:lpstr>
      <vt:lpstr>Slayt 24</vt:lpstr>
      <vt:lpstr>Slayt 25</vt:lpstr>
      <vt:lpstr>Slayt 26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Slayt 1</dc:title>
  <dc:creator>Ertuğrul ÖZ</dc:creator>
  <cp:lastModifiedBy>CASPER</cp:lastModifiedBy>
  <cp:revision>14</cp:revision>
  <dcterms:created xsi:type="dcterms:W3CDTF">2018-09-23T12:53:39Z</dcterms:created>
  <dcterms:modified xsi:type="dcterms:W3CDTF">2018-09-23T15:24:03Z</dcterms:modified>
</cp:coreProperties>
</file>