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5856" t="15482" r="26987" b="28219"/>
          <a:stretch>
            <a:fillRect/>
          </a:stretch>
        </p:blipFill>
        <p:spPr bwMode="auto">
          <a:xfrm>
            <a:off x="-47007" y="1"/>
            <a:ext cx="91910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0825" t="35559" r="28017" b="23800"/>
          <a:stretch>
            <a:fillRect/>
          </a:stretch>
        </p:blipFill>
        <p:spPr bwMode="auto">
          <a:xfrm>
            <a:off x="683568" y="260648"/>
            <a:ext cx="768469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862" t="31356" r="63271" b="27113"/>
          <a:stretch>
            <a:fillRect/>
          </a:stretch>
        </p:blipFill>
        <p:spPr bwMode="auto">
          <a:xfrm>
            <a:off x="539551" y="260648"/>
            <a:ext cx="7621171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951" t="22340" r="63395" b="20440"/>
          <a:stretch>
            <a:fillRect/>
          </a:stretch>
        </p:blipFill>
        <p:spPr bwMode="auto">
          <a:xfrm>
            <a:off x="1043608" y="188639"/>
            <a:ext cx="5328592" cy="6216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758" t="26662" r="63421" b="41364"/>
          <a:stretch>
            <a:fillRect/>
          </a:stretch>
        </p:blipFill>
        <p:spPr bwMode="auto">
          <a:xfrm>
            <a:off x="214905" y="476672"/>
            <a:ext cx="8773991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6082" t="69491" r="64186" b="16994"/>
          <a:stretch>
            <a:fillRect/>
          </a:stretch>
        </p:blipFill>
        <p:spPr bwMode="auto">
          <a:xfrm>
            <a:off x="251519" y="1124744"/>
            <a:ext cx="8617917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967" t="23974" r="63773" b="29654"/>
          <a:stretch>
            <a:fillRect/>
          </a:stretch>
        </p:blipFill>
        <p:spPr bwMode="auto">
          <a:xfrm>
            <a:off x="611560" y="260648"/>
            <a:ext cx="6703098" cy="6419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505" t="30760" r="63206" b="33797"/>
          <a:stretch>
            <a:fillRect/>
          </a:stretch>
        </p:blipFill>
        <p:spPr bwMode="auto">
          <a:xfrm>
            <a:off x="251519" y="404664"/>
            <a:ext cx="860678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1062" t="32703" r="29739" b="42886"/>
          <a:stretch>
            <a:fillRect/>
          </a:stretch>
        </p:blipFill>
        <p:spPr bwMode="auto">
          <a:xfrm>
            <a:off x="191927" y="836712"/>
            <a:ext cx="868193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41056" t="29104" r="26738" b="35341"/>
          <a:stretch>
            <a:fillRect/>
          </a:stretch>
        </p:blipFill>
        <p:spPr bwMode="auto">
          <a:xfrm>
            <a:off x="323529" y="372261"/>
            <a:ext cx="8500074" cy="586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560" t="29186" r="63517" b="42358"/>
          <a:stretch>
            <a:fillRect/>
          </a:stretch>
        </p:blipFill>
        <p:spPr bwMode="auto">
          <a:xfrm>
            <a:off x="467544" y="404664"/>
            <a:ext cx="853017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440" t="20425" r="31633" b="32477"/>
          <a:stretch>
            <a:fillRect/>
          </a:stretch>
        </p:blipFill>
        <p:spPr bwMode="auto">
          <a:xfrm>
            <a:off x="39496" y="1124744"/>
            <a:ext cx="908901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323528" y="90872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3635896" y="191683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40659" t="26129" r="26863" b="20538"/>
          <a:stretch>
            <a:fillRect/>
          </a:stretch>
        </p:blipFill>
        <p:spPr bwMode="auto">
          <a:xfrm>
            <a:off x="899592" y="260647"/>
            <a:ext cx="6120680" cy="628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4117" t="21410" r="62945" b="37418"/>
          <a:stretch>
            <a:fillRect/>
          </a:stretch>
        </p:blipFill>
        <p:spPr bwMode="auto">
          <a:xfrm>
            <a:off x="683568" y="476672"/>
            <a:ext cx="755796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40572" t="41036" r="27176" b="36457"/>
          <a:stretch>
            <a:fillRect/>
          </a:stretch>
        </p:blipFill>
        <p:spPr bwMode="auto">
          <a:xfrm>
            <a:off x="323528" y="476672"/>
            <a:ext cx="874985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4654" t="35640" r="63430" b="36700"/>
          <a:stretch>
            <a:fillRect/>
          </a:stretch>
        </p:blipFill>
        <p:spPr bwMode="auto">
          <a:xfrm>
            <a:off x="323528" y="332656"/>
            <a:ext cx="850802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3754" t="27772" r="61340" b="26431"/>
          <a:stretch>
            <a:fillRect/>
          </a:stretch>
        </p:blipFill>
        <p:spPr bwMode="auto">
          <a:xfrm>
            <a:off x="1835696" y="188639"/>
            <a:ext cx="5544616" cy="637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661" t="21529" r="32723" b="18191"/>
          <a:stretch>
            <a:fillRect/>
          </a:stretch>
        </p:blipFill>
        <p:spPr bwMode="auto">
          <a:xfrm>
            <a:off x="251520" y="476671"/>
            <a:ext cx="8712968" cy="590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539552" y="1484784"/>
            <a:ext cx="83529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39552" y="620688"/>
            <a:ext cx="19442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9182" t="36206" r="34157" b="39042"/>
          <a:stretch>
            <a:fillRect/>
          </a:stretch>
        </p:blipFill>
        <p:spPr bwMode="auto">
          <a:xfrm>
            <a:off x="323527" y="260648"/>
            <a:ext cx="868692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7635" t="31671" r="65187" b="28190"/>
          <a:stretch>
            <a:fillRect/>
          </a:stretch>
        </p:blipFill>
        <p:spPr bwMode="auto">
          <a:xfrm>
            <a:off x="683568" y="116632"/>
            <a:ext cx="7056784" cy="65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8104" t="31496" r="65309" b="22837"/>
          <a:stretch>
            <a:fillRect/>
          </a:stretch>
        </p:blipFill>
        <p:spPr bwMode="auto">
          <a:xfrm>
            <a:off x="899591" y="260648"/>
            <a:ext cx="5835607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9777" t="33860" r="33917" b="28480"/>
          <a:stretch>
            <a:fillRect/>
          </a:stretch>
        </p:blipFill>
        <p:spPr bwMode="auto">
          <a:xfrm>
            <a:off x="467544" y="332655"/>
            <a:ext cx="7128792" cy="637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7565" t="24981" r="48282" b="20565"/>
          <a:stretch>
            <a:fillRect/>
          </a:stretch>
        </p:blipFill>
        <p:spPr bwMode="auto">
          <a:xfrm>
            <a:off x="1834938" y="188640"/>
            <a:ext cx="650348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8560" t="24450" r="42432" b="13133"/>
          <a:stretch>
            <a:fillRect/>
          </a:stretch>
        </p:blipFill>
        <p:spPr bwMode="auto">
          <a:xfrm>
            <a:off x="1115616" y="188639"/>
            <a:ext cx="4896544" cy="658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OKUL\others\okul logosu\büyük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0638" y="133350"/>
            <a:ext cx="6562725" cy="6591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9788" t="34889" r="38376" b="22638"/>
          <a:stretch>
            <a:fillRect/>
          </a:stretch>
        </p:blipFill>
        <p:spPr bwMode="auto">
          <a:xfrm>
            <a:off x="24550" y="620688"/>
            <a:ext cx="9078811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6851" t="25173" r="41283" b="31674"/>
          <a:stretch>
            <a:fillRect/>
          </a:stretch>
        </p:blipFill>
        <p:spPr bwMode="auto">
          <a:xfrm>
            <a:off x="179511" y="692696"/>
            <a:ext cx="858556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6062" t="36024" r="32455" b="11326"/>
          <a:stretch>
            <a:fillRect/>
          </a:stretch>
        </p:blipFill>
        <p:spPr bwMode="auto">
          <a:xfrm>
            <a:off x="179511" y="836712"/>
            <a:ext cx="887972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9516" t="29665" r="44379" b="25058"/>
          <a:stretch>
            <a:fillRect/>
          </a:stretch>
        </p:blipFill>
        <p:spPr bwMode="auto">
          <a:xfrm>
            <a:off x="251520" y="25162"/>
            <a:ext cx="8717758" cy="683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7931" t="28199" r="32146" b="33732"/>
          <a:stretch>
            <a:fillRect/>
          </a:stretch>
        </p:blipFill>
        <p:spPr bwMode="auto">
          <a:xfrm>
            <a:off x="142175" y="836712"/>
            <a:ext cx="888632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9126" t="36506" r="59673" b="38034"/>
          <a:stretch>
            <a:fillRect/>
          </a:stretch>
        </p:blipFill>
        <p:spPr bwMode="auto">
          <a:xfrm>
            <a:off x="179512" y="548680"/>
            <a:ext cx="889510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Ekran Gösterisi 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Ertuğrul ÖZ</dc:creator>
  <cp:lastModifiedBy>CASPER</cp:lastModifiedBy>
  <cp:revision>27</cp:revision>
  <dcterms:created xsi:type="dcterms:W3CDTF">2018-09-15T21:28:51Z</dcterms:created>
  <dcterms:modified xsi:type="dcterms:W3CDTF">2018-09-20T17:19:06Z</dcterms:modified>
</cp:coreProperties>
</file>