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13.3.2015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1" name="camera.wav"/>
          </p:stSnd>
        </p:sndAc>
      </p:transition>
    </mc:Choice>
    <mc:Fallback xmlns="">
      <p:transition spd="slow">
        <p:push dir="u"/>
        <p:sndAc>
          <p:stSnd>
            <p:snd r:embed="rId3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13.3.2015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1" name="camera.wav"/>
          </p:stSnd>
        </p:sndAc>
      </p:transition>
    </mc:Choice>
    <mc:Fallback xmlns="">
      <p:transition spd="slow">
        <p:push dir="u"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13.3.2015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1" name="camera.wav"/>
          </p:stSnd>
        </p:sndAc>
      </p:transition>
    </mc:Choice>
    <mc:Fallback xmlns="">
      <p:transition spd="slow">
        <p:push dir="u"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13.3.2015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1" name="camera.wav"/>
          </p:stSnd>
        </p:sndAc>
      </p:transition>
    </mc:Choice>
    <mc:Fallback xmlns="">
      <p:transition spd="slow">
        <p:push dir="u"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13.3.2015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1" name="camera.wav"/>
          </p:stSnd>
        </p:sndAc>
      </p:transition>
    </mc:Choice>
    <mc:Fallback xmlns="">
      <p:transition spd="slow">
        <p:push dir="u"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13.3.2015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1" name="camera.wav"/>
          </p:stSnd>
        </p:sndAc>
      </p:transition>
    </mc:Choice>
    <mc:Fallback xmlns="">
      <p:transition spd="slow">
        <p:push dir="u"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13.3.2015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1" name="camera.wav"/>
          </p:stSnd>
        </p:sndAc>
      </p:transition>
    </mc:Choice>
    <mc:Fallback xmlns="">
      <p:transition spd="slow">
        <p:push dir="u"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13.3.2015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1" name="camera.wav"/>
          </p:stSnd>
        </p:sndAc>
      </p:transition>
    </mc:Choice>
    <mc:Fallback xmlns="">
      <p:transition spd="slow">
        <p:push dir="u"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13.3.2015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1" name="camera.wav"/>
          </p:stSnd>
        </p:sndAc>
      </p:transition>
    </mc:Choice>
    <mc:Fallback xmlns="">
      <p:transition spd="slow">
        <p:push dir="u"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13.3.2015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1" name="camera.wav"/>
          </p:stSnd>
        </p:sndAc>
      </p:transition>
    </mc:Choice>
    <mc:Fallback xmlns="">
      <p:transition spd="slow">
        <p:push dir="u"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13.3.2015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1" name="camera.wav"/>
          </p:stSnd>
        </p:sndAc>
      </p:transition>
    </mc:Choice>
    <mc:Fallback xmlns="">
      <p:transition spd="slow">
        <p:push dir="u"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13.3.2015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13" name="camera.wav"/>
          </p:stSnd>
        </p:sndAc>
      </p:transition>
    </mc:Choice>
    <mc:Fallback xmlns="">
      <p:transition spd="slow">
        <p:push dir="u"/>
        <p:sndAc>
          <p:stSnd>
            <p:snd r:embed="rId14" name="camera.wav"/>
          </p:stSnd>
        </p:sndAc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6633"/>
            <a:ext cx="8208912" cy="6624736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259758"/>
            <a:ext cx="1359296" cy="112157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53" y="116633"/>
            <a:ext cx="1359296" cy="112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16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5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 descr="Ekran Kırpma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4408"/>
            <a:ext cx="8784976" cy="6500936"/>
          </a:xfrm>
        </p:spPr>
      </p:pic>
    </p:spTree>
    <p:extLst>
      <p:ext uri="{BB962C8B-B14F-4D97-AF65-F5344CB8AC3E}">
        <p14:creationId xmlns:p14="http://schemas.microsoft.com/office/powerpoint/2010/main" val="299120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6632"/>
            <a:ext cx="8280920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45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780"/>
            <a:ext cx="8568952" cy="676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99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9"/>
            <a:ext cx="8568951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54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50" y="620688"/>
            <a:ext cx="8492016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45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8568951" cy="651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43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2"/>
            <a:ext cx="8748464" cy="673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70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497" y="336313"/>
            <a:ext cx="4320480" cy="4299906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917" y="5157192"/>
            <a:ext cx="1917639" cy="158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20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5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3525"/>
            <a:ext cx="8424936" cy="657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96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7746"/>
            <a:ext cx="8496944" cy="661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58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06763"/>
            <a:ext cx="7416824" cy="665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97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8496944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25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624"/>
            <a:ext cx="8280920" cy="666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58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3698"/>
            <a:ext cx="8352928" cy="6329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772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9"/>
            <a:ext cx="8604448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56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 descr="Ekran Kırpm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640960" cy="647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54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  <p:sndAc>
          <p:stSnd>
            <p:snd r:embed="rId2" name="camera.wav"/>
          </p:stSnd>
        </p:sndAc>
      </p:transition>
    </mc:Choice>
    <mc:Fallback xmlns="">
      <p:transition spd="slow">
        <p:push dir="u"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çılar">
  <a:themeElements>
    <a:clrScheme name="Açılar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çılar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çıla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0</Words>
  <Application>Microsoft Office PowerPoint</Application>
  <PresentationFormat>Ekran Gösterisi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18" baseType="lpstr">
      <vt:lpstr>Açılar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delll</dc:creator>
  <cp:lastModifiedBy>delll</cp:lastModifiedBy>
  <cp:revision>4</cp:revision>
  <dcterms:created xsi:type="dcterms:W3CDTF">2015-03-10T21:05:13Z</dcterms:created>
  <dcterms:modified xsi:type="dcterms:W3CDTF">2015-03-13T11:08:55Z</dcterms:modified>
</cp:coreProperties>
</file>