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65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477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Ekran Gösterisi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BRN</dc:creator>
  <cp:lastModifiedBy>EREN</cp:lastModifiedBy>
  <cp:revision>4</cp:revision>
  <dcterms:created xsi:type="dcterms:W3CDTF">2015-09-08T16:08:19Z</dcterms:created>
  <dcterms:modified xsi:type="dcterms:W3CDTF">2017-01-04T20:36:26Z</dcterms:modified>
</cp:coreProperties>
</file>