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2" r:id="rId2"/>
  </p:sldIdLst>
  <p:sldSz cx="21602700" cy="36004500"/>
  <p:notesSz cx="6858000" cy="9144000"/>
  <p:defaultTextStyle>
    <a:defPPr>
      <a:defRPr lang="tr-TR"/>
    </a:defPPr>
    <a:lvl1pPr algn="l" defTabSz="3290888" rtl="0" fontAlgn="base">
      <a:spcBef>
        <a:spcPct val="0"/>
      </a:spcBef>
      <a:spcAft>
        <a:spcPct val="0"/>
      </a:spcAft>
      <a:defRPr sz="2100" kern="1200">
        <a:solidFill>
          <a:schemeClr val="tx1"/>
        </a:solidFill>
        <a:latin typeface="Calibri" pitchFamily="34" charset="0"/>
        <a:ea typeface="+mn-ea"/>
        <a:cs typeface="Arial" charset="0"/>
      </a:defRPr>
    </a:lvl1pPr>
    <a:lvl2pPr marL="1644650" indent="-1187450" algn="l" defTabSz="3290888" rtl="0" fontAlgn="base">
      <a:spcBef>
        <a:spcPct val="0"/>
      </a:spcBef>
      <a:spcAft>
        <a:spcPct val="0"/>
      </a:spcAft>
      <a:defRPr sz="2100" kern="1200">
        <a:solidFill>
          <a:schemeClr val="tx1"/>
        </a:solidFill>
        <a:latin typeface="Calibri" pitchFamily="34" charset="0"/>
        <a:ea typeface="+mn-ea"/>
        <a:cs typeface="Arial" charset="0"/>
      </a:defRPr>
    </a:lvl2pPr>
    <a:lvl3pPr marL="3290888" indent="-2376488" algn="l" defTabSz="3290888" rtl="0" fontAlgn="base">
      <a:spcBef>
        <a:spcPct val="0"/>
      </a:spcBef>
      <a:spcAft>
        <a:spcPct val="0"/>
      </a:spcAft>
      <a:defRPr sz="2100" kern="1200">
        <a:solidFill>
          <a:schemeClr val="tx1"/>
        </a:solidFill>
        <a:latin typeface="Calibri" pitchFamily="34" charset="0"/>
        <a:ea typeface="+mn-ea"/>
        <a:cs typeface="Arial" charset="0"/>
      </a:defRPr>
    </a:lvl3pPr>
    <a:lvl4pPr marL="4937125" indent="-3565525" algn="l" defTabSz="3290888" rtl="0" fontAlgn="base">
      <a:spcBef>
        <a:spcPct val="0"/>
      </a:spcBef>
      <a:spcAft>
        <a:spcPct val="0"/>
      </a:spcAft>
      <a:defRPr sz="2100" kern="1200">
        <a:solidFill>
          <a:schemeClr val="tx1"/>
        </a:solidFill>
        <a:latin typeface="Calibri" pitchFamily="34" charset="0"/>
        <a:ea typeface="+mn-ea"/>
        <a:cs typeface="Arial" charset="0"/>
      </a:defRPr>
    </a:lvl4pPr>
    <a:lvl5pPr marL="6583363" indent="-4754563" algn="l" defTabSz="3290888" rtl="0" fontAlgn="base">
      <a:spcBef>
        <a:spcPct val="0"/>
      </a:spcBef>
      <a:spcAft>
        <a:spcPct val="0"/>
      </a:spcAft>
      <a:defRPr sz="2100" kern="1200">
        <a:solidFill>
          <a:schemeClr val="tx1"/>
        </a:solidFill>
        <a:latin typeface="Calibri" pitchFamily="34" charset="0"/>
        <a:ea typeface="+mn-ea"/>
        <a:cs typeface="Arial" charset="0"/>
      </a:defRPr>
    </a:lvl5pPr>
    <a:lvl6pPr marL="2286000" algn="l" defTabSz="914400" rtl="0" eaLnBrk="1" latinLnBrk="0" hangingPunct="1">
      <a:defRPr sz="2100" kern="1200">
        <a:solidFill>
          <a:schemeClr val="tx1"/>
        </a:solidFill>
        <a:latin typeface="Calibri" pitchFamily="34" charset="0"/>
        <a:ea typeface="+mn-ea"/>
        <a:cs typeface="Arial" charset="0"/>
      </a:defRPr>
    </a:lvl6pPr>
    <a:lvl7pPr marL="2743200" algn="l" defTabSz="914400" rtl="0" eaLnBrk="1" latinLnBrk="0" hangingPunct="1">
      <a:defRPr sz="2100" kern="1200">
        <a:solidFill>
          <a:schemeClr val="tx1"/>
        </a:solidFill>
        <a:latin typeface="Calibri" pitchFamily="34" charset="0"/>
        <a:ea typeface="+mn-ea"/>
        <a:cs typeface="Arial" charset="0"/>
      </a:defRPr>
    </a:lvl7pPr>
    <a:lvl8pPr marL="3200400" algn="l" defTabSz="914400" rtl="0" eaLnBrk="1" latinLnBrk="0" hangingPunct="1">
      <a:defRPr sz="2100" kern="1200">
        <a:solidFill>
          <a:schemeClr val="tx1"/>
        </a:solidFill>
        <a:latin typeface="Calibri" pitchFamily="34" charset="0"/>
        <a:ea typeface="+mn-ea"/>
        <a:cs typeface="Arial" charset="0"/>
      </a:defRPr>
    </a:lvl8pPr>
    <a:lvl9pPr marL="3657600" algn="l" defTabSz="914400" rtl="0" eaLnBrk="1" latinLnBrk="0" hangingPunct="1">
      <a:defRPr sz="21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xmlns="">
        <p15:guide id="1" orient="horz" pos="11340">
          <p15:clr>
            <a:srgbClr val="A4A3A4"/>
          </p15:clr>
        </p15:guide>
        <p15:guide id="2" pos="68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EF1F4"/>
    <a:srgbClr val="D6FEF5"/>
    <a:srgbClr val="FFFFE1"/>
    <a:srgbClr val="FFFFC1"/>
    <a:srgbClr val="FDFEE8"/>
    <a:srgbClr val="FFFFD1"/>
    <a:srgbClr val="ECFBFE"/>
    <a:srgbClr val="F3FFFC"/>
    <a:srgbClr val="B9F2F5"/>
    <a:srgbClr val="500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15" autoAdjust="0"/>
    <p:restoredTop sz="93801" autoAdjust="0"/>
  </p:normalViewPr>
  <p:slideViewPr>
    <p:cSldViewPr>
      <p:cViewPr>
        <p:scale>
          <a:sx n="25" d="100"/>
          <a:sy n="25" d="100"/>
        </p:scale>
        <p:origin x="-1758" y="600"/>
      </p:cViewPr>
      <p:guideLst>
        <p:guide orient="horz" pos="11340"/>
        <p:guide pos="6804"/>
      </p:guideLst>
    </p:cSldViewPr>
  </p:slideViewPr>
  <p:outlineViewPr>
    <p:cViewPr>
      <p:scale>
        <a:sx n="33" d="100"/>
        <a:sy n="33" d="100"/>
      </p:scale>
      <p:origin x="0" y="0"/>
    </p:cViewPr>
  </p:outlineViewPr>
  <p:notesTextViewPr>
    <p:cViewPr>
      <p:scale>
        <a:sx n="25" d="100"/>
        <a:sy n="25"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3291840" fontAlgn="auto">
              <a:spcBef>
                <a:spcPts val="0"/>
              </a:spcBef>
              <a:spcAft>
                <a:spcPts val="0"/>
              </a:spcAft>
              <a:defRPr sz="1200">
                <a:latin typeface="+mn-lt"/>
                <a:cs typeface="+mn-cs"/>
              </a:defRPr>
            </a:lvl1pPr>
          </a:lstStyle>
          <a:p>
            <a:pPr>
              <a:defRPr/>
            </a:pPr>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3291840" fontAlgn="auto">
              <a:spcBef>
                <a:spcPts val="0"/>
              </a:spcBef>
              <a:spcAft>
                <a:spcPts val="0"/>
              </a:spcAft>
              <a:defRPr sz="1200">
                <a:latin typeface="+mn-lt"/>
                <a:cs typeface="+mn-cs"/>
              </a:defRPr>
            </a:lvl1pPr>
          </a:lstStyle>
          <a:p>
            <a:pPr>
              <a:defRPr/>
            </a:pPr>
            <a:fld id="{29B8C62E-DE9B-4C42-A0D9-1FAD4EB17892}" type="datetimeFigureOut">
              <a:rPr lang="tr-TR"/>
              <a:pPr>
                <a:defRPr/>
              </a:pPr>
              <a:t>14.1.2015</a:t>
            </a:fld>
            <a:endParaRPr lang="tr-TR"/>
          </a:p>
        </p:txBody>
      </p:sp>
      <p:sp>
        <p:nvSpPr>
          <p:cNvPr id="4" name="Slayt Görüntüsü Yer Tutucusu 3"/>
          <p:cNvSpPr>
            <a:spLocks noGrp="1" noRot="1" noChangeAspect="1"/>
          </p:cNvSpPr>
          <p:nvPr>
            <p:ph type="sldImg" idx="2"/>
          </p:nvPr>
        </p:nvSpPr>
        <p:spPr>
          <a:xfrm>
            <a:off x="2400300" y="685800"/>
            <a:ext cx="2057400" cy="3429000"/>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Not Yer Tutucusu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3291840" fontAlgn="auto">
              <a:spcBef>
                <a:spcPts val="0"/>
              </a:spcBef>
              <a:spcAft>
                <a:spcPts val="0"/>
              </a:spcAft>
              <a:defRPr sz="1200">
                <a:latin typeface="+mn-lt"/>
                <a:cs typeface="+mn-cs"/>
              </a:defRPr>
            </a:lvl1pPr>
          </a:lstStyle>
          <a:p>
            <a:pPr>
              <a:defRPr/>
            </a:pPr>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3291840" fontAlgn="auto">
              <a:spcBef>
                <a:spcPts val="0"/>
              </a:spcBef>
              <a:spcAft>
                <a:spcPts val="0"/>
              </a:spcAft>
              <a:defRPr sz="1200">
                <a:latin typeface="+mn-lt"/>
                <a:cs typeface="+mn-cs"/>
              </a:defRPr>
            </a:lvl1pPr>
          </a:lstStyle>
          <a:p>
            <a:pPr>
              <a:defRPr/>
            </a:pPr>
            <a:fld id="{0F44DD46-2BAE-4148-A284-B66A967DFC04}" type="slidenum">
              <a:rPr lang="tr-TR"/>
              <a:pPr>
                <a:defRPr/>
              </a:pPr>
              <a:t>‹#›</a:t>
            </a:fld>
            <a:endParaRPr lang="tr-TR"/>
          </a:p>
        </p:txBody>
      </p:sp>
    </p:spTree>
    <p:extLst>
      <p:ext uri="{BB962C8B-B14F-4D97-AF65-F5344CB8AC3E}">
        <p14:creationId xmlns:p14="http://schemas.microsoft.com/office/powerpoint/2010/main" xmlns="" val="1869672377"/>
      </p:ext>
    </p:extLst>
  </p:cSld>
  <p:clrMap bg1="lt1" tx1="dk1" bg2="lt2" tx2="dk2" accent1="accent1" accent2="accent2" accent3="accent3" accent4="accent4" accent5="accent5" accent6="accent6" hlink="hlink" folHlink="folHlink"/>
  <p:notesStyle>
    <a:lvl1pPr algn="l" defTabSz="3290888" rtl="0" eaLnBrk="0" fontAlgn="base" hangingPunct="0">
      <a:spcBef>
        <a:spcPct val="30000"/>
      </a:spcBef>
      <a:spcAft>
        <a:spcPct val="0"/>
      </a:spcAft>
      <a:defRPr sz="4300" kern="1200">
        <a:solidFill>
          <a:schemeClr val="tx1"/>
        </a:solidFill>
        <a:latin typeface="+mn-lt"/>
        <a:ea typeface="+mn-ea"/>
        <a:cs typeface="Arial" charset="0"/>
      </a:defRPr>
    </a:lvl1pPr>
    <a:lvl2pPr marL="1644650" algn="l" defTabSz="3290888" rtl="0" eaLnBrk="0" fontAlgn="base" hangingPunct="0">
      <a:spcBef>
        <a:spcPct val="30000"/>
      </a:spcBef>
      <a:spcAft>
        <a:spcPct val="0"/>
      </a:spcAft>
      <a:defRPr sz="4300" kern="1200">
        <a:solidFill>
          <a:schemeClr val="tx1"/>
        </a:solidFill>
        <a:latin typeface="+mn-lt"/>
        <a:ea typeface="+mn-ea"/>
        <a:cs typeface="Arial" charset="0"/>
      </a:defRPr>
    </a:lvl2pPr>
    <a:lvl3pPr marL="3290888" algn="l" defTabSz="3290888" rtl="0" eaLnBrk="0" fontAlgn="base" hangingPunct="0">
      <a:spcBef>
        <a:spcPct val="30000"/>
      </a:spcBef>
      <a:spcAft>
        <a:spcPct val="0"/>
      </a:spcAft>
      <a:defRPr sz="4300" kern="1200">
        <a:solidFill>
          <a:schemeClr val="tx1"/>
        </a:solidFill>
        <a:latin typeface="+mn-lt"/>
        <a:ea typeface="+mn-ea"/>
        <a:cs typeface="Arial" charset="0"/>
      </a:defRPr>
    </a:lvl3pPr>
    <a:lvl4pPr marL="4937125" algn="l" defTabSz="3290888" rtl="0" eaLnBrk="0" fontAlgn="base" hangingPunct="0">
      <a:spcBef>
        <a:spcPct val="30000"/>
      </a:spcBef>
      <a:spcAft>
        <a:spcPct val="0"/>
      </a:spcAft>
      <a:defRPr sz="4300" kern="1200">
        <a:solidFill>
          <a:schemeClr val="tx1"/>
        </a:solidFill>
        <a:latin typeface="+mn-lt"/>
        <a:ea typeface="+mn-ea"/>
        <a:cs typeface="Arial" charset="0"/>
      </a:defRPr>
    </a:lvl4pPr>
    <a:lvl5pPr marL="6583363" algn="l" defTabSz="3290888" rtl="0" eaLnBrk="0" fontAlgn="base" hangingPunct="0">
      <a:spcBef>
        <a:spcPct val="30000"/>
      </a:spcBef>
      <a:spcAft>
        <a:spcPct val="0"/>
      </a:spcAft>
      <a:defRPr sz="4300" kern="1200">
        <a:solidFill>
          <a:schemeClr val="tx1"/>
        </a:solidFill>
        <a:latin typeface="+mn-lt"/>
        <a:ea typeface="+mn-ea"/>
        <a:cs typeface="Arial" charset="0"/>
      </a:defRPr>
    </a:lvl5pPr>
    <a:lvl6pPr marL="8229600" algn="l" defTabSz="3291840" rtl="0" eaLnBrk="1" latinLnBrk="0" hangingPunct="1">
      <a:defRPr sz="4300" kern="1200">
        <a:solidFill>
          <a:schemeClr val="tx1"/>
        </a:solidFill>
        <a:latin typeface="+mn-lt"/>
        <a:ea typeface="+mn-ea"/>
        <a:cs typeface="+mn-cs"/>
      </a:defRPr>
    </a:lvl6pPr>
    <a:lvl7pPr marL="9875520" algn="l" defTabSz="3291840" rtl="0" eaLnBrk="1" latinLnBrk="0" hangingPunct="1">
      <a:defRPr sz="4300" kern="1200">
        <a:solidFill>
          <a:schemeClr val="tx1"/>
        </a:solidFill>
        <a:latin typeface="+mn-lt"/>
        <a:ea typeface="+mn-ea"/>
        <a:cs typeface="+mn-cs"/>
      </a:defRPr>
    </a:lvl7pPr>
    <a:lvl8pPr marL="11521440" algn="l" defTabSz="3291840" rtl="0" eaLnBrk="1" latinLnBrk="0" hangingPunct="1">
      <a:defRPr sz="4300" kern="1200">
        <a:solidFill>
          <a:schemeClr val="tx1"/>
        </a:solidFill>
        <a:latin typeface="+mn-lt"/>
        <a:ea typeface="+mn-ea"/>
        <a:cs typeface="+mn-cs"/>
      </a:defRPr>
    </a:lvl8pPr>
    <a:lvl9pPr marL="13167360" algn="l" defTabSz="3291840" rtl="0" eaLnBrk="1" latinLnBrk="0" hangingPunct="1">
      <a:defRPr sz="4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a:defRPr/>
            </a:pPr>
            <a:fld id="{0F44DD46-2BAE-4148-A284-B66A967DFC04}" type="slidenum">
              <a:rPr lang="tr-TR"/>
              <a:pPr>
                <a:defRPr/>
              </a:pPr>
              <a:t>1</a:t>
            </a:fld>
            <a:endParaRPr lang="tr-TR"/>
          </a:p>
        </p:txBody>
      </p:sp>
    </p:spTree>
    <p:extLst>
      <p:ext uri="{BB962C8B-B14F-4D97-AF65-F5344CB8AC3E}">
        <p14:creationId xmlns:p14="http://schemas.microsoft.com/office/powerpoint/2010/main" xmlns="" val="5280647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1620203" y="11184734"/>
            <a:ext cx="18362295" cy="7717631"/>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3240405" y="20402550"/>
            <a:ext cx="15121890" cy="9201150"/>
          </a:xfrm>
        </p:spPr>
        <p:txBody>
          <a:bodyPr/>
          <a:lstStyle>
            <a:lvl1pPr marL="0" indent="0" algn="ctr">
              <a:buNone/>
              <a:defRPr>
                <a:solidFill>
                  <a:schemeClr val="tx1">
                    <a:tint val="75000"/>
                  </a:schemeClr>
                </a:solidFill>
              </a:defRPr>
            </a:lvl1pPr>
            <a:lvl2pPr marL="1645920" indent="0" algn="ctr">
              <a:buNone/>
              <a:defRPr>
                <a:solidFill>
                  <a:schemeClr val="tx1">
                    <a:tint val="75000"/>
                  </a:schemeClr>
                </a:solidFill>
              </a:defRPr>
            </a:lvl2pPr>
            <a:lvl3pPr marL="3291840" indent="0" algn="ctr">
              <a:buNone/>
              <a:defRPr>
                <a:solidFill>
                  <a:schemeClr val="tx1">
                    <a:tint val="75000"/>
                  </a:schemeClr>
                </a:solidFill>
              </a:defRPr>
            </a:lvl3pPr>
            <a:lvl4pPr marL="4937760" indent="0" algn="ctr">
              <a:buNone/>
              <a:defRPr>
                <a:solidFill>
                  <a:schemeClr val="tx1">
                    <a:tint val="75000"/>
                  </a:schemeClr>
                </a:solidFill>
              </a:defRPr>
            </a:lvl4pPr>
            <a:lvl5pPr marL="6583680" indent="0" algn="ctr">
              <a:buNone/>
              <a:defRPr>
                <a:solidFill>
                  <a:schemeClr val="tx1">
                    <a:tint val="75000"/>
                  </a:schemeClr>
                </a:solidFill>
              </a:defRPr>
            </a:lvl5pPr>
            <a:lvl6pPr marL="8229600" indent="0" algn="ctr">
              <a:buNone/>
              <a:defRPr>
                <a:solidFill>
                  <a:schemeClr val="tx1">
                    <a:tint val="75000"/>
                  </a:schemeClr>
                </a:solidFill>
              </a:defRPr>
            </a:lvl6pPr>
            <a:lvl7pPr marL="9875520" indent="0" algn="ctr">
              <a:buNone/>
              <a:defRPr>
                <a:solidFill>
                  <a:schemeClr val="tx1">
                    <a:tint val="75000"/>
                  </a:schemeClr>
                </a:solidFill>
              </a:defRPr>
            </a:lvl7pPr>
            <a:lvl8pPr marL="11521440" indent="0" algn="ctr">
              <a:buNone/>
              <a:defRPr>
                <a:solidFill>
                  <a:schemeClr val="tx1">
                    <a:tint val="75000"/>
                  </a:schemeClr>
                </a:solidFill>
              </a:defRPr>
            </a:lvl8pPr>
            <a:lvl9pPr marL="1316736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a:ln/>
        </p:spPr>
        <p:txBody>
          <a:bodyPr/>
          <a:lstStyle>
            <a:lvl1pPr>
              <a:defRPr/>
            </a:lvl1pPr>
          </a:lstStyle>
          <a:p>
            <a:pPr>
              <a:defRPr/>
            </a:pPr>
            <a:fld id="{14DCA20E-CE56-4371-9306-6A296A292FA2}" type="datetimeFigureOut">
              <a:rPr lang="tr-TR"/>
              <a:pPr>
                <a:defRPr/>
              </a:pPr>
              <a:t>14.1.2015</a:t>
            </a:fld>
            <a:endParaRPr lang="tr-TR"/>
          </a:p>
        </p:txBody>
      </p:sp>
      <p:sp>
        <p:nvSpPr>
          <p:cNvPr id="5" name="Altbilgi Yer Tutucusu 4"/>
          <p:cNvSpPr>
            <a:spLocks noGrp="1"/>
          </p:cNvSpPr>
          <p:nvPr>
            <p:ph type="ftr" sz="quarter" idx="11"/>
          </p:nvPr>
        </p:nvSpPr>
        <p:spPr>
          <a:ln/>
        </p:spPr>
        <p:txBody>
          <a:bodyPr/>
          <a:lstStyle>
            <a:lvl1pPr>
              <a:defRPr/>
            </a:lvl1pPr>
          </a:lstStyle>
          <a:p>
            <a:pPr>
              <a:defRPr/>
            </a:pPr>
            <a:endParaRPr lang="tr-TR"/>
          </a:p>
        </p:txBody>
      </p:sp>
      <p:sp>
        <p:nvSpPr>
          <p:cNvPr id="6" name="Slayt Numarası Yer Tutucusu 5"/>
          <p:cNvSpPr>
            <a:spLocks noGrp="1"/>
          </p:cNvSpPr>
          <p:nvPr>
            <p:ph type="sldNum" sz="quarter" idx="12"/>
          </p:nvPr>
        </p:nvSpPr>
        <p:spPr>
          <a:ln/>
        </p:spPr>
        <p:txBody>
          <a:bodyPr/>
          <a:lstStyle>
            <a:lvl1pPr>
              <a:defRPr/>
            </a:lvl1pPr>
          </a:lstStyle>
          <a:p>
            <a:pPr>
              <a:defRPr/>
            </a:pPr>
            <a:fld id="{C30BB61C-A2B3-4C6A-B39C-91DC974E24D3}"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a:ln/>
        </p:spPr>
        <p:txBody>
          <a:bodyPr/>
          <a:lstStyle>
            <a:lvl1pPr>
              <a:defRPr/>
            </a:lvl1pPr>
          </a:lstStyle>
          <a:p>
            <a:pPr>
              <a:defRPr/>
            </a:pPr>
            <a:fld id="{10DB1000-848F-4B45-8613-E1232AB421AA}" type="datetimeFigureOut">
              <a:rPr lang="tr-TR"/>
              <a:pPr>
                <a:defRPr/>
              </a:pPr>
              <a:t>14.1.2015</a:t>
            </a:fld>
            <a:endParaRPr lang="tr-TR"/>
          </a:p>
        </p:txBody>
      </p:sp>
      <p:sp>
        <p:nvSpPr>
          <p:cNvPr id="5" name="Altbilgi Yer Tutucusu 4"/>
          <p:cNvSpPr>
            <a:spLocks noGrp="1"/>
          </p:cNvSpPr>
          <p:nvPr>
            <p:ph type="ftr" sz="quarter" idx="11"/>
          </p:nvPr>
        </p:nvSpPr>
        <p:spPr>
          <a:ln/>
        </p:spPr>
        <p:txBody>
          <a:bodyPr/>
          <a:lstStyle>
            <a:lvl1pPr>
              <a:defRPr/>
            </a:lvl1pPr>
          </a:lstStyle>
          <a:p>
            <a:pPr>
              <a:defRPr/>
            </a:pPr>
            <a:endParaRPr lang="tr-TR"/>
          </a:p>
        </p:txBody>
      </p:sp>
      <p:sp>
        <p:nvSpPr>
          <p:cNvPr id="6" name="Slayt Numarası Yer Tutucusu 5"/>
          <p:cNvSpPr>
            <a:spLocks noGrp="1"/>
          </p:cNvSpPr>
          <p:nvPr>
            <p:ph type="sldNum" sz="quarter" idx="12"/>
          </p:nvPr>
        </p:nvSpPr>
        <p:spPr>
          <a:ln/>
        </p:spPr>
        <p:txBody>
          <a:bodyPr/>
          <a:lstStyle>
            <a:lvl1pPr>
              <a:defRPr/>
            </a:lvl1pPr>
          </a:lstStyle>
          <a:p>
            <a:pPr>
              <a:defRPr/>
            </a:pPr>
            <a:fld id="{806BDBAB-9B45-476F-AFCE-818C914EA8E7}"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37002126" y="7567613"/>
            <a:ext cx="11483935" cy="1612868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2550320" y="7567613"/>
            <a:ext cx="34091761" cy="1612868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a:ln/>
        </p:spPr>
        <p:txBody>
          <a:bodyPr/>
          <a:lstStyle>
            <a:lvl1pPr>
              <a:defRPr/>
            </a:lvl1pPr>
          </a:lstStyle>
          <a:p>
            <a:pPr>
              <a:defRPr/>
            </a:pPr>
            <a:fld id="{3C92EA79-E1CA-4257-B5F4-8FD936E64516}" type="datetimeFigureOut">
              <a:rPr lang="tr-TR"/>
              <a:pPr>
                <a:defRPr/>
              </a:pPr>
              <a:t>14.1.2015</a:t>
            </a:fld>
            <a:endParaRPr lang="tr-TR"/>
          </a:p>
        </p:txBody>
      </p:sp>
      <p:sp>
        <p:nvSpPr>
          <p:cNvPr id="5" name="Altbilgi Yer Tutucusu 4"/>
          <p:cNvSpPr>
            <a:spLocks noGrp="1"/>
          </p:cNvSpPr>
          <p:nvPr>
            <p:ph type="ftr" sz="quarter" idx="11"/>
          </p:nvPr>
        </p:nvSpPr>
        <p:spPr>
          <a:ln/>
        </p:spPr>
        <p:txBody>
          <a:bodyPr/>
          <a:lstStyle>
            <a:lvl1pPr>
              <a:defRPr/>
            </a:lvl1pPr>
          </a:lstStyle>
          <a:p>
            <a:pPr>
              <a:defRPr/>
            </a:pPr>
            <a:endParaRPr lang="tr-TR"/>
          </a:p>
        </p:txBody>
      </p:sp>
      <p:sp>
        <p:nvSpPr>
          <p:cNvPr id="6" name="Slayt Numarası Yer Tutucusu 5"/>
          <p:cNvSpPr>
            <a:spLocks noGrp="1"/>
          </p:cNvSpPr>
          <p:nvPr>
            <p:ph type="sldNum" sz="quarter" idx="12"/>
          </p:nvPr>
        </p:nvSpPr>
        <p:spPr>
          <a:ln/>
        </p:spPr>
        <p:txBody>
          <a:bodyPr/>
          <a:lstStyle>
            <a:lvl1pPr>
              <a:defRPr/>
            </a:lvl1pPr>
          </a:lstStyle>
          <a:p>
            <a:pPr>
              <a:defRPr/>
            </a:pPr>
            <a:fld id="{C536A40A-A6E0-496F-901D-01167E3BB665}"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a:ln/>
        </p:spPr>
        <p:txBody>
          <a:bodyPr/>
          <a:lstStyle>
            <a:lvl1pPr>
              <a:defRPr/>
            </a:lvl1pPr>
          </a:lstStyle>
          <a:p>
            <a:pPr>
              <a:defRPr/>
            </a:pPr>
            <a:fld id="{222BC962-ED60-4728-85BC-31D8997E16DC}" type="datetimeFigureOut">
              <a:rPr lang="tr-TR"/>
              <a:pPr>
                <a:defRPr/>
              </a:pPr>
              <a:t>14.1.2015</a:t>
            </a:fld>
            <a:endParaRPr lang="tr-TR"/>
          </a:p>
        </p:txBody>
      </p:sp>
      <p:sp>
        <p:nvSpPr>
          <p:cNvPr id="5" name="Altbilgi Yer Tutucusu 4"/>
          <p:cNvSpPr>
            <a:spLocks noGrp="1"/>
          </p:cNvSpPr>
          <p:nvPr>
            <p:ph type="ftr" sz="quarter" idx="11"/>
          </p:nvPr>
        </p:nvSpPr>
        <p:spPr>
          <a:ln/>
        </p:spPr>
        <p:txBody>
          <a:bodyPr/>
          <a:lstStyle>
            <a:lvl1pPr>
              <a:defRPr/>
            </a:lvl1pPr>
          </a:lstStyle>
          <a:p>
            <a:pPr>
              <a:defRPr/>
            </a:pPr>
            <a:endParaRPr lang="tr-TR"/>
          </a:p>
        </p:txBody>
      </p:sp>
      <p:sp>
        <p:nvSpPr>
          <p:cNvPr id="6" name="Slayt Numarası Yer Tutucusu 5"/>
          <p:cNvSpPr>
            <a:spLocks noGrp="1"/>
          </p:cNvSpPr>
          <p:nvPr>
            <p:ph type="sldNum" sz="quarter" idx="12"/>
          </p:nvPr>
        </p:nvSpPr>
        <p:spPr>
          <a:ln/>
        </p:spPr>
        <p:txBody>
          <a:bodyPr/>
          <a:lstStyle>
            <a:lvl1pPr>
              <a:defRPr/>
            </a:lvl1pPr>
          </a:lstStyle>
          <a:p>
            <a:pPr>
              <a:defRPr/>
            </a:pPr>
            <a:fld id="{13EA855A-FF0F-4A93-B1DC-2FF6A6FC34F0}"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1706464" y="23136228"/>
            <a:ext cx="18362295" cy="7150894"/>
          </a:xfrm>
        </p:spPr>
        <p:txBody>
          <a:bodyPr anchor="t"/>
          <a:lstStyle>
            <a:lvl1pPr algn="l">
              <a:defRPr sz="144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1706464" y="15260246"/>
            <a:ext cx="18362295" cy="7875982"/>
          </a:xfrm>
        </p:spPr>
        <p:txBody>
          <a:bodyPr anchor="b"/>
          <a:lstStyle>
            <a:lvl1pPr marL="0" indent="0">
              <a:buNone/>
              <a:defRPr sz="7200">
                <a:solidFill>
                  <a:schemeClr val="tx1">
                    <a:tint val="75000"/>
                  </a:schemeClr>
                </a:solidFill>
              </a:defRPr>
            </a:lvl1pPr>
            <a:lvl2pPr marL="1645920" indent="0">
              <a:buNone/>
              <a:defRPr sz="6500">
                <a:solidFill>
                  <a:schemeClr val="tx1">
                    <a:tint val="75000"/>
                  </a:schemeClr>
                </a:solidFill>
              </a:defRPr>
            </a:lvl2pPr>
            <a:lvl3pPr marL="3291840" indent="0">
              <a:buNone/>
              <a:defRPr sz="5800">
                <a:solidFill>
                  <a:schemeClr val="tx1">
                    <a:tint val="75000"/>
                  </a:schemeClr>
                </a:solidFill>
              </a:defRPr>
            </a:lvl3pPr>
            <a:lvl4pPr marL="4937760" indent="0">
              <a:buNone/>
              <a:defRPr sz="5000">
                <a:solidFill>
                  <a:schemeClr val="tx1">
                    <a:tint val="75000"/>
                  </a:schemeClr>
                </a:solidFill>
              </a:defRPr>
            </a:lvl4pPr>
            <a:lvl5pPr marL="6583680" indent="0">
              <a:buNone/>
              <a:defRPr sz="5000">
                <a:solidFill>
                  <a:schemeClr val="tx1">
                    <a:tint val="75000"/>
                  </a:schemeClr>
                </a:solidFill>
              </a:defRPr>
            </a:lvl5pPr>
            <a:lvl6pPr marL="8229600" indent="0">
              <a:buNone/>
              <a:defRPr sz="5000">
                <a:solidFill>
                  <a:schemeClr val="tx1">
                    <a:tint val="75000"/>
                  </a:schemeClr>
                </a:solidFill>
              </a:defRPr>
            </a:lvl6pPr>
            <a:lvl7pPr marL="9875520" indent="0">
              <a:buNone/>
              <a:defRPr sz="5000">
                <a:solidFill>
                  <a:schemeClr val="tx1">
                    <a:tint val="75000"/>
                  </a:schemeClr>
                </a:solidFill>
              </a:defRPr>
            </a:lvl7pPr>
            <a:lvl8pPr marL="11521440" indent="0">
              <a:buNone/>
              <a:defRPr sz="5000">
                <a:solidFill>
                  <a:schemeClr val="tx1">
                    <a:tint val="75000"/>
                  </a:schemeClr>
                </a:solidFill>
              </a:defRPr>
            </a:lvl8pPr>
            <a:lvl9pPr marL="13167360" indent="0">
              <a:buNone/>
              <a:defRPr sz="50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a:ln/>
        </p:spPr>
        <p:txBody>
          <a:bodyPr/>
          <a:lstStyle>
            <a:lvl1pPr>
              <a:defRPr/>
            </a:lvl1pPr>
          </a:lstStyle>
          <a:p>
            <a:pPr>
              <a:defRPr/>
            </a:pPr>
            <a:fld id="{14064282-4C47-4D94-9B70-737D01827859}" type="datetimeFigureOut">
              <a:rPr lang="tr-TR"/>
              <a:pPr>
                <a:defRPr/>
              </a:pPr>
              <a:t>14.1.2015</a:t>
            </a:fld>
            <a:endParaRPr lang="tr-TR"/>
          </a:p>
        </p:txBody>
      </p:sp>
      <p:sp>
        <p:nvSpPr>
          <p:cNvPr id="5" name="Altbilgi Yer Tutucusu 4"/>
          <p:cNvSpPr>
            <a:spLocks noGrp="1"/>
          </p:cNvSpPr>
          <p:nvPr>
            <p:ph type="ftr" sz="quarter" idx="11"/>
          </p:nvPr>
        </p:nvSpPr>
        <p:spPr>
          <a:ln/>
        </p:spPr>
        <p:txBody>
          <a:bodyPr/>
          <a:lstStyle>
            <a:lvl1pPr>
              <a:defRPr/>
            </a:lvl1pPr>
          </a:lstStyle>
          <a:p>
            <a:pPr>
              <a:defRPr/>
            </a:pPr>
            <a:endParaRPr lang="tr-TR"/>
          </a:p>
        </p:txBody>
      </p:sp>
      <p:sp>
        <p:nvSpPr>
          <p:cNvPr id="6" name="Slayt Numarası Yer Tutucusu 5"/>
          <p:cNvSpPr>
            <a:spLocks noGrp="1"/>
          </p:cNvSpPr>
          <p:nvPr>
            <p:ph type="sldNum" sz="quarter" idx="12"/>
          </p:nvPr>
        </p:nvSpPr>
        <p:spPr>
          <a:ln/>
        </p:spPr>
        <p:txBody>
          <a:bodyPr/>
          <a:lstStyle>
            <a:lvl1pPr>
              <a:defRPr/>
            </a:lvl1pPr>
          </a:lstStyle>
          <a:p>
            <a:pPr>
              <a:defRPr/>
            </a:pPr>
            <a:fld id="{148C6C28-971E-4509-B7A9-CB1B35A72974}"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2550319" y="44105513"/>
            <a:ext cx="22787848" cy="124748925"/>
          </a:xfrm>
        </p:spPr>
        <p:txBody>
          <a:bodyPr/>
          <a:lstStyle>
            <a:lvl1pPr>
              <a:defRPr sz="10100"/>
            </a:lvl1pPr>
            <a:lvl2pPr>
              <a:defRPr sz="8600"/>
            </a:lvl2pPr>
            <a:lvl3pPr>
              <a:defRPr sz="7200"/>
            </a:lvl3pPr>
            <a:lvl4pPr>
              <a:defRPr sz="6500"/>
            </a:lvl4pPr>
            <a:lvl5pPr>
              <a:defRPr sz="6500"/>
            </a:lvl5pPr>
            <a:lvl6pPr>
              <a:defRPr sz="6500"/>
            </a:lvl6pPr>
            <a:lvl7pPr>
              <a:defRPr sz="6500"/>
            </a:lvl7pPr>
            <a:lvl8pPr>
              <a:defRPr sz="6500"/>
            </a:lvl8pPr>
            <a:lvl9pPr>
              <a:defRPr sz="65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25698212" y="44105513"/>
            <a:ext cx="22787848" cy="124748925"/>
          </a:xfrm>
        </p:spPr>
        <p:txBody>
          <a:bodyPr/>
          <a:lstStyle>
            <a:lvl1pPr>
              <a:defRPr sz="10100"/>
            </a:lvl1pPr>
            <a:lvl2pPr>
              <a:defRPr sz="8600"/>
            </a:lvl2pPr>
            <a:lvl3pPr>
              <a:defRPr sz="7200"/>
            </a:lvl3pPr>
            <a:lvl4pPr>
              <a:defRPr sz="6500"/>
            </a:lvl4pPr>
            <a:lvl5pPr>
              <a:defRPr sz="6500"/>
            </a:lvl5pPr>
            <a:lvl6pPr>
              <a:defRPr sz="6500"/>
            </a:lvl6pPr>
            <a:lvl7pPr>
              <a:defRPr sz="6500"/>
            </a:lvl7pPr>
            <a:lvl8pPr>
              <a:defRPr sz="6500"/>
            </a:lvl8pPr>
            <a:lvl9pPr>
              <a:defRPr sz="65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3"/>
          <p:cNvSpPr>
            <a:spLocks noGrp="1"/>
          </p:cNvSpPr>
          <p:nvPr>
            <p:ph type="dt" sz="half" idx="10"/>
          </p:nvPr>
        </p:nvSpPr>
        <p:spPr>
          <a:ln/>
        </p:spPr>
        <p:txBody>
          <a:bodyPr/>
          <a:lstStyle>
            <a:lvl1pPr>
              <a:defRPr/>
            </a:lvl1pPr>
          </a:lstStyle>
          <a:p>
            <a:pPr>
              <a:defRPr/>
            </a:pPr>
            <a:fld id="{8DF46A58-FBCE-4778-A6BC-D2650700A19B}" type="datetimeFigureOut">
              <a:rPr lang="tr-TR"/>
              <a:pPr>
                <a:defRPr/>
              </a:pPr>
              <a:t>14.1.2015</a:t>
            </a:fld>
            <a:endParaRPr lang="tr-TR"/>
          </a:p>
        </p:txBody>
      </p:sp>
      <p:sp>
        <p:nvSpPr>
          <p:cNvPr id="6" name="Altbilgi Yer Tutucusu 4"/>
          <p:cNvSpPr>
            <a:spLocks noGrp="1"/>
          </p:cNvSpPr>
          <p:nvPr>
            <p:ph type="ftr" sz="quarter" idx="11"/>
          </p:nvPr>
        </p:nvSpPr>
        <p:spPr>
          <a:ln/>
        </p:spPr>
        <p:txBody>
          <a:bodyPr/>
          <a:lstStyle>
            <a:lvl1pPr>
              <a:defRPr/>
            </a:lvl1pPr>
          </a:lstStyle>
          <a:p>
            <a:pPr>
              <a:defRPr/>
            </a:pPr>
            <a:endParaRPr lang="tr-TR"/>
          </a:p>
        </p:txBody>
      </p:sp>
      <p:sp>
        <p:nvSpPr>
          <p:cNvPr id="7" name="Slayt Numarası Yer Tutucusu 5"/>
          <p:cNvSpPr>
            <a:spLocks noGrp="1"/>
          </p:cNvSpPr>
          <p:nvPr>
            <p:ph type="sldNum" sz="quarter" idx="12"/>
          </p:nvPr>
        </p:nvSpPr>
        <p:spPr>
          <a:ln/>
        </p:spPr>
        <p:txBody>
          <a:bodyPr/>
          <a:lstStyle>
            <a:lvl1pPr>
              <a:defRPr/>
            </a:lvl1pPr>
          </a:lstStyle>
          <a:p>
            <a:pPr>
              <a:defRPr/>
            </a:pPr>
            <a:fld id="{08FC1C2F-8A3A-447B-A56D-CBBFE1415CB0}"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1080135" y="1441850"/>
            <a:ext cx="19442430" cy="6000750"/>
          </a:xfrm>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1080135" y="8059343"/>
            <a:ext cx="9544944" cy="3358751"/>
          </a:xfrm>
        </p:spPr>
        <p:txBody>
          <a:bodyPr anchor="b"/>
          <a:lstStyle>
            <a:lvl1pPr marL="0" indent="0">
              <a:buNone/>
              <a:defRPr sz="8600" b="1"/>
            </a:lvl1pPr>
            <a:lvl2pPr marL="1645920" indent="0">
              <a:buNone/>
              <a:defRPr sz="7200" b="1"/>
            </a:lvl2pPr>
            <a:lvl3pPr marL="3291840" indent="0">
              <a:buNone/>
              <a:defRPr sz="6500" b="1"/>
            </a:lvl3pPr>
            <a:lvl4pPr marL="4937760" indent="0">
              <a:buNone/>
              <a:defRPr sz="5800" b="1"/>
            </a:lvl4pPr>
            <a:lvl5pPr marL="6583680" indent="0">
              <a:buNone/>
              <a:defRPr sz="5800" b="1"/>
            </a:lvl5pPr>
            <a:lvl6pPr marL="8229600" indent="0">
              <a:buNone/>
              <a:defRPr sz="5800" b="1"/>
            </a:lvl6pPr>
            <a:lvl7pPr marL="9875520" indent="0">
              <a:buNone/>
              <a:defRPr sz="5800" b="1"/>
            </a:lvl7pPr>
            <a:lvl8pPr marL="11521440" indent="0">
              <a:buNone/>
              <a:defRPr sz="5800" b="1"/>
            </a:lvl8pPr>
            <a:lvl9pPr marL="13167360" indent="0">
              <a:buNone/>
              <a:defRPr sz="5800" b="1"/>
            </a:lvl9pPr>
          </a:lstStyle>
          <a:p>
            <a:pPr lvl="0"/>
            <a:r>
              <a:rPr lang="tr-TR" smtClean="0"/>
              <a:t>Asıl metin stillerini düzenlemek için tıklatın</a:t>
            </a:r>
          </a:p>
        </p:txBody>
      </p:sp>
      <p:sp>
        <p:nvSpPr>
          <p:cNvPr id="4" name="İçerik Yer Tutucusu 3"/>
          <p:cNvSpPr>
            <a:spLocks noGrp="1"/>
          </p:cNvSpPr>
          <p:nvPr>
            <p:ph sz="half" idx="2"/>
          </p:nvPr>
        </p:nvSpPr>
        <p:spPr>
          <a:xfrm>
            <a:off x="1080135" y="11418094"/>
            <a:ext cx="9544944" cy="20744262"/>
          </a:xfrm>
        </p:spPr>
        <p:txBody>
          <a:bodyPr/>
          <a:lstStyle>
            <a:lvl1pPr>
              <a:defRPr sz="8600"/>
            </a:lvl1pPr>
            <a:lvl2pPr>
              <a:defRPr sz="7200"/>
            </a:lvl2pPr>
            <a:lvl3pPr>
              <a:defRPr sz="6500"/>
            </a:lvl3pPr>
            <a:lvl4pPr>
              <a:defRPr sz="5800"/>
            </a:lvl4pPr>
            <a:lvl5pPr>
              <a:defRPr sz="5800"/>
            </a:lvl5pPr>
            <a:lvl6pPr>
              <a:defRPr sz="5800"/>
            </a:lvl6pPr>
            <a:lvl7pPr>
              <a:defRPr sz="5800"/>
            </a:lvl7pPr>
            <a:lvl8pPr>
              <a:defRPr sz="5800"/>
            </a:lvl8pPr>
            <a:lvl9pPr>
              <a:defRPr sz="5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10973873" y="8059343"/>
            <a:ext cx="9548693" cy="3358751"/>
          </a:xfrm>
        </p:spPr>
        <p:txBody>
          <a:bodyPr anchor="b"/>
          <a:lstStyle>
            <a:lvl1pPr marL="0" indent="0">
              <a:buNone/>
              <a:defRPr sz="8600" b="1"/>
            </a:lvl1pPr>
            <a:lvl2pPr marL="1645920" indent="0">
              <a:buNone/>
              <a:defRPr sz="7200" b="1"/>
            </a:lvl2pPr>
            <a:lvl3pPr marL="3291840" indent="0">
              <a:buNone/>
              <a:defRPr sz="6500" b="1"/>
            </a:lvl3pPr>
            <a:lvl4pPr marL="4937760" indent="0">
              <a:buNone/>
              <a:defRPr sz="5800" b="1"/>
            </a:lvl4pPr>
            <a:lvl5pPr marL="6583680" indent="0">
              <a:buNone/>
              <a:defRPr sz="5800" b="1"/>
            </a:lvl5pPr>
            <a:lvl6pPr marL="8229600" indent="0">
              <a:buNone/>
              <a:defRPr sz="5800" b="1"/>
            </a:lvl6pPr>
            <a:lvl7pPr marL="9875520" indent="0">
              <a:buNone/>
              <a:defRPr sz="5800" b="1"/>
            </a:lvl7pPr>
            <a:lvl8pPr marL="11521440" indent="0">
              <a:buNone/>
              <a:defRPr sz="5800" b="1"/>
            </a:lvl8pPr>
            <a:lvl9pPr marL="13167360" indent="0">
              <a:buNone/>
              <a:defRPr sz="58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10973873" y="11418094"/>
            <a:ext cx="9548693" cy="20744262"/>
          </a:xfrm>
        </p:spPr>
        <p:txBody>
          <a:bodyPr/>
          <a:lstStyle>
            <a:lvl1pPr>
              <a:defRPr sz="8600"/>
            </a:lvl1pPr>
            <a:lvl2pPr>
              <a:defRPr sz="7200"/>
            </a:lvl2pPr>
            <a:lvl3pPr>
              <a:defRPr sz="6500"/>
            </a:lvl3pPr>
            <a:lvl4pPr>
              <a:defRPr sz="5800"/>
            </a:lvl4pPr>
            <a:lvl5pPr>
              <a:defRPr sz="5800"/>
            </a:lvl5pPr>
            <a:lvl6pPr>
              <a:defRPr sz="5800"/>
            </a:lvl6pPr>
            <a:lvl7pPr>
              <a:defRPr sz="5800"/>
            </a:lvl7pPr>
            <a:lvl8pPr>
              <a:defRPr sz="5800"/>
            </a:lvl8pPr>
            <a:lvl9pPr>
              <a:defRPr sz="5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3"/>
          <p:cNvSpPr>
            <a:spLocks noGrp="1"/>
          </p:cNvSpPr>
          <p:nvPr>
            <p:ph type="dt" sz="half" idx="10"/>
          </p:nvPr>
        </p:nvSpPr>
        <p:spPr>
          <a:ln/>
        </p:spPr>
        <p:txBody>
          <a:bodyPr/>
          <a:lstStyle>
            <a:lvl1pPr>
              <a:defRPr/>
            </a:lvl1pPr>
          </a:lstStyle>
          <a:p>
            <a:pPr>
              <a:defRPr/>
            </a:pPr>
            <a:fld id="{B5EDC15D-924A-4A99-8EA9-E12F867F0F54}" type="datetimeFigureOut">
              <a:rPr lang="tr-TR"/>
              <a:pPr>
                <a:defRPr/>
              </a:pPr>
              <a:t>14.1.2015</a:t>
            </a:fld>
            <a:endParaRPr lang="tr-TR"/>
          </a:p>
        </p:txBody>
      </p:sp>
      <p:sp>
        <p:nvSpPr>
          <p:cNvPr id="8" name="Altbilgi Yer Tutucusu 4"/>
          <p:cNvSpPr>
            <a:spLocks noGrp="1"/>
          </p:cNvSpPr>
          <p:nvPr>
            <p:ph type="ftr" sz="quarter" idx="11"/>
          </p:nvPr>
        </p:nvSpPr>
        <p:spPr>
          <a:ln/>
        </p:spPr>
        <p:txBody>
          <a:bodyPr/>
          <a:lstStyle>
            <a:lvl1pPr>
              <a:defRPr/>
            </a:lvl1pPr>
          </a:lstStyle>
          <a:p>
            <a:pPr>
              <a:defRPr/>
            </a:pPr>
            <a:endParaRPr lang="tr-TR"/>
          </a:p>
        </p:txBody>
      </p:sp>
      <p:sp>
        <p:nvSpPr>
          <p:cNvPr id="9" name="Slayt Numarası Yer Tutucusu 5"/>
          <p:cNvSpPr>
            <a:spLocks noGrp="1"/>
          </p:cNvSpPr>
          <p:nvPr>
            <p:ph type="sldNum" sz="quarter" idx="12"/>
          </p:nvPr>
        </p:nvSpPr>
        <p:spPr>
          <a:ln/>
        </p:spPr>
        <p:txBody>
          <a:bodyPr/>
          <a:lstStyle>
            <a:lvl1pPr>
              <a:defRPr/>
            </a:lvl1pPr>
          </a:lstStyle>
          <a:p>
            <a:pPr>
              <a:defRPr/>
            </a:pPr>
            <a:fld id="{2EA2C040-15EB-421C-A153-137DF7F92DCD}"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3"/>
          <p:cNvSpPr>
            <a:spLocks noGrp="1"/>
          </p:cNvSpPr>
          <p:nvPr>
            <p:ph type="dt" sz="half" idx="10"/>
          </p:nvPr>
        </p:nvSpPr>
        <p:spPr>
          <a:ln/>
        </p:spPr>
        <p:txBody>
          <a:bodyPr/>
          <a:lstStyle>
            <a:lvl1pPr>
              <a:defRPr/>
            </a:lvl1pPr>
          </a:lstStyle>
          <a:p>
            <a:pPr>
              <a:defRPr/>
            </a:pPr>
            <a:fld id="{1BF9A6F2-8440-48D6-8FAB-51059B905943}" type="datetimeFigureOut">
              <a:rPr lang="tr-TR"/>
              <a:pPr>
                <a:defRPr/>
              </a:pPr>
              <a:t>14.1.2015</a:t>
            </a:fld>
            <a:endParaRPr lang="tr-TR"/>
          </a:p>
        </p:txBody>
      </p:sp>
      <p:sp>
        <p:nvSpPr>
          <p:cNvPr id="4" name="Altbilgi Yer Tutucusu 4"/>
          <p:cNvSpPr>
            <a:spLocks noGrp="1"/>
          </p:cNvSpPr>
          <p:nvPr>
            <p:ph type="ftr" sz="quarter" idx="11"/>
          </p:nvPr>
        </p:nvSpPr>
        <p:spPr>
          <a:ln/>
        </p:spPr>
        <p:txBody>
          <a:bodyPr/>
          <a:lstStyle>
            <a:lvl1pPr>
              <a:defRPr/>
            </a:lvl1pPr>
          </a:lstStyle>
          <a:p>
            <a:pPr>
              <a:defRPr/>
            </a:pPr>
            <a:endParaRPr lang="tr-TR"/>
          </a:p>
        </p:txBody>
      </p:sp>
      <p:sp>
        <p:nvSpPr>
          <p:cNvPr id="5" name="Slayt Numarası Yer Tutucusu 5"/>
          <p:cNvSpPr>
            <a:spLocks noGrp="1"/>
          </p:cNvSpPr>
          <p:nvPr>
            <p:ph type="sldNum" sz="quarter" idx="12"/>
          </p:nvPr>
        </p:nvSpPr>
        <p:spPr>
          <a:ln/>
        </p:spPr>
        <p:txBody>
          <a:bodyPr/>
          <a:lstStyle>
            <a:lvl1pPr>
              <a:defRPr/>
            </a:lvl1pPr>
          </a:lstStyle>
          <a:p>
            <a:pPr>
              <a:defRPr/>
            </a:pPr>
            <a:fld id="{F79C7629-C881-4913-B097-3D78C1B33D85}"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3"/>
          <p:cNvSpPr>
            <a:spLocks noGrp="1"/>
          </p:cNvSpPr>
          <p:nvPr>
            <p:ph type="dt" sz="half" idx="10"/>
          </p:nvPr>
        </p:nvSpPr>
        <p:spPr>
          <a:ln/>
        </p:spPr>
        <p:txBody>
          <a:bodyPr/>
          <a:lstStyle>
            <a:lvl1pPr>
              <a:defRPr/>
            </a:lvl1pPr>
          </a:lstStyle>
          <a:p>
            <a:pPr>
              <a:defRPr/>
            </a:pPr>
            <a:fld id="{F3CA65E1-681C-47BE-8566-6C84A60B7C17}" type="datetimeFigureOut">
              <a:rPr lang="tr-TR"/>
              <a:pPr>
                <a:defRPr/>
              </a:pPr>
              <a:t>14.1.2015</a:t>
            </a:fld>
            <a:endParaRPr lang="tr-TR"/>
          </a:p>
        </p:txBody>
      </p:sp>
      <p:sp>
        <p:nvSpPr>
          <p:cNvPr id="3" name="Altbilgi Yer Tutucusu 4"/>
          <p:cNvSpPr>
            <a:spLocks noGrp="1"/>
          </p:cNvSpPr>
          <p:nvPr>
            <p:ph type="ftr" sz="quarter" idx="11"/>
          </p:nvPr>
        </p:nvSpPr>
        <p:spPr>
          <a:ln/>
        </p:spPr>
        <p:txBody>
          <a:bodyPr/>
          <a:lstStyle>
            <a:lvl1pPr>
              <a:defRPr/>
            </a:lvl1pPr>
          </a:lstStyle>
          <a:p>
            <a:pPr>
              <a:defRPr/>
            </a:pPr>
            <a:endParaRPr lang="tr-TR"/>
          </a:p>
        </p:txBody>
      </p:sp>
      <p:sp>
        <p:nvSpPr>
          <p:cNvPr id="4" name="Slayt Numarası Yer Tutucusu 5"/>
          <p:cNvSpPr>
            <a:spLocks noGrp="1"/>
          </p:cNvSpPr>
          <p:nvPr>
            <p:ph type="sldNum" sz="quarter" idx="12"/>
          </p:nvPr>
        </p:nvSpPr>
        <p:spPr>
          <a:ln/>
        </p:spPr>
        <p:txBody>
          <a:bodyPr/>
          <a:lstStyle>
            <a:lvl1pPr>
              <a:defRPr/>
            </a:lvl1pPr>
          </a:lstStyle>
          <a:p>
            <a:pPr>
              <a:defRPr/>
            </a:pPr>
            <a:fld id="{46E1C71F-5B4D-43BF-94C7-27C0DEE1F2C2}"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1080136" y="1433512"/>
            <a:ext cx="7107139" cy="6100763"/>
          </a:xfrm>
        </p:spPr>
        <p:txBody>
          <a:bodyPr anchor="b"/>
          <a:lstStyle>
            <a:lvl1pPr algn="l">
              <a:defRPr sz="7200" b="1"/>
            </a:lvl1pPr>
          </a:lstStyle>
          <a:p>
            <a:r>
              <a:rPr lang="tr-TR" smtClean="0"/>
              <a:t>Asıl başlık stili için tıklatın</a:t>
            </a:r>
            <a:endParaRPr lang="tr-TR"/>
          </a:p>
        </p:txBody>
      </p:sp>
      <p:sp>
        <p:nvSpPr>
          <p:cNvPr id="3" name="İçerik Yer Tutucusu 2"/>
          <p:cNvSpPr>
            <a:spLocks noGrp="1"/>
          </p:cNvSpPr>
          <p:nvPr>
            <p:ph idx="1"/>
          </p:nvPr>
        </p:nvSpPr>
        <p:spPr>
          <a:xfrm>
            <a:off x="8446056" y="1433515"/>
            <a:ext cx="12076509" cy="30728843"/>
          </a:xfrm>
        </p:spPr>
        <p:txBody>
          <a:bodyPr/>
          <a:lstStyle>
            <a:lvl1pPr>
              <a:defRPr sz="11500"/>
            </a:lvl1pPr>
            <a:lvl2pPr>
              <a:defRPr sz="10100"/>
            </a:lvl2pPr>
            <a:lvl3pPr>
              <a:defRPr sz="8600"/>
            </a:lvl3pPr>
            <a:lvl4pPr>
              <a:defRPr sz="7200"/>
            </a:lvl4pPr>
            <a:lvl5pPr>
              <a:defRPr sz="7200"/>
            </a:lvl5pPr>
            <a:lvl6pPr>
              <a:defRPr sz="7200"/>
            </a:lvl6pPr>
            <a:lvl7pPr>
              <a:defRPr sz="7200"/>
            </a:lvl7pPr>
            <a:lvl8pPr>
              <a:defRPr sz="7200"/>
            </a:lvl8pPr>
            <a:lvl9pPr>
              <a:defRPr sz="7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1080136" y="7534278"/>
            <a:ext cx="7107139" cy="24628081"/>
          </a:xfrm>
        </p:spPr>
        <p:txBody>
          <a:bodyPr/>
          <a:lstStyle>
            <a:lvl1pPr marL="0" indent="0">
              <a:buNone/>
              <a:defRPr sz="5000"/>
            </a:lvl1pPr>
            <a:lvl2pPr marL="1645920" indent="0">
              <a:buNone/>
              <a:defRPr sz="4300"/>
            </a:lvl2pPr>
            <a:lvl3pPr marL="3291840" indent="0">
              <a:buNone/>
              <a:defRPr sz="3600"/>
            </a:lvl3pPr>
            <a:lvl4pPr marL="4937760" indent="0">
              <a:buNone/>
              <a:defRPr sz="3200"/>
            </a:lvl4pPr>
            <a:lvl5pPr marL="6583680" indent="0">
              <a:buNone/>
              <a:defRPr sz="3200"/>
            </a:lvl5pPr>
            <a:lvl6pPr marL="8229600" indent="0">
              <a:buNone/>
              <a:defRPr sz="3200"/>
            </a:lvl6pPr>
            <a:lvl7pPr marL="9875520" indent="0">
              <a:buNone/>
              <a:defRPr sz="3200"/>
            </a:lvl7pPr>
            <a:lvl8pPr marL="11521440" indent="0">
              <a:buNone/>
              <a:defRPr sz="3200"/>
            </a:lvl8pPr>
            <a:lvl9pPr marL="13167360" indent="0">
              <a:buNone/>
              <a:defRPr sz="3200"/>
            </a:lvl9pPr>
          </a:lstStyle>
          <a:p>
            <a:pPr lvl="0"/>
            <a:r>
              <a:rPr lang="tr-TR" smtClean="0"/>
              <a:t>Asıl metin stillerini düzenlemek için tıklatın</a:t>
            </a:r>
          </a:p>
        </p:txBody>
      </p:sp>
      <p:sp>
        <p:nvSpPr>
          <p:cNvPr id="5" name="Veri Yer Tutucusu 3"/>
          <p:cNvSpPr>
            <a:spLocks noGrp="1"/>
          </p:cNvSpPr>
          <p:nvPr>
            <p:ph type="dt" sz="half" idx="10"/>
          </p:nvPr>
        </p:nvSpPr>
        <p:spPr>
          <a:ln/>
        </p:spPr>
        <p:txBody>
          <a:bodyPr/>
          <a:lstStyle>
            <a:lvl1pPr>
              <a:defRPr/>
            </a:lvl1pPr>
          </a:lstStyle>
          <a:p>
            <a:pPr>
              <a:defRPr/>
            </a:pPr>
            <a:fld id="{D1F41D5F-4C07-44B8-B87D-B17F779D0002}" type="datetimeFigureOut">
              <a:rPr lang="tr-TR"/>
              <a:pPr>
                <a:defRPr/>
              </a:pPr>
              <a:t>14.1.2015</a:t>
            </a:fld>
            <a:endParaRPr lang="tr-TR"/>
          </a:p>
        </p:txBody>
      </p:sp>
      <p:sp>
        <p:nvSpPr>
          <p:cNvPr id="6" name="Altbilgi Yer Tutucusu 4"/>
          <p:cNvSpPr>
            <a:spLocks noGrp="1"/>
          </p:cNvSpPr>
          <p:nvPr>
            <p:ph type="ftr" sz="quarter" idx="11"/>
          </p:nvPr>
        </p:nvSpPr>
        <p:spPr>
          <a:ln/>
        </p:spPr>
        <p:txBody>
          <a:bodyPr/>
          <a:lstStyle>
            <a:lvl1pPr>
              <a:defRPr/>
            </a:lvl1pPr>
          </a:lstStyle>
          <a:p>
            <a:pPr>
              <a:defRPr/>
            </a:pPr>
            <a:endParaRPr lang="tr-TR"/>
          </a:p>
        </p:txBody>
      </p:sp>
      <p:sp>
        <p:nvSpPr>
          <p:cNvPr id="7" name="Slayt Numarası Yer Tutucusu 5"/>
          <p:cNvSpPr>
            <a:spLocks noGrp="1"/>
          </p:cNvSpPr>
          <p:nvPr>
            <p:ph type="sldNum" sz="quarter" idx="12"/>
          </p:nvPr>
        </p:nvSpPr>
        <p:spPr>
          <a:ln/>
        </p:spPr>
        <p:txBody>
          <a:bodyPr/>
          <a:lstStyle>
            <a:lvl1pPr>
              <a:defRPr/>
            </a:lvl1pPr>
          </a:lstStyle>
          <a:p>
            <a:pPr>
              <a:defRPr/>
            </a:pPr>
            <a:fld id="{D76BCE40-B656-4D9B-B48A-D137558F0049}"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4234280" y="25203150"/>
            <a:ext cx="12961620" cy="2975375"/>
          </a:xfrm>
        </p:spPr>
        <p:txBody>
          <a:bodyPr anchor="b"/>
          <a:lstStyle>
            <a:lvl1pPr algn="l">
              <a:defRPr sz="7200" b="1"/>
            </a:lvl1pPr>
          </a:lstStyle>
          <a:p>
            <a:r>
              <a:rPr lang="tr-TR" smtClean="0"/>
              <a:t>Asıl başlık stili için tıklatın</a:t>
            </a:r>
            <a:endParaRPr lang="tr-TR"/>
          </a:p>
        </p:txBody>
      </p:sp>
      <p:sp>
        <p:nvSpPr>
          <p:cNvPr id="3" name="Resim Yer Tutucusu 2"/>
          <p:cNvSpPr>
            <a:spLocks noGrp="1"/>
          </p:cNvSpPr>
          <p:nvPr>
            <p:ph type="pic" idx="1"/>
          </p:nvPr>
        </p:nvSpPr>
        <p:spPr>
          <a:xfrm>
            <a:off x="4234280" y="3217069"/>
            <a:ext cx="12961620" cy="21602700"/>
          </a:xfrm>
        </p:spPr>
        <p:txBody>
          <a:bodyPr lIns="329184" tIns="164592" rIns="329184" bIns="164592" rtlCol="0">
            <a:normAutofit/>
          </a:bodyPr>
          <a:lstStyle>
            <a:lvl1pPr marL="0" indent="0">
              <a:buNone/>
              <a:defRPr sz="11500"/>
            </a:lvl1pPr>
            <a:lvl2pPr marL="1645920" indent="0">
              <a:buNone/>
              <a:defRPr sz="10100"/>
            </a:lvl2pPr>
            <a:lvl3pPr marL="3291840" indent="0">
              <a:buNone/>
              <a:defRPr sz="8600"/>
            </a:lvl3pPr>
            <a:lvl4pPr marL="4937760" indent="0">
              <a:buNone/>
              <a:defRPr sz="7200"/>
            </a:lvl4pPr>
            <a:lvl5pPr marL="6583680" indent="0">
              <a:buNone/>
              <a:defRPr sz="7200"/>
            </a:lvl5pPr>
            <a:lvl6pPr marL="8229600" indent="0">
              <a:buNone/>
              <a:defRPr sz="7200"/>
            </a:lvl6pPr>
            <a:lvl7pPr marL="9875520" indent="0">
              <a:buNone/>
              <a:defRPr sz="7200"/>
            </a:lvl7pPr>
            <a:lvl8pPr marL="11521440" indent="0">
              <a:buNone/>
              <a:defRPr sz="7200"/>
            </a:lvl8pPr>
            <a:lvl9pPr marL="13167360" indent="0">
              <a:buNone/>
              <a:defRPr sz="7200"/>
            </a:lvl9pPr>
          </a:lstStyle>
          <a:p>
            <a:pPr lvl="0"/>
            <a:endParaRPr lang="tr-TR" noProof="0"/>
          </a:p>
        </p:txBody>
      </p:sp>
      <p:sp>
        <p:nvSpPr>
          <p:cNvPr id="4" name="Metin Yer Tutucusu 3"/>
          <p:cNvSpPr>
            <a:spLocks noGrp="1"/>
          </p:cNvSpPr>
          <p:nvPr>
            <p:ph type="body" sz="half" idx="2"/>
          </p:nvPr>
        </p:nvSpPr>
        <p:spPr>
          <a:xfrm>
            <a:off x="4234280" y="28178524"/>
            <a:ext cx="12961620" cy="4225526"/>
          </a:xfrm>
        </p:spPr>
        <p:txBody>
          <a:bodyPr/>
          <a:lstStyle>
            <a:lvl1pPr marL="0" indent="0">
              <a:buNone/>
              <a:defRPr sz="5000"/>
            </a:lvl1pPr>
            <a:lvl2pPr marL="1645920" indent="0">
              <a:buNone/>
              <a:defRPr sz="4300"/>
            </a:lvl2pPr>
            <a:lvl3pPr marL="3291840" indent="0">
              <a:buNone/>
              <a:defRPr sz="3600"/>
            </a:lvl3pPr>
            <a:lvl4pPr marL="4937760" indent="0">
              <a:buNone/>
              <a:defRPr sz="3200"/>
            </a:lvl4pPr>
            <a:lvl5pPr marL="6583680" indent="0">
              <a:buNone/>
              <a:defRPr sz="3200"/>
            </a:lvl5pPr>
            <a:lvl6pPr marL="8229600" indent="0">
              <a:buNone/>
              <a:defRPr sz="3200"/>
            </a:lvl6pPr>
            <a:lvl7pPr marL="9875520" indent="0">
              <a:buNone/>
              <a:defRPr sz="3200"/>
            </a:lvl7pPr>
            <a:lvl8pPr marL="11521440" indent="0">
              <a:buNone/>
              <a:defRPr sz="3200"/>
            </a:lvl8pPr>
            <a:lvl9pPr marL="13167360" indent="0">
              <a:buNone/>
              <a:defRPr sz="3200"/>
            </a:lvl9pPr>
          </a:lstStyle>
          <a:p>
            <a:pPr lvl="0"/>
            <a:r>
              <a:rPr lang="tr-TR" smtClean="0"/>
              <a:t>Asıl metin stillerini düzenlemek için tıklatın</a:t>
            </a:r>
          </a:p>
        </p:txBody>
      </p:sp>
      <p:sp>
        <p:nvSpPr>
          <p:cNvPr id="5" name="Veri Yer Tutucusu 3"/>
          <p:cNvSpPr>
            <a:spLocks noGrp="1"/>
          </p:cNvSpPr>
          <p:nvPr>
            <p:ph type="dt" sz="half" idx="10"/>
          </p:nvPr>
        </p:nvSpPr>
        <p:spPr>
          <a:ln/>
        </p:spPr>
        <p:txBody>
          <a:bodyPr/>
          <a:lstStyle>
            <a:lvl1pPr>
              <a:defRPr/>
            </a:lvl1pPr>
          </a:lstStyle>
          <a:p>
            <a:pPr>
              <a:defRPr/>
            </a:pPr>
            <a:fld id="{CE8CB88D-34B6-481D-9011-6B7B9550F2D9}" type="datetimeFigureOut">
              <a:rPr lang="tr-TR"/>
              <a:pPr>
                <a:defRPr/>
              </a:pPr>
              <a:t>14.1.2015</a:t>
            </a:fld>
            <a:endParaRPr lang="tr-TR"/>
          </a:p>
        </p:txBody>
      </p:sp>
      <p:sp>
        <p:nvSpPr>
          <p:cNvPr id="6" name="Altbilgi Yer Tutucusu 4"/>
          <p:cNvSpPr>
            <a:spLocks noGrp="1"/>
          </p:cNvSpPr>
          <p:nvPr>
            <p:ph type="ftr" sz="quarter" idx="11"/>
          </p:nvPr>
        </p:nvSpPr>
        <p:spPr>
          <a:ln/>
        </p:spPr>
        <p:txBody>
          <a:bodyPr/>
          <a:lstStyle>
            <a:lvl1pPr>
              <a:defRPr/>
            </a:lvl1pPr>
          </a:lstStyle>
          <a:p>
            <a:pPr>
              <a:defRPr/>
            </a:pPr>
            <a:endParaRPr lang="tr-TR"/>
          </a:p>
        </p:txBody>
      </p:sp>
      <p:sp>
        <p:nvSpPr>
          <p:cNvPr id="7" name="Slayt Numarası Yer Tutucusu 5"/>
          <p:cNvSpPr>
            <a:spLocks noGrp="1"/>
          </p:cNvSpPr>
          <p:nvPr>
            <p:ph type="sldNum" sz="quarter" idx="12"/>
          </p:nvPr>
        </p:nvSpPr>
        <p:spPr>
          <a:ln/>
        </p:spPr>
        <p:txBody>
          <a:bodyPr/>
          <a:lstStyle>
            <a:lvl1pPr>
              <a:defRPr/>
            </a:lvl1pPr>
          </a:lstStyle>
          <a:p>
            <a:pPr>
              <a:defRPr/>
            </a:pPr>
            <a:fld id="{9D8A97ED-3A90-4ED1-B759-59909993792B}"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Başlık Yer Tutucusu 1"/>
          <p:cNvSpPr>
            <a:spLocks noGrp="1"/>
          </p:cNvSpPr>
          <p:nvPr>
            <p:ph type="title"/>
          </p:nvPr>
        </p:nvSpPr>
        <p:spPr bwMode="auto">
          <a:xfrm>
            <a:off x="1079500" y="1443038"/>
            <a:ext cx="19443700" cy="6000750"/>
          </a:xfrm>
          <a:prstGeom prst="rect">
            <a:avLst/>
          </a:prstGeom>
          <a:noFill/>
          <a:ln w="9525">
            <a:noFill/>
            <a:miter lim="800000"/>
            <a:headEnd/>
            <a:tailEnd/>
          </a:ln>
        </p:spPr>
        <p:txBody>
          <a:bodyPr vert="horz" wrap="square" lIns="328984" tIns="164492" rIns="328984" bIns="164492" numCol="1" anchor="ctr" anchorCtr="0" compatLnSpc="1">
            <a:prstTxWarp prst="textNoShape">
              <a:avLst/>
            </a:prstTxWarp>
          </a:bodyPr>
          <a:lstStyle/>
          <a:p>
            <a:pPr lvl="0"/>
            <a:r>
              <a:rPr lang="tr-TR" smtClean="0"/>
              <a:t>Asıl başlık stili için tıklatın</a:t>
            </a:r>
          </a:p>
        </p:txBody>
      </p:sp>
      <p:sp>
        <p:nvSpPr>
          <p:cNvPr id="1027" name="Metin Yer Tutucusu 2"/>
          <p:cNvSpPr>
            <a:spLocks noGrp="1"/>
          </p:cNvSpPr>
          <p:nvPr>
            <p:ph type="body" idx="1"/>
          </p:nvPr>
        </p:nvSpPr>
        <p:spPr bwMode="auto">
          <a:xfrm>
            <a:off x="1079500" y="8401050"/>
            <a:ext cx="19443700" cy="23760113"/>
          </a:xfrm>
          <a:prstGeom prst="rect">
            <a:avLst/>
          </a:prstGeom>
          <a:noFill/>
          <a:ln w="9525">
            <a:noFill/>
            <a:miter lim="800000"/>
            <a:headEnd/>
            <a:tailEnd/>
          </a:ln>
        </p:spPr>
        <p:txBody>
          <a:bodyPr vert="horz" wrap="square" lIns="328984" tIns="164492" rIns="328984" bIns="164492"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Veri Yer Tutucusu 3"/>
          <p:cNvSpPr>
            <a:spLocks noGrp="1"/>
          </p:cNvSpPr>
          <p:nvPr>
            <p:ph type="dt" sz="half" idx="2"/>
          </p:nvPr>
        </p:nvSpPr>
        <p:spPr bwMode="auto">
          <a:xfrm>
            <a:off x="1079500" y="33374013"/>
            <a:ext cx="5041900" cy="1914525"/>
          </a:xfrm>
          <a:prstGeom prst="rect">
            <a:avLst/>
          </a:prstGeom>
          <a:noFill/>
          <a:ln w="9525">
            <a:noFill/>
            <a:miter lim="800000"/>
            <a:headEnd/>
            <a:tailEnd/>
          </a:ln>
        </p:spPr>
        <p:txBody>
          <a:bodyPr vert="horz" wrap="square" lIns="328984" tIns="164492" rIns="328984" bIns="164492" numCol="1" anchor="ctr" anchorCtr="0" compatLnSpc="1">
            <a:prstTxWarp prst="textNoShape">
              <a:avLst/>
            </a:prstTxWarp>
          </a:bodyPr>
          <a:lstStyle>
            <a:lvl1pPr>
              <a:defRPr sz="4500">
                <a:solidFill>
                  <a:srgbClr val="898989"/>
                </a:solidFill>
              </a:defRPr>
            </a:lvl1pPr>
          </a:lstStyle>
          <a:p>
            <a:pPr>
              <a:defRPr/>
            </a:pPr>
            <a:fld id="{FA51FC91-C404-4B02-B37B-7E9FDE3F8A1B}" type="datetimeFigureOut">
              <a:rPr lang="tr-TR"/>
              <a:pPr>
                <a:defRPr/>
              </a:pPr>
              <a:t>14.1.2015</a:t>
            </a:fld>
            <a:endParaRPr lang="tr-TR"/>
          </a:p>
        </p:txBody>
      </p:sp>
      <p:sp>
        <p:nvSpPr>
          <p:cNvPr id="5" name="Altbilgi Yer Tutucusu 4"/>
          <p:cNvSpPr>
            <a:spLocks noGrp="1"/>
          </p:cNvSpPr>
          <p:nvPr>
            <p:ph type="ftr" sz="quarter" idx="3"/>
          </p:nvPr>
        </p:nvSpPr>
        <p:spPr bwMode="auto">
          <a:xfrm>
            <a:off x="7380288" y="33374013"/>
            <a:ext cx="6842125" cy="1914525"/>
          </a:xfrm>
          <a:prstGeom prst="rect">
            <a:avLst/>
          </a:prstGeom>
          <a:noFill/>
          <a:ln w="9525">
            <a:noFill/>
            <a:miter lim="800000"/>
            <a:headEnd/>
            <a:tailEnd/>
          </a:ln>
        </p:spPr>
        <p:txBody>
          <a:bodyPr vert="horz" wrap="square" lIns="328984" tIns="164492" rIns="328984" bIns="164492" numCol="1" anchor="ctr" anchorCtr="0" compatLnSpc="1">
            <a:prstTxWarp prst="textNoShape">
              <a:avLst/>
            </a:prstTxWarp>
          </a:bodyPr>
          <a:lstStyle>
            <a:lvl1pPr algn="ctr">
              <a:defRPr sz="4500">
                <a:solidFill>
                  <a:srgbClr val="898989"/>
                </a:solidFill>
              </a:defRPr>
            </a:lvl1pPr>
          </a:lstStyle>
          <a:p>
            <a:pPr>
              <a:defRPr/>
            </a:pPr>
            <a:endParaRPr lang="tr-TR"/>
          </a:p>
        </p:txBody>
      </p:sp>
      <p:sp>
        <p:nvSpPr>
          <p:cNvPr id="6" name="Slayt Numarası Yer Tutucusu 5"/>
          <p:cNvSpPr>
            <a:spLocks noGrp="1"/>
          </p:cNvSpPr>
          <p:nvPr>
            <p:ph type="sldNum" sz="quarter" idx="4"/>
          </p:nvPr>
        </p:nvSpPr>
        <p:spPr bwMode="auto">
          <a:xfrm>
            <a:off x="15481300" y="33374013"/>
            <a:ext cx="5041900" cy="1914525"/>
          </a:xfrm>
          <a:prstGeom prst="rect">
            <a:avLst/>
          </a:prstGeom>
          <a:noFill/>
          <a:ln w="9525">
            <a:noFill/>
            <a:miter lim="800000"/>
            <a:headEnd/>
            <a:tailEnd/>
          </a:ln>
        </p:spPr>
        <p:txBody>
          <a:bodyPr vert="horz" wrap="square" lIns="328984" tIns="164492" rIns="328984" bIns="164492" numCol="1" anchor="ctr" anchorCtr="0" compatLnSpc="1">
            <a:prstTxWarp prst="textNoShape">
              <a:avLst/>
            </a:prstTxWarp>
          </a:bodyPr>
          <a:lstStyle>
            <a:lvl1pPr algn="r">
              <a:defRPr sz="4500">
                <a:solidFill>
                  <a:srgbClr val="898989"/>
                </a:solidFill>
              </a:defRPr>
            </a:lvl1pPr>
          </a:lstStyle>
          <a:p>
            <a:pPr>
              <a:defRPr/>
            </a:pPr>
            <a:fld id="{B89A49DC-E228-4898-9B9B-D755045179C7}"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295650" rtl="0" eaLnBrk="0" fontAlgn="base" hangingPunct="0">
        <a:spcBef>
          <a:spcPct val="0"/>
        </a:spcBef>
        <a:spcAft>
          <a:spcPct val="0"/>
        </a:spcAft>
        <a:defRPr sz="15800" kern="1200">
          <a:solidFill>
            <a:schemeClr val="tx1"/>
          </a:solidFill>
          <a:latin typeface="+mj-lt"/>
          <a:ea typeface="+mj-ea"/>
          <a:cs typeface="+mj-cs"/>
        </a:defRPr>
      </a:lvl1pPr>
      <a:lvl2pPr algn="ctr" defTabSz="3295650" rtl="0" eaLnBrk="0" fontAlgn="base" hangingPunct="0">
        <a:spcBef>
          <a:spcPct val="0"/>
        </a:spcBef>
        <a:spcAft>
          <a:spcPct val="0"/>
        </a:spcAft>
        <a:defRPr sz="15800">
          <a:solidFill>
            <a:schemeClr val="tx1"/>
          </a:solidFill>
          <a:latin typeface="Calibri" pitchFamily="34" charset="0"/>
        </a:defRPr>
      </a:lvl2pPr>
      <a:lvl3pPr algn="ctr" defTabSz="3295650" rtl="0" eaLnBrk="0" fontAlgn="base" hangingPunct="0">
        <a:spcBef>
          <a:spcPct val="0"/>
        </a:spcBef>
        <a:spcAft>
          <a:spcPct val="0"/>
        </a:spcAft>
        <a:defRPr sz="15800">
          <a:solidFill>
            <a:schemeClr val="tx1"/>
          </a:solidFill>
          <a:latin typeface="Calibri" pitchFamily="34" charset="0"/>
        </a:defRPr>
      </a:lvl3pPr>
      <a:lvl4pPr algn="ctr" defTabSz="3295650" rtl="0" eaLnBrk="0" fontAlgn="base" hangingPunct="0">
        <a:spcBef>
          <a:spcPct val="0"/>
        </a:spcBef>
        <a:spcAft>
          <a:spcPct val="0"/>
        </a:spcAft>
        <a:defRPr sz="15800">
          <a:solidFill>
            <a:schemeClr val="tx1"/>
          </a:solidFill>
          <a:latin typeface="Calibri" pitchFamily="34" charset="0"/>
        </a:defRPr>
      </a:lvl4pPr>
      <a:lvl5pPr algn="ctr" defTabSz="3295650" rtl="0" eaLnBrk="0" fontAlgn="base" hangingPunct="0">
        <a:spcBef>
          <a:spcPct val="0"/>
        </a:spcBef>
        <a:spcAft>
          <a:spcPct val="0"/>
        </a:spcAft>
        <a:defRPr sz="15800">
          <a:solidFill>
            <a:schemeClr val="tx1"/>
          </a:solidFill>
          <a:latin typeface="Calibri" pitchFamily="34" charset="0"/>
        </a:defRPr>
      </a:lvl5pPr>
      <a:lvl6pPr marL="457200" algn="ctr" defTabSz="3295650" rtl="0" fontAlgn="base">
        <a:spcBef>
          <a:spcPct val="0"/>
        </a:spcBef>
        <a:spcAft>
          <a:spcPct val="0"/>
        </a:spcAft>
        <a:defRPr sz="15800">
          <a:solidFill>
            <a:schemeClr val="tx1"/>
          </a:solidFill>
          <a:latin typeface="Calibri" pitchFamily="34" charset="0"/>
        </a:defRPr>
      </a:lvl6pPr>
      <a:lvl7pPr marL="914400" algn="ctr" defTabSz="3295650" rtl="0" fontAlgn="base">
        <a:spcBef>
          <a:spcPct val="0"/>
        </a:spcBef>
        <a:spcAft>
          <a:spcPct val="0"/>
        </a:spcAft>
        <a:defRPr sz="15800">
          <a:solidFill>
            <a:schemeClr val="tx1"/>
          </a:solidFill>
          <a:latin typeface="Calibri" pitchFamily="34" charset="0"/>
        </a:defRPr>
      </a:lvl7pPr>
      <a:lvl8pPr marL="1371600" algn="ctr" defTabSz="3295650" rtl="0" fontAlgn="base">
        <a:spcBef>
          <a:spcPct val="0"/>
        </a:spcBef>
        <a:spcAft>
          <a:spcPct val="0"/>
        </a:spcAft>
        <a:defRPr sz="15800">
          <a:solidFill>
            <a:schemeClr val="tx1"/>
          </a:solidFill>
          <a:latin typeface="Calibri" pitchFamily="34" charset="0"/>
        </a:defRPr>
      </a:lvl8pPr>
      <a:lvl9pPr marL="1828800" algn="ctr" defTabSz="3295650" rtl="0" fontAlgn="base">
        <a:spcBef>
          <a:spcPct val="0"/>
        </a:spcBef>
        <a:spcAft>
          <a:spcPct val="0"/>
        </a:spcAft>
        <a:defRPr sz="15800">
          <a:solidFill>
            <a:schemeClr val="tx1"/>
          </a:solidFill>
          <a:latin typeface="Calibri" pitchFamily="34" charset="0"/>
        </a:defRPr>
      </a:lvl9pPr>
    </p:titleStyle>
    <p:bodyStyle>
      <a:lvl1pPr marL="1233488" indent="-1233488" algn="l" defTabSz="3295650" rtl="0" eaLnBrk="0" fontAlgn="base" hangingPunct="0">
        <a:spcBef>
          <a:spcPct val="20000"/>
        </a:spcBef>
        <a:spcAft>
          <a:spcPct val="0"/>
        </a:spcAft>
        <a:buFont typeface="Arial" charset="0"/>
        <a:buChar char="•"/>
        <a:defRPr sz="11300" kern="1200">
          <a:solidFill>
            <a:schemeClr val="tx1"/>
          </a:solidFill>
          <a:latin typeface="+mn-lt"/>
          <a:ea typeface="+mn-ea"/>
          <a:cs typeface="+mn-cs"/>
        </a:defRPr>
      </a:lvl1pPr>
      <a:lvl2pPr marL="2673350" indent="-1025525" algn="l" defTabSz="3295650" rtl="0" eaLnBrk="0" fontAlgn="base" hangingPunct="0">
        <a:spcBef>
          <a:spcPct val="20000"/>
        </a:spcBef>
        <a:spcAft>
          <a:spcPct val="0"/>
        </a:spcAft>
        <a:buFont typeface="Arial" charset="0"/>
        <a:buChar char="–"/>
        <a:defRPr sz="10000" kern="1200">
          <a:solidFill>
            <a:schemeClr val="tx1"/>
          </a:solidFill>
          <a:latin typeface="+mn-lt"/>
          <a:ea typeface="+mn-ea"/>
          <a:cs typeface="+mn-cs"/>
        </a:defRPr>
      </a:lvl2pPr>
      <a:lvl3pPr marL="4113213" indent="-817563" algn="l" defTabSz="3295650" rtl="0" eaLnBrk="0" fontAlgn="base" hangingPunct="0">
        <a:spcBef>
          <a:spcPct val="20000"/>
        </a:spcBef>
        <a:spcAft>
          <a:spcPct val="0"/>
        </a:spcAft>
        <a:buFont typeface="Arial" charset="0"/>
        <a:buChar char="•"/>
        <a:defRPr sz="8600" kern="1200">
          <a:solidFill>
            <a:schemeClr val="tx1"/>
          </a:solidFill>
          <a:latin typeface="+mn-lt"/>
          <a:ea typeface="+mn-ea"/>
          <a:cs typeface="+mn-cs"/>
        </a:defRPr>
      </a:lvl3pPr>
      <a:lvl4pPr marL="5754688" indent="-817563" algn="l" defTabSz="3295650" rtl="0" eaLnBrk="0" fontAlgn="base" hangingPunct="0">
        <a:spcBef>
          <a:spcPct val="20000"/>
        </a:spcBef>
        <a:spcAft>
          <a:spcPct val="0"/>
        </a:spcAft>
        <a:buFont typeface="Arial" charset="0"/>
        <a:buChar char="–"/>
        <a:defRPr sz="7200" kern="1200">
          <a:solidFill>
            <a:schemeClr val="tx1"/>
          </a:solidFill>
          <a:latin typeface="+mn-lt"/>
          <a:ea typeface="+mn-ea"/>
          <a:cs typeface="+mn-cs"/>
        </a:defRPr>
      </a:lvl4pPr>
      <a:lvl5pPr marL="7402513" indent="-817563" algn="l" defTabSz="3295650" rtl="0" eaLnBrk="0" fontAlgn="base" hangingPunct="0">
        <a:spcBef>
          <a:spcPct val="20000"/>
        </a:spcBef>
        <a:spcAft>
          <a:spcPct val="0"/>
        </a:spcAft>
        <a:buFont typeface="Arial" charset="0"/>
        <a:buChar char="»"/>
        <a:defRPr sz="7200" kern="1200">
          <a:solidFill>
            <a:schemeClr val="tx1"/>
          </a:solidFill>
          <a:latin typeface="+mn-lt"/>
          <a:ea typeface="+mn-ea"/>
          <a:cs typeface="+mn-cs"/>
        </a:defRPr>
      </a:lvl5pPr>
      <a:lvl6pPr marL="9052560" indent="-822960" algn="l" defTabSz="3291840" rtl="0" eaLnBrk="1" latinLnBrk="0" hangingPunct="1">
        <a:spcBef>
          <a:spcPct val="20000"/>
        </a:spcBef>
        <a:buFont typeface="Arial" pitchFamily="34" charset="0"/>
        <a:buChar char="•"/>
        <a:defRPr sz="7200" kern="1200">
          <a:solidFill>
            <a:schemeClr val="tx1"/>
          </a:solidFill>
          <a:latin typeface="+mn-lt"/>
          <a:ea typeface="+mn-ea"/>
          <a:cs typeface="+mn-cs"/>
        </a:defRPr>
      </a:lvl6pPr>
      <a:lvl7pPr marL="10698480" indent="-822960" algn="l" defTabSz="3291840" rtl="0" eaLnBrk="1" latinLnBrk="0" hangingPunct="1">
        <a:spcBef>
          <a:spcPct val="20000"/>
        </a:spcBef>
        <a:buFont typeface="Arial" pitchFamily="34" charset="0"/>
        <a:buChar char="•"/>
        <a:defRPr sz="7200" kern="1200">
          <a:solidFill>
            <a:schemeClr val="tx1"/>
          </a:solidFill>
          <a:latin typeface="+mn-lt"/>
          <a:ea typeface="+mn-ea"/>
          <a:cs typeface="+mn-cs"/>
        </a:defRPr>
      </a:lvl7pPr>
      <a:lvl8pPr marL="12344400" indent="-822960" algn="l" defTabSz="3291840" rtl="0" eaLnBrk="1" latinLnBrk="0" hangingPunct="1">
        <a:spcBef>
          <a:spcPct val="20000"/>
        </a:spcBef>
        <a:buFont typeface="Arial" pitchFamily="34" charset="0"/>
        <a:buChar char="•"/>
        <a:defRPr sz="7200" kern="1200">
          <a:solidFill>
            <a:schemeClr val="tx1"/>
          </a:solidFill>
          <a:latin typeface="+mn-lt"/>
          <a:ea typeface="+mn-ea"/>
          <a:cs typeface="+mn-cs"/>
        </a:defRPr>
      </a:lvl8pPr>
      <a:lvl9pPr marL="13990320" indent="-822960" algn="l" defTabSz="3291840" rtl="0" eaLnBrk="1" latinLnBrk="0" hangingPunct="1">
        <a:spcBef>
          <a:spcPct val="20000"/>
        </a:spcBef>
        <a:buFont typeface="Arial" pitchFamily="34" charset="0"/>
        <a:buChar char="•"/>
        <a:defRPr sz="7200" kern="1200">
          <a:solidFill>
            <a:schemeClr val="tx1"/>
          </a:solidFill>
          <a:latin typeface="+mn-lt"/>
          <a:ea typeface="+mn-ea"/>
          <a:cs typeface="+mn-cs"/>
        </a:defRPr>
      </a:lvl9pPr>
    </p:bodyStyle>
    <p:otherStyle>
      <a:defPPr>
        <a:defRPr lang="tr-TR"/>
      </a:defPPr>
      <a:lvl1pPr marL="0" algn="l" defTabSz="3291840" rtl="0" eaLnBrk="1" latinLnBrk="0" hangingPunct="1">
        <a:defRPr sz="6500" kern="1200">
          <a:solidFill>
            <a:schemeClr val="tx1"/>
          </a:solidFill>
          <a:latin typeface="+mn-lt"/>
          <a:ea typeface="+mn-ea"/>
          <a:cs typeface="+mn-cs"/>
        </a:defRPr>
      </a:lvl1pPr>
      <a:lvl2pPr marL="1645920" algn="l" defTabSz="3291840" rtl="0" eaLnBrk="1" latinLnBrk="0" hangingPunct="1">
        <a:defRPr sz="6500" kern="1200">
          <a:solidFill>
            <a:schemeClr val="tx1"/>
          </a:solidFill>
          <a:latin typeface="+mn-lt"/>
          <a:ea typeface="+mn-ea"/>
          <a:cs typeface="+mn-cs"/>
        </a:defRPr>
      </a:lvl2pPr>
      <a:lvl3pPr marL="3291840" algn="l" defTabSz="3291840" rtl="0" eaLnBrk="1" latinLnBrk="0" hangingPunct="1">
        <a:defRPr sz="6500" kern="1200">
          <a:solidFill>
            <a:schemeClr val="tx1"/>
          </a:solidFill>
          <a:latin typeface="+mn-lt"/>
          <a:ea typeface="+mn-ea"/>
          <a:cs typeface="+mn-cs"/>
        </a:defRPr>
      </a:lvl3pPr>
      <a:lvl4pPr marL="4937760" algn="l" defTabSz="3291840" rtl="0" eaLnBrk="1" latinLnBrk="0" hangingPunct="1">
        <a:defRPr sz="6500" kern="1200">
          <a:solidFill>
            <a:schemeClr val="tx1"/>
          </a:solidFill>
          <a:latin typeface="+mn-lt"/>
          <a:ea typeface="+mn-ea"/>
          <a:cs typeface="+mn-cs"/>
        </a:defRPr>
      </a:lvl4pPr>
      <a:lvl5pPr marL="6583680" algn="l" defTabSz="3291840" rtl="0" eaLnBrk="1" latinLnBrk="0" hangingPunct="1">
        <a:defRPr sz="6500" kern="1200">
          <a:solidFill>
            <a:schemeClr val="tx1"/>
          </a:solidFill>
          <a:latin typeface="+mn-lt"/>
          <a:ea typeface="+mn-ea"/>
          <a:cs typeface="+mn-cs"/>
        </a:defRPr>
      </a:lvl5pPr>
      <a:lvl6pPr marL="8229600" algn="l" defTabSz="3291840" rtl="0" eaLnBrk="1" latinLnBrk="0" hangingPunct="1">
        <a:defRPr sz="6500" kern="1200">
          <a:solidFill>
            <a:schemeClr val="tx1"/>
          </a:solidFill>
          <a:latin typeface="+mn-lt"/>
          <a:ea typeface="+mn-ea"/>
          <a:cs typeface="+mn-cs"/>
        </a:defRPr>
      </a:lvl6pPr>
      <a:lvl7pPr marL="9875520" algn="l" defTabSz="3291840" rtl="0" eaLnBrk="1" latinLnBrk="0" hangingPunct="1">
        <a:defRPr sz="6500" kern="1200">
          <a:solidFill>
            <a:schemeClr val="tx1"/>
          </a:solidFill>
          <a:latin typeface="+mn-lt"/>
          <a:ea typeface="+mn-ea"/>
          <a:cs typeface="+mn-cs"/>
        </a:defRPr>
      </a:lvl7pPr>
      <a:lvl8pPr marL="11521440" algn="l" defTabSz="3291840" rtl="0" eaLnBrk="1" latinLnBrk="0" hangingPunct="1">
        <a:defRPr sz="6500" kern="1200">
          <a:solidFill>
            <a:schemeClr val="tx1"/>
          </a:solidFill>
          <a:latin typeface="+mn-lt"/>
          <a:ea typeface="+mn-ea"/>
          <a:cs typeface="+mn-cs"/>
        </a:defRPr>
      </a:lvl8pPr>
      <a:lvl9pPr marL="13167360" algn="l" defTabSz="3291840" rtl="0" eaLnBrk="1" latinLnBrk="0" hangingPunct="1">
        <a:defRPr sz="6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1.png"/><Relationship Id="rId7"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jpeg"/><Relationship Id="rId11" Type="http://schemas.openxmlformats.org/officeDocument/2006/relationships/image" Target="../media/image8.jpeg"/><Relationship Id="rId5" Type="http://schemas.openxmlformats.org/officeDocument/2006/relationships/image" Target="../media/image2.png"/><Relationship Id="rId10" Type="http://schemas.openxmlformats.org/officeDocument/2006/relationships/image" Target="../media/image7.jpeg"/><Relationship Id="rId4" Type="http://schemas.openxmlformats.org/officeDocument/2006/relationships/hyperlink" Target="http://fened.uludag.edu.tr/" TargetMode="External"/><Relationship Id="rId9"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20.uludag.edu.tr/~tys/biyosistem/logo.bmp"/>
          <p:cNvPicPr>
            <a:picLocks noChangeAspect="1" noChangeArrowheads="1"/>
          </p:cNvPicPr>
          <p:nvPr/>
        </p:nvPicPr>
        <p:blipFill>
          <a:blip r:embed="rId3" cstate="print"/>
          <a:srcRect/>
          <a:stretch>
            <a:fillRect/>
          </a:stretch>
        </p:blipFill>
        <p:spPr bwMode="auto">
          <a:xfrm>
            <a:off x="71438" y="1223963"/>
            <a:ext cx="2592387" cy="2589212"/>
          </a:xfrm>
          <a:prstGeom prst="rect">
            <a:avLst/>
          </a:prstGeom>
          <a:noFill/>
          <a:ln w="9525">
            <a:noFill/>
            <a:miter lim="800000"/>
            <a:headEnd/>
            <a:tailEnd/>
          </a:ln>
        </p:spPr>
      </p:pic>
      <p:pic>
        <p:nvPicPr>
          <p:cNvPr id="3" name="Picture 10" descr="ULUDAĞ ÜNİVERSİTESİ FEN-EDEBİYAT FAKÜLTESİ">
            <a:hlinkClick r:id="rId4"/>
          </p:cNvPr>
          <p:cNvPicPr>
            <a:picLocks noChangeAspect="1" noChangeArrowheads="1"/>
          </p:cNvPicPr>
          <p:nvPr/>
        </p:nvPicPr>
        <p:blipFill>
          <a:blip r:embed="rId5" cstate="print"/>
          <a:srcRect/>
          <a:stretch>
            <a:fillRect/>
          </a:stretch>
        </p:blipFill>
        <p:spPr bwMode="auto">
          <a:xfrm>
            <a:off x="18935700" y="1225550"/>
            <a:ext cx="2595563" cy="2590800"/>
          </a:xfrm>
          <a:prstGeom prst="rect">
            <a:avLst/>
          </a:prstGeom>
          <a:noFill/>
          <a:ln w="9525">
            <a:noFill/>
            <a:miter lim="800000"/>
            <a:headEnd/>
            <a:tailEnd/>
          </a:ln>
        </p:spPr>
      </p:pic>
      <p:sp>
        <p:nvSpPr>
          <p:cNvPr id="6" name="5 Dikdörtgen"/>
          <p:cNvSpPr/>
          <p:nvPr/>
        </p:nvSpPr>
        <p:spPr>
          <a:xfrm>
            <a:off x="2736850" y="720725"/>
            <a:ext cx="16129000" cy="3960813"/>
          </a:xfrm>
          <a:prstGeom prst="rect">
            <a:avLst/>
          </a:prstGeom>
          <a:gradFill>
            <a:gsLst>
              <a:gs pos="0">
                <a:srgbClr val="D6FEF5"/>
              </a:gs>
              <a:gs pos="25000">
                <a:srgbClr val="AEF1F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6000" b="1" dirty="0">
                <a:solidFill>
                  <a:schemeClr val="tx2">
                    <a:lumMod val="75000"/>
                  </a:schemeClr>
                </a:solidFill>
              </a:rPr>
              <a:t>GC-MS İLE GIDA ÖRNEKLERİNDE AROMA </a:t>
            </a:r>
            <a:r>
              <a:rPr lang="tr-TR" sz="6000" b="1" dirty="0" err="1">
                <a:solidFill>
                  <a:schemeClr val="tx2">
                    <a:lumMod val="75000"/>
                  </a:schemeClr>
                </a:solidFill>
              </a:rPr>
              <a:t>ANALİZLERi</a:t>
            </a:r>
            <a:endParaRPr lang="tr-TR" sz="6000" b="1" dirty="0">
              <a:solidFill>
                <a:schemeClr val="tx2">
                  <a:lumMod val="75000"/>
                </a:schemeClr>
              </a:solidFill>
            </a:endParaRPr>
          </a:p>
          <a:p>
            <a:pPr algn="ctr">
              <a:defRPr/>
            </a:pPr>
            <a:endParaRPr lang="tr-TR" sz="6000" b="1" dirty="0">
              <a:solidFill>
                <a:srgbClr val="800080"/>
              </a:solidFill>
              <a:latin typeface="Times New Roman" pitchFamily="18" charset="0"/>
              <a:cs typeface="Times New Roman" pitchFamily="18" charset="0"/>
            </a:endParaRPr>
          </a:p>
          <a:p>
            <a:pPr algn="ctr">
              <a:defRPr/>
            </a:pPr>
            <a:r>
              <a:rPr lang="tr-TR" sz="3200" b="1" dirty="0">
                <a:solidFill>
                  <a:schemeClr val="tx2">
                    <a:lumMod val="75000"/>
                  </a:schemeClr>
                </a:solidFill>
              </a:rPr>
              <a:t>Semih </a:t>
            </a:r>
            <a:r>
              <a:rPr lang="tr-TR" sz="3200" b="1">
                <a:solidFill>
                  <a:schemeClr val="tx2">
                    <a:lumMod val="75000"/>
                  </a:schemeClr>
                </a:solidFill>
              </a:rPr>
              <a:t>BALMUK </a:t>
            </a:r>
            <a:r>
              <a:rPr lang="tr-TR" sz="3200" b="1" smtClean="0">
                <a:solidFill>
                  <a:schemeClr val="tx2">
                    <a:lumMod val="75000"/>
                  </a:schemeClr>
                </a:solidFill>
              </a:rPr>
              <a:t>      Güney </a:t>
            </a:r>
            <a:r>
              <a:rPr lang="tr-TR" sz="3200" b="1" dirty="0">
                <a:solidFill>
                  <a:schemeClr val="tx2">
                    <a:lumMod val="75000"/>
                  </a:schemeClr>
                </a:solidFill>
              </a:rPr>
              <a:t>KARAKAPLAN </a:t>
            </a:r>
          </a:p>
          <a:p>
            <a:pPr algn="ctr">
              <a:defRPr/>
            </a:pPr>
            <a:r>
              <a:rPr lang="tr-TR" sz="3200" dirty="0">
                <a:solidFill>
                  <a:schemeClr val="tx2">
                    <a:lumMod val="75000"/>
                  </a:schemeClr>
                </a:solidFill>
              </a:rPr>
              <a:t>Uludağ Üniversitesi Fen Edebiyat Fakültesi Kimya Bölümü</a:t>
            </a:r>
          </a:p>
        </p:txBody>
      </p:sp>
      <p:sp>
        <p:nvSpPr>
          <p:cNvPr id="7" name="6 Dikdörtgen"/>
          <p:cNvSpPr/>
          <p:nvPr/>
        </p:nvSpPr>
        <p:spPr>
          <a:xfrm>
            <a:off x="0" y="7993138"/>
            <a:ext cx="21602700" cy="3456384"/>
          </a:xfrm>
          <a:prstGeom prst="rect">
            <a:avLst/>
          </a:prstGeom>
          <a:solidFill>
            <a:srgbClr val="D6FEF5"/>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200" dirty="0" smtClean="0">
                <a:solidFill>
                  <a:schemeClr val="tx2">
                    <a:lumMod val="75000"/>
                  </a:schemeClr>
                </a:solidFill>
              </a:rPr>
              <a:t>GC/MS buharlaşabilir ve yüksek sıcaklığa dayanıklı numunelerin analizinde kullanılan üstün özellikli bir cihazdır. Gaz </a:t>
            </a:r>
            <a:r>
              <a:rPr lang="tr-TR" sz="3200" dirty="0" err="1" smtClean="0">
                <a:solidFill>
                  <a:schemeClr val="tx2">
                    <a:lumMod val="75000"/>
                  </a:schemeClr>
                </a:solidFill>
              </a:rPr>
              <a:t>kromatografi</a:t>
            </a:r>
            <a:r>
              <a:rPr lang="tr-TR" sz="3200" dirty="0" smtClean="0">
                <a:solidFill>
                  <a:schemeClr val="tx2">
                    <a:lumMod val="75000"/>
                  </a:schemeClr>
                </a:solidFill>
              </a:rPr>
              <a:t> kolonunda ayrılan maddelerin teşhisi, tayini ve yapı analizi için yaygın olarak kullanılır. Bu çalışmada 2008 yılı Osmanlı, </a:t>
            </a:r>
            <a:r>
              <a:rPr lang="tr-TR" sz="3200" dirty="0" err="1" smtClean="0">
                <a:solidFill>
                  <a:schemeClr val="tx2">
                    <a:lumMod val="75000"/>
                  </a:schemeClr>
                </a:solidFill>
              </a:rPr>
              <a:t>Camarosa</a:t>
            </a:r>
            <a:r>
              <a:rPr lang="tr-TR" sz="3200" dirty="0" smtClean="0">
                <a:solidFill>
                  <a:schemeClr val="tx2">
                    <a:lumMod val="75000"/>
                  </a:schemeClr>
                </a:solidFill>
              </a:rPr>
              <a:t>, </a:t>
            </a:r>
            <a:r>
              <a:rPr lang="tr-TR" sz="3200" dirty="0" err="1" smtClean="0">
                <a:solidFill>
                  <a:schemeClr val="tx2">
                    <a:lumMod val="75000"/>
                  </a:schemeClr>
                </a:solidFill>
              </a:rPr>
              <a:t>Seyhun</a:t>
            </a:r>
            <a:r>
              <a:rPr lang="tr-TR" sz="3200" dirty="0" smtClean="0">
                <a:solidFill>
                  <a:schemeClr val="tx2">
                    <a:lumMod val="75000"/>
                  </a:schemeClr>
                </a:solidFill>
              </a:rPr>
              <a:t> (Osmanlı </a:t>
            </a:r>
            <a:r>
              <a:rPr lang="tr-TR" sz="3200" i="1" dirty="0" smtClean="0">
                <a:solidFill>
                  <a:schemeClr val="tx2">
                    <a:lumMod val="75000"/>
                  </a:schemeClr>
                </a:solidFill>
              </a:rPr>
              <a:t>x </a:t>
            </a:r>
            <a:r>
              <a:rPr lang="tr-TR" sz="3200" dirty="0" err="1" smtClean="0">
                <a:solidFill>
                  <a:schemeClr val="tx2">
                    <a:lumMod val="75000"/>
                  </a:schemeClr>
                </a:solidFill>
              </a:rPr>
              <a:t>Camarosa</a:t>
            </a:r>
            <a:r>
              <a:rPr lang="tr-TR" sz="3200" dirty="0" smtClean="0">
                <a:solidFill>
                  <a:schemeClr val="tx2">
                    <a:lumMod val="75000"/>
                  </a:schemeClr>
                </a:solidFill>
              </a:rPr>
              <a:t> melezi) çilek çeşitleri kullanılmıştır. Çilek örnekleri Adana’da faaliyet gösteren özel bir çilek üreticisi firmadan temin edilmiştir. Analizler öncesi günlük olarak toplanan çilek örnekleri özel plastik kaplar içerisinde analizi yapılacağı laboratuara getirilmiştir.Denemelerde her bir çilek örneğinden analizler için ortalama 3 kg kullanılmıştır.</a:t>
            </a:r>
          </a:p>
          <a:p>
            <a:pPr algn="ctr"/>
            <a:endParaRPr lang="tr-TR" dirty="0">
              <a:solidFill>
                <a:schemeClr val="tx2">
                  <a:lumMod val="75000"/>
                </a:schemeClr>
              </a:solidFill>
            </a:endParaRPr>
          </a:p>
        </p:txBody>
      </p:sp>
      <p:pic>
        <p:nvPicPr>
          <p:cNvPr id="8" name="7 Resim" descr="SMH.JPG"/>
          <p:cNvPicPr>
            <a:picLocks noChangeAspect="1"/>
          </p:cNvPicPr>
          <p:nvPr/>
        </p:nvPicPr>
        <p:blipFill>
          <a:blip r:embed="rId6" cstate="print"/>
          <a:stretch>
            <a:fillRect/>
          </a:stretch>
        </p:blipFill>
        <p:spPr>
          <a:xfrm>
            <a:off x="8353078" y="4752778"/>
            <a:ext cx="5112568" cy="3164923"/>
          </a:xfrm>
          <a:prstGeom prst="rect">
            <a:avLst/>
          </a:prstGeom>
        </p:spPr>
      </p:pic>
      <p:sp>
        <p:nvSpPr>
          <p:cNvPr id="10" name="9 Yuvarlatılmış Dikdörtgen"/>
          <p:cNvSpPr/>
          <p:nvPr/>
        </p:nvSpPr>
        <p:spPr>
          <a:xfrm>
            <a:off x="0" y="11953578"/>
            <a:ext cx="7488832" cy="9793088"/>
          </a:xfrm>
          <a:prstGeom prst="roundRect">
            <a:avLst/>
          </a:prstGeom>
          <a:solidFill>
            <a:srgbClr val="D6FEF5"/>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200" dirty="0" smtClean="0">
                <a:solidFill>
                  <a:schemeClr val="tx2">
                    <a:lumMod val="75000"/>
                  </a:schemeClr>
                </a:solidFill>
              </a:rPr>
              <a:t>Aroma analizlerinde sıvı-sıvı </a:t>
            </a:r>
            <a:r>
              <a:rPr lang="tr-TR" sz="3200" dirty="0" err="1" smtClean="0">
                <a:solidFill>
                  <a:schemeClr val="tx2">
                    <a:lumMod val="75000"/>
                  </a:schemeClr>
                </a:solidFill>
              </a:rPr>
              <a:t>ekstraksiyon</a:t>
            </a:r>
            <a:r>
              <a:rPr lang="tr-TR" sz="3200" dirty="0" smtClean="0">
                <a:solidFill>
                  <a:schemeClr val="tx2">
                    <a:lumMod val="75000"/>
                  </a:schemeClr>
                </a:solidFill>
              </a:rPr>
              <a:t> tekniği uygulanmıştır. </a:t>
            </a:r>
            <a:r>
              <a:rPr lang="tr-TR" sz="3200" dirty="0" err="1" smtClean="0">
                <a:solidFill>
                  <a:schemeClr val="tx2">
                    <a:lumMod val="75000"/>
                  </a:schemeClr>
                </a:solidFill>
              </a:rPr>
              <a:t>Ektraksiyon</a:t>
            </a:r>
            <a:r>
              <a:rPr lang="tr-TR" sz="3200" dirty="0" smtClean="0">
                <a:solidFill>
                  <a:schemeClr val="tx2">
                    <a:lumMod val="75000"/>
                  </a:schemeClr>
                </a:solidFill>
              </a:rPr>
              <a:t> her bir örnekte üç kez tekrarlanmak üzere </a:t>
            </a:r>
            <a:r>
              <a:rPr lang="tr-TR" sz="3200" dirty="0" err="1" smtClean="0">
                <a:solidFill>
                  <a:schemeClr val="tx2">
                    <a:lumMod val="75000"/>
                  </a:schemeClr>
                </a:solidFill>
              </a:rPr>
              <a:t>dietil</a:t>
            </a:r>
            <a:r>
              <a:rPr lang="tr-TR" sz="3200" dirty="0" smtClean="0">
                <a:solidFill>
                  <a:schemeClr val="tx2">
                    <a:lumMod val="75000"/>
                  </a:schemeClr>
                </a:solidFill>
              </a:rPr>
              <a:t> eter </a:t>
            </a:r>
            <a:r>
              <a:rPr lang="tr-TR" sz="3200" dirty="0" err="1" smtClean="0">
                <a:solidFill>
                  <a:schemeClr val="tx2">
                    <a:lumMod val="75000"/>
                  </a:schemeClr>
                </a:solidFill>
              </a:rPr>
              <a:t>çözgeni</a:t>
            </a:r>
            <a:r>
              <a:rPr lang="tr-TR" sz="3200" dirty="0" smtClean="0">
                <a:solidFill>
                  <a:schemeClr val="tx2">
                    <a:lumMod val="75000"/>
                  </a:schemeClr>
                </a:solidFill>
              </a:rPr>
              <a:t> ile yapılmıştır. Her </a:t>
            </a:r>
            <a:r>
              <a:rPr lang="tr-TR" sz="3200" dirty="0" err="1" smtClean="0">
                <a:solidFill>
                  <a:schemeClr val="tx2">
                    <a:lumMod val="75000"/>
                  </a:schemeClr>
                </a:solidFill>
              </a:rPr>
              <a:t>ekstraksiyon</a:t>
            </a:r>
            <a:r>
              <a:rPr lang="tr-TR" sz="3200" dirty="0" smtClean="0">
                <a:solidFill>
                  <a:schemeClr val="tx2">
                    <a:lumMod val="75000"/>
                  </a:schemeClr>
                </a:solidFill>
              </a:rPr>
              <a:t> işleminde 100 g çilek püresi kullanılmıştır. Başlangıçta çilek meyveleri ince dilimler halinde kesilmiştir. Daha sonra bir blender içerisinde 1 dakika süre ile karıştırılarak homojen püre haline getirilmiş ve bu püreden 100 g alınmıştır. Çilek örneği içerisine </a:t>
            </a:r>
            <a:r>
              <a:rPr lang="tr-TR" sz="3200" dirty="0" err="1" smtClean="0">
                <a:solidFill>
                  <a:schemeClr val="tx2">
                    <a:lumMod val="75000"/>
                  </a:schemeClr>
                </a:solidFill>
              </a:rPr>
              <a:t>dietil</a:t>
            </a:r>
            <a:r>
              <a:rPr lang="tr-TR" sz="3200" dirty="0" smtClean="0">
                <a:solidFill>
                  <a:schemeClr val="tx2">
                    <a:lumMod val="75000"/>
                  </a:schemeClr>
                </a:solidFill>
              </a:rPr>
              <a:t> eter </a:t>
            </a:r>
            <a:r>
              <a:rPr lang="tr-TR" sz="3200" dirty="0" err="1" smtClean="0">
                <a:solidFill>
                  <a:schemeClr val="tx2">
                    <a:lumMod val="75000"/>
                  </a:schemeClr>
                </a:solidFill>
              </a:rPr>
              <a:t>çözgeni</a:t>
            </a:r>
            <a:r>
              <a:rPr lang="tr-TR" sz="3200" dirty="0" smtClean="0">
                <a:solidFill>
                  <a:schemeClr val="tx2">
                    <a:lumMod val="75000"/>
                  </a:schemeClr>
                </a:solidFill>
              </a:rPr>
              <a:t> ve iç standart (4-</a:t>
            </a:r>
            <a:r>
              <a:rPr lang="tr-TR" sz="3200" dirty="0" err="1" smtClean="0">
                <a:solidFill>
                  <a:schemeClr val="tx2">
                    <a:lumMod val="75000"/>
                  </a:schemeClr>
                </a:solidFill>
              </a:rPr>
              <a:t>nonanol</a:t>
            </a:r>
            <a:r>
              <a:rPr lang="tr-TR" sz="3200" dirty="0" smtClean="0">
                <a:solidFill>
                  <a:schemeClr val="tx2">
                    <a:lumMod val="75000"/>
                  </a:schemeClr>
                </a:solidFill>
              </a:rPr>
              <a:t>) eklenerek bir </a:t>
            </a:r>
            <a:r>
              <a:rPr lang="tr-TR" sz="3200" dirty="0" err="1" smtClean="0">
                <a:solidFill>
                  <a:schemeClr val="tx2">
                    <a:lumMod val="75000"/>
                  </a:schemeClr>
                </a:solidFill>
              </a:rPr>
              <a:t>erlene</a:t>
            </a:r>
            <a:r>
              <a:rPr lang="tr-TR" sz="3200" dirty="0" smtClean="0">
                <a:solidFill>
                  <a:schemeClr val="tx2">
                    <a:lumMod val="75000"/>
                  </a:schemeClr>
                </a:solidFill>
              </a:rPr>
              <a:t> alınmıştır. </a:t>
            </a:r>
            <a:r>
              <a:rPr lang="tr-TR" sz="3200" dirty="0" err="1" smtClean="0">
                <a:solidFill>
                  <a:schemeClr val="tx2">
                    <a:lumMod val="75000"/>
                  </a:schemeClr>
                </a:solidFill>
              </a:rPr>
              <a:t>Erlendeki</a:t>
            </a:r>
            <a:r>
              <a:rPr lang="tr-TR" sz="3200" dirty="0" smtClean="0">
                <a:solidFill>
                  <a:schemeClr val="tx2">
                    <a:lumMod val="75000"/>
                  </a:schemeClr>
                </a:solidFill>
              </a:rPr>
              <a:t> karışım azot gazı altında 4-5°</a:t>
            </a:r>
            <a:r>
              <a:rPr lang="tr-TR" sz="3200" dirty="0" err="1" smtClean="0">
                <a:solidFill>
                  <a:schemeClr val="tx2">
                    <a:lumMod val="75000"/>
                  </a:schemeClr>
                </a:solidFill>
              </a:rPr>
              <a:t>C’de</a:t>
            </a:r>
            <a:r>
              <a:rPr lang="tr-TR" sz="3200" dirty="0" smtClean="0">
                <a:solidFill>
                  <a:schemeClr val="tx2">
                    <a:lumMod val="75000"/>
                  </a:schemeClr>
                </a:solidFill>
              </a:rPr>
              <a:t> 1 saat süreyle manyetik karıştırıcı da karıştırılmıştır. Bu işlem sonucu, </a:t>
            </a:r>
            <a:r>
              <a:rPr lang="tr-TR" sz="3200" dirty="0" err="1" smtClean="0">
                <a:solidFill>
                  <a:schemeClr val="tx2">
                    <a:lumMod val="75000"/>
                  </a:schemeClr>
                </a:solidFill>
              </a:rPr>
              <a:t>erlen</a:t>
            </a:r>
            <a:r>
              <a:rPr lang="tr-TR" sz="3200" dirty="0" smtClean="0">
                <a:solidFill>
                  <a:schemeClr val="tx2">
                    <a:lumMod val="75000"/>
                  </a:schemeClr>
                </a:solidFill>
              </a:rPr>
              <a:t> içeriği santrifüj edilmiştir.</a:t>
            </a:r>
          </a:p>
        </p:txBody>
      </p:sp>
      <p:sp>
        <p:nvSpPr>
          <p:cNvPr id="11" name="10 Yuvarlatılmış Dikdörtgen"/>
          <p:cNvSpPr/>
          <p:nvPr/>
        </p:nvSpPr>
        <p:spPr>
          <a:xfrm>
            <a:off x="14041710" y="25059034"/>
            <a:ext cx="7560990" cy="8928992"/>
          </a:xfrm>
          <a:prstGeom prst="roundRect">
            <a:avLst/>
          </a:prstGeom>
          <a:solidFill>
            <a:srgbClr val="D6FEF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200" b="1" dirty="0" err="1" smtClean="0">
                <a:solidFill>
                  <a:schemeClr val="tx2">
                    <a:lumMod val="75000"/>
                  </a:schemeClr>
                </a:solidFill>
              </a:rPr>
              <a:t>Camorasa</a:t>
            </a:r>
            <a:r>
              <a:rPr lang="tr-TR" sz="3200" b="1" dirty="0" smtClean="0">
                <a:solidFill>
                  <a:schemeClr val="tx2">
                    <a:lumMod val="75000"/>
                  </a:schemeClr>
                </a:solidFill>
              </a:rPr>
              <a:t> </a:t>
            </a:r>
            <a:r>
              <a:rPr lang="tr-TR" sz="3200" dirty="0" smtClean="0">
                <a:solidFill>
                  <a:schemeClr val="tx2">
                    <a:lumMod val="75000"/>
                  </a:schemeClr>
                </a:solidFill>
              </a:rPr>
              <a:t>çilek çeşidinde 14 adet ester, 10 adet alkol, 10 adet asit, 1 adet keton, 9 adet aldehit, 3 adet fenol, 6 adet </a:t>
            </a:r>
            <a:r>
              <a:rPr lang="tr-TR" sz="3200" dirty="0" err="1" smtClean="0">
                <a:solidFill>
                  <a:schemeClr val="tx2">
                    <a:lumMod val="75000"/>
                  </a:schemeClr>
                </a:solidFill>
              </a:rPr>
              <a:t>lakton</a:t>
            </a:r>
            <a:r>
              <a:rPr lang="tr-TR" sz="3200" dirty="0" smtClean="0">
                <a:solidFill>
                  <a:schemeClr val="tx2">
                    <a:lumMod val="75000"/>
                  </a:schemeClr>
                </a:solidFill>
              </a:rPr>
              <a:t> ve 3 adet </a:t>
            </a:r>
            <a:r>
              <a:rPr lang="tr-TR" sz="3200" dirty="0" err="1" smtClean="0">
                <a:solidFill>
                  <a:schemeClr val="tx2">
                    <a:lumMod val="75000"/>
                  </a:schemeClr>
                </a:solidFill>
              </a:rPr>
              <a:t>terpen</a:t>
            </a:r>
            <a:r>
              <a:rPr lang="tr-TR" sz="3200" dirty="0" smtClean="0">
                <a:solidFill>
                  <a:schemeClr val="tx2">
                    <a:lumMod val="75000"/>
                  </a:schemeClr>
                </a:solidFill>
              </a:rPr>
              <a:t> bileşiği belirlenmiştir.</a:t>
            </a:r>
            <a:r>
              <a:rPr lang="tr-TR" sz="3200" b="1" dirty="0" smtClean="0">
                <a:solidFill>
                  <a:schemeClr val="tx2">
                    <a:lumMod val="75000"/>
                  </a:schemeClr>
                </a:solidFill>
              </a:rPr>
              <a:t>Osmanlı </a:t>
            </a:r>
            <a:r>
              <a:rPr lang="tr-TR" sz="3200" dirty="0" smtClean="0">
                <a:solidFill>
                  <a:schemeClr val="tx2">
                    <a:lumMod val="75000"/>
                  </a:schemeClr>
                </a:solidFill>
              </a:rPr>
              <a:t>çilek çeşidinde 31 adet ester, 9 adet alkol, 12 adet asit, 2 adet keton, 8 adet aldehit, 8 adet </a:t>
            </a:r>
            <a:r>
              <a:rPr lang="tr-TR" sz="3200" dirty="0" err="1" smtClean="0">
                <a:solidFill>
                  <a:schemeClr val="tx2">
                    <a:lumMod val="75000"/>
                  </a:schemeClr>
                </a:solidFill>
              </a:rPr>
              <a:t>lakton</a:t>
            </a:r>
            <a:r>
              <a:rPr lang="tr-TR" sz="3200" dirty="0" smtClean="0">
                <a:solidFill>
                  <a:schemeClr val="tx2">
                    <a:lumMod val="75000"/>
                  </a:schemeClr>
                </a:solidFill>
              </a:rPr>
              <a:t> ve 1 adet </a:t>
            </a:r>
            <a:r>
              <a:rPr lang="tr-TR" sz="3200" dirty="0" err="1" smtClean="0">
                <a:solidFill>
                  <a:schemeClr val="tx2">
                    <a:lumMod val="75000"/>
                  </a:schemeClr>
                </a:solidFill>
              </a:rPr>
              <a:t>terpen</a:t>
            </a:r>
            <a:r>
              <a:rPr lang="tr-TR" sz="3200" dirty="0" smtClean="0">
                <a:solidFill>
                  <a:schemeClr val="tx2">
                    <a:lumMod val="75000"/>
                  </a:schemeClr>
                </a:solidFill>
              </a:rPr>
              <a:t> bileşiği belirlenmiştir.</a:t>
            </a:r>
            <a:r>
              <a:rPr lang="tr-TR" sz="3200" b="1" dirty="0" smtClean="0">
                <a:solidFill>
                  <a:schemeClr val="tx2">
                    <a:lumMod val="75000"/>
                  </a:schemeClr>
                </a:solidFill>
              </a:rPr>
              <a:t> </a:t>
            </a:r>
            <a:r>
              <a:rPr lang="tr-TR" sz="3200" b="1" dirty="0" err="1" smtClean="0">
                <a:solidFill>
                  <a:schemeClr val="tx2">
                    <a:lumMod val="75000"/>
                  </a:schemeClr>
                </a:solidFill>
              </a:rPr>
              <a:t>Seyhun</a:t>
            </a:r>
            <a:r>
              <a:rPr lang="tr-TR" sz="3200" dirty="0" smtClean="0">
                <a:solidFill>
                  <a:schemeClr val="tx2">
                    <a:lumMod val="75000"/>
                  </a:schemeClr>
                </a:solidFill>
              </a:rPr>
              <a:t> çilek çeşidinde 17 adet ester, 11 adet alkol, 12 adet asit, 3 adet keton, 7 adet aldehit, 2 adet </a:t>
            </a:r>
            <a:r>
              <a:rPr lang="tr-TR" sz="3200" dirty="0" err="1" smtClean="0">
                <a:solidFill>
                  <a:schemeClr val="tx2">
                    <a:lumMod val="75000"/>
                  </a:schemeClr>
                </a:solidFill>
              </a:rPr>
              <a:t>terpen</a:t>
            </a:r>
            <a:r>
              <a:rPr lang="tr-TR" sz="3200" dirty="0" smtClean="0">
                <a:solidFill>
                  <a:schemeClr val="tx2">
                    <a:lumMod val="75000"/>
                  </a:schemeClr>
                </a:solidFill>
              </a:rPr>
              <a:t> ve 7 adet </a:t>
            </a:r>
            <a:r>
              <a:rPr lang="tr-TR" sz="3200" dirty="0" err="1" smtClean="0">
                <a:solidFill>
                  <a:schemeClr val="tx2">
                    <a:lumMod val="75000"/>
                  </a:schemeClr>
                </a:solidFill>
              </a:rPr>
              <a:t>lakton</a:t>
            </a:r>
            <a:r>
              <a:rPr lang="tr-TR" sz="3200" dirty="0" smtClean="0">
                <a:solidFill>
                  <a:schemeClr val="tx2">
                    <a:lumMod val="75000"/>
                  </a:schemeClr>
                </a:solidFill>
              </a:rPr>
              <a:t> bileşiği belirlenmiştir.</a:t>
            </a:r>
          </a:p>
          <a:p>
            <a:endParaRPr lang="tr-TR" dirty="0" smtClean="0"/>
          </a:p>
          <a:p>
            <a:endParaRPr lang="tr-TR" dirty="0" smtClean="0"/>
          </a:p>
        </p:txBody>
      </p:sp>
      <p:pic>
        <p:nvPicPr>
          <p:cNvPr id="12" name="Picture 2" descr="pik"/>
          <p:cNvPicPr>
            <a:picLocks noChangeAspect="1" noChangeArrowheads="1"/>
          </p:cNvPicPr>
          <p:nvPr/>
        </p:nvPicPr>
        <p:blipFill>
          <a:blip r:embed="rId7" cstate="print"/>
          <a:srcRect/>
          <a:stretch>
            <a:fillRect/>
          </a:stretch>
        </p:blipFill>
        <p:spPr bwMode="auto">
          <a:xfrm>
            <a:off x="11881470" y="13393738"/>
            <a:ext cx="9721230" cy="4558358"/>
          </a:xfrm>
          <a:prstGeom prst="rect">
            <a:avLst/>
          </a:prstGeom>
          <a:noFill/>
          <a:ln w="9525">
            <a:noFill/>
            <a:miter lim="800000"/>
            <a:headEnd/>
            <a:tailEnd/>
          </a:ln>
          <a:effectLst>
            <a:outerShdw dist="35921" dir="2700000" algn="ctr" rotWithShape="0">
              <a:srgbClr val="808080"/>
            </a:outerShdw>
          </a:effectLst>
        </p:spPr>
      </p:pic>
      <p:pic>
        <p:nvPicPr>
          <p:cNvPr id="13" name="3 İçerik Yer Tutucusu" descr="C:\Users\Saygın\AppData\Local\Microsoft\Windows\INetCache\Content.Word\pik.jpg"/>
          <p:cNvPicPr>
            <a:picLocks/>
          </p:cNvPicPr>
          <p:nvPr/>
        </p:nvPicPr>
        <p:blipFill>
          <a:blip r:embed="rId8" cstate="print"/>
          <a:srcRect/>
          <a:stretch>
            <a:fillRect/>
          </a:stretch>
        </p:blipFill>
        <p:spPr bwMode="auto">
          <a:xfrm>
            <a:off x="7488982" y="20450522"/>
            <a:ext cx="10009112" cy="4608512"/>
          </a:xfrm>
          <a:prstGeom prst="rect">
            <a:avLst/>
          </a:prstGeom>
          <a:noFill/>
          <a:ln w="9525">
            <a:noFill/>
            <a:miter lim="800000"/>
            <a:headEnd/>
            <a:tailEnd/>
          </a:ln>
        </p:spPr>
      </p:pic>
      <p:pic>
        <p:nvPicPr>
          <p:cNvPr id="14" name="Picture 2" descr="pik"/>
          <p:cNvPicPr>
            <a:picLocks noChangeAspect="1" noChangeArrowheads="1"/>
          </p:cNvPicPr>
          <p:nvPr/>
        </p:nvPicPr>
        <p:blipFill>
          <a:blip r:embed="rId9" cstate="print"/>
          <a:srcRect l="7796"/>
          <a:stretch>
            <a:fillRect/>
          </a:stretch>
        </p:blipFill>
        <p:spPr bwMode="auto">
          <a:xfrm>
            <a:off x="0" y="25419074"/>
            <a:ext cx="10143964" cy="4680520"/>
          </a:xfrm>
          <a:prstGeom prst="rect">
            <a:avLst/>
          </a:prstGeom>
          <a:noFill/>
          <a:ln w="9525">
            <a:noFill/>
            <a:miter lim="800000"/>
            <a:headEnd/>
            <a:tailEnd/>
          </a:ln>
        </p:spPr>
      </p:pic>
      <p:sp>
        <p:nvSpPr>
          <p:cNvPr id="15" name="14 Dikdörtgen"/>
          <p:cNvSpPr/>
          <p:nvPr/>
        </p:nvSpPr>
        <p:spPr>
          <a:xfrm>
            <a:off x="13249622" y="12169602"/>
            <a:ext cx="4032448" cy="1224136"/>
          </a:xfrm>
          <a:prstGeom prst="rect">
            <a:avLst/>
          </a:prstGeom>
          <a:gradFill>
            <a:gsLst>
              <a:gs pos="0">
                <a:schemeClr val="bg1"/>
              </a:gs>
              <a:gs pos="25000">
                <a:srgbClr val="FFFFD1"/>
              </a:gs>
            </a:gsLst>
            <a:lin ang="16200000" scaled="0"/>
          </a:gradFill>
          <a:ln>
            <a:gradFill>
              <a:gsLst>
                <a:gs pos="0">
                  <a:srgbClr val="03D4A8"/>
                </a:gs>
                <a:gs pos="25000">
                  <a:srgbClr val="21D6E0"/>
                </a:gs>
                <a:gs pos="75000">
                  <a:srgbClr val="0087E6"/>
                </a:gs>
                <a:gs pos="100000">
                  <a:srgbClr val="005CBF"/>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tr-TR" sz="4400" b="1" i="0" u="none" strike="noStrike" cap="none" normalizeH="0" baseline="0" dirty="0" err="1" smtClean="0">
                <a:ln>
                  <a:noFill/>
                </a:ln>
                <a:solidFill>
                  <a:schemeClr val="tx2"/>
                </a:solidFill>
                <a:effectLst/>
                <a:latin typeface="+mj-lt"/>
                <a:ea typeface="TimesNewRoman"/>
                <a:cs typeface="Times New Roman" pitchFamily="18" charset="0"/>
              </a:rPr>
              <a:t>Camarosa</a:t>
            </a:r>
            <a:r>
              <a:rPr kumimoji="0" lang="tr-TR" sz="4400" b="1" i="0" u="none" strike="noStrike" cap="none" normalizeH="0" baseline="0" dirty="0" smtClean="0">
                <a:ln>
                  <a:noFill/>
                </a:ln>
                <a:solidFill>
                  <a:schemeClr val="tx2"/>
                </a:solidFill>
                <a:effectLst/>
                <a:latin typeface="+mj-lt"/>
                <a:ea typeface="TimesNewRoman"/>
                <a:cs typeface="Times New Roman" pitchFamily="18" charset="0"/>
              </a:rPr>
              <a:t> Çile</a:t>
            </a:r>
            <a:r>
              <a:rPr kumimoji="0" lang="tr-TR" sz="4400" b="1" i="0" u="none" strike="noStrike" cap="none" normalizeH="0" baseline="0" dirty="0" smtClean="0">
                <a:ln>
                  <a:noFill/>
                </a:ln>
                <a:solidFill>
                  <a:schemeClr val="tx2"/>
                </a:solidFill>
                <a:effectLst/>
                <a:latin typeface="+mj-lt"/>
                <a:ea typeface="TimesNewRoman"/>
                <a:cs typeface="TimesNewRoman"/>
              </a:rPr>
              <a:t>ğ</a:t>
            </a:r>
            <a:r>
              <a:rPr kumimoji="0" lang="tr-TR" sz="4400" b="1" i="0" u="none" strike="noStrike" cap="none" normalizeH="0" baseline="0" dirty="0" smtClean="0">
                <a:ln>
                  <a:noFill/>
                </a:ln>
                <a:solidFill>
                  <a:schemeClr val="tx2"/>
                </a:solidFill>
                <a:effectLst/>
                <a:latin typeface="+mj-lt"/>
                <a:ea typeface="TimesNewRoman"/>
                <a:cs typeface="Times New Roman" pitchFamily="18" charset="0"/>
              </a:rPr>
              <a:t>i</a:t>
            </a:r>
            <a:endParaRPr lang="tr-TR" sz="4400" dirty="0">
              <a:solidFill>
                <a:schemeClr val="tx2"/>
              </a:solidFill>
              <a:latin typeface="+mj-lt"/>
            </a:endParaRPr>
          </a:p>
        </p:txBody>
      </p:sp>
      <p:sp>
        <p:nvSpPr>
          <p:cNvPr id="18" name="17 Dikdörtgen"/>
          <p:cNvSpPr/>
          <p:nvPr/>
        </p:nvSpPr>
        <p:spPr>
          <a:xfrm>
            <a:off x="0" y="24266946"/>
            <a:ext cx="4032448" cy="1224136"/>
          </a:xfrm>
          <a:prstGeom prst="rect">
            <a:avLst/>
          </a:prstGeom>
          <a:gradFill>
            <a:gsLst>
              <a:gs pos="0">
                <a:srgbClr val="FFFFE1"/>
              </a:gs>
              <a:gs pos="25000">
                <a:srgbClr val="FFFFC1"/>
              </a:gs>
            </a:gsLst>
            <a:lin ang="16200000" scaled="0"/>
          </a:gradFill>
          <a:ln>
            <a:gradFill>
              <a:gsLst>
                <a:gs pos="0">
                  <a:srgbClr val="03D4A8"/>
                </a:gs>
                <a:gs pos="25000">
                  <a:srgbClr val="21D6E0"/>
                </a:gs>
                <a:gs pos="75000">
                  <a:srgbClr val="0087E6"/>
                </a:gs>
                <a:gs pos="100000">
                  <a:srgbClr val="005CBF"/>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tr-TR" sz="4400" b="1" i="0" u="none" strike="noStrike" cap="none" normalizeH="0" baseline="0" dirty="0" err="1" smtClean="0">
                <a:ln>
                  <a:noFill/>
                </a:ln>
                <a:solidFill>
                  <a:schemeClr val="tx2"/>
                </a:solidFill>
                <a:effectLst/>
                <a:latin typeface="+mj-lt"/>
                <a:ea typeface="Calibri" pitchFamily="34" charset="0"/>
                <a:cs typeface="Times New Roman" pitchFamily="18" charset="0"/>
              </a:rPr>
              <a:t>Seyhun</a:t>
            </a:r>
            <a:r>
              <a:rPr kumimoji="0" lang="tr-TR" sz="4400" b="1" i="0" u="none" strike="noStrike" cap="none" normalizeH="0" baseline="0" dirty="0" smtClean="0">
                <a:ln>
                  <a:noFill/>
                </a:ln>
                <a:solidFill>
                  <a:schemeClr val="tx2"/>
                </a:solidFill>
                <a:effectLst/>
                <a:latin typeface="+mj-lt"/>
                <a:ea typeface="Calibri" pitchFamily="34" charset="0"/>
                <a:cs typeface="Times New Roman" pitchFamily="18" charset="0"/>
              </a:rPr>
              <a:t> </a:t>
            </a:r>
            <a:r>
              <a:rPr lang="tr-TR" sz="4400" b="1" dirty="0">
                <a:solidFill>
                  <a:schemeClr val="tx2"/>
                </a:solidFill>
                <a:latin typeface="+mj-lt"/>
                <a:ea typeface="Calibri" pitchFamily="34" charset="0"/>
                <a:cs typeface="Times New Roman" pitchFamily="18" charset="0"/>
              </a:rPr>
              <a:t>Ç</a:t>
            </a:r>
            <a:r>
              <a:rPr kumimoji="0" lang="tr-TR" sz="4400" b="1" i="0" u="none" strike="noStrike" cap="none" normalizeH="0" baseline="0" dirty="0" smtClean="0">
                <a:ln>
                  <a:noFill/>
                </a:ln>
                <a:solidFill>
                  <a:schemeClr val="tx2"/>
                </a:solidFill>
                <a:effectLst/>
                <a:latin typeface="+mj-lt"/>
                <a:ea typeface="Calibri" pitchFamily="34" charset="0"/>
                <a:cs typeface="Times New Roman" pitchFamily="18" charset="0"/>
              </a:rPr>
              <a:t>ile</a:t>
            </a:r>
            <a:r>
              <a:rPr kumimoji="0" lang="tr-TR" sz="4400" b="1" i="0" u="none" strike="noStrike" cap="none" normalizeH="0" baseline="0" dirty="0" smtClean="0">
                <a:ln>
                  <a:noFill/>
                </a:ln>
                <a:solidFill>
                  <a:schemeClr val="tx2"/>
                </a:solidFill>
                <a:effectLst/>
                <a:latin typeface="+mj-lt"/>
                <a:ea typeface="TimesNewRoman"/>
                <a:cs typeface="Times New Roman" pitchFamily="18" charset="0"/>
              </a:rPr>
              <a:t>ğ</a:t>
            </a:r>
            <a:r>
              <a:rPr kumimoji="0" lang="tr-TR" sz="4400" b="1" i="0" u="none" strike="noStrike" cap="none" normalizeH="0" baseline="0" dirty="0" smtClean="0">
                <a:ln>
                  <a:noFill/>
                </a:ln>
                <a:solidFill>
                  <a:schemeClr val="tx2"/>
                </a:solidFill>
                <a:effectLst/>
                <a:latin typeface="+mj-lt"/>
                <a:ea typeface="Calibri" pitchFamily="34" charset="0"/>
                <a:cs typeface="Times New Roman" pitchFamily="18" charset="0"/>
              </a:rPr>
              <a:t>i</a:t>
            </a:r>
            <a:endParaRPr lang="tr-TR" sz="4400" dirty="0">
              <a:solidFill>
                <a:schemeClr val="tx2"/>
              </a:solidFill>
              <a:latin typeface="+mj-lt"/>
            </a:endParaRPr>
          </a:p>
        </p:txBody>
      </p:sp>
      <p:sp>
        <p:nvSpPr>
          <p:cNvPr id="19" name="18 Dikdörtgen"/>
          <p:cNvSpPr/>
          <p:nvPr/>
        </p:nvSpPr>
        <p:spPr>
          <a:xfrm>
            <a:off x="7560990" y="19226386"/>
            <a:ext cx="4032448" cy="1224136"/>
          </a:xfrm>
          <a:prstGeom prst="rect">
            <a:avLst/>
          </a:prstGeom>
          <a:gradFill>
            <a:gsLst>
              <a:gs pos="0">
                <a:srgbClr val="FDFEE8"/>
              </a:gs>
              <a:gs pos="25000">
                <a:srgbClr val="FFFFC1"/>
              </a:gs>
            </a:gsLst>
            <a:lin ang="16200000" scaled="0"/>
          </a:gradFill>
          <a:ln>
            <a:gradFill>
              <a:gsLst>
                <a:gs pos="0">
                  <a:srgbClr val="03D4A8"/>
                </a:gs>
                <a:gs pos="25000">
                  <a:srgbClr val="21D6E0"/>
                </a:gs>
                <a:gs pos="75000">
                  <a:srgbClr val="0087E6"/>
                </a:gs>
                <a:gs pos="100000">
                  <a:srgbClr val="005CBF"/>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tr-TR" sz="4400" b="1" i="0" u="none" strike="noStrike" cap="none" normalizeH="0" baseline="0" dirty="0" smtClean="0">
                <a:ln>
                  <a:noFill/>
                </a:ln>
                <a:solidFill>
                  <a:schemeClr val="tx2"/>
                </a:solidFill>
                <a:effectLst/>
                <a:latin typeface="+mj-lt"/>
                <a:ea typeface="Calibri" pitchFamily="34" charset="0"/>
                <a:cs typeface="Times New Roman" pitchFamily="18" charset="0"/>
              </a:rPr>
              <a:t>Osmanl</a:t>
            </a:r>
            <a:r>
              <a:rPr kumimoji="0" lang="tr-TR" sz="4400" b="1" i="0" u="none" strike="noStrike" cap="none" normalizeH="0" baseline="0" dirty="0" smtClean="0">
                <a:ln>
                  <a:noFill/>
                </a:ln>
                <a:solidFill>
                  <a:schemeClr val="tx2"/>
                </a:solidFill>
                <a:effectLst/>
                <a:latin typeface="+mj-lt"/>
                <a:ea typeface="TimesNewRoman"/>
                <a:cs typeface="Times New Roman" pitchFamily="18" charset="0"/>
              </a:rPr>
              <a:t>ı</a:t>
            </a:r>
            <a:r>
              <a:rPr kumimoji="0" lang="tr-TR" sz="4400" b="1" i="0" u="none" strike="noStrike" cap="none" normalizeH="0" baseline="0" dirty="0" smtClean="0">
                <a:ln>
                  <a:noFill/>
                </a:ln>
                <a:solidFill>
                  <a:schemeClr val="tx2"/>
                </a:solidFill>
                <a:effectLst/>
                <a:latin typeface="+mj-lt"/>
                <a:ea typeface="Calibri" pitchFamily="34" charset="0"/>
                <a:cs typeface="TimesNewRoman"/>
              </a:rPr>
              <a:t> </a:t>
            </a:r>
            <a:r>
              <a:rPr lang="tr-TR" sz="4400" b="1" dirty="0">
                <a:solidFill>
                  <a:schemeClr val="tx2"/>
                </a:solidFill>
                <a:latin typeface="+mj-lt"/>
                <a:ea typeface="Calibri" pitchFamily="34" charset="0"/>
                <a:cs typeface="Times New Roman" pitchFamily="18" charset="0"/>
              </a:rPr>
              <a:t>Ç</a:t>
            </a:r>
            <a:r>
              <a:rPr kumimoji="0" lang="tr-TR" sz="4400" b="1" i="0" u="none" strike="noStrike" cap="none" normalizeH="0" baseline="0" dirty="0" smtClean="0">
                <a:ln>
                  <a:noFill/>
                </a:ln>
                <a:solidFill>
                  <a:schemeClr val="tx2"/>
                </a:solidFill>
                <a:effectLst/>
                <a:latin typeface="+mj-lt"/>
                <a:ea typeface="Calibri" pitchFamily="34" charset="0"/>
                <a:cs typeface="Times New Roman" pitchFamily="18" charset="0"/>
              </a:rPr>
              <a:t>ile</a:t>
            </a:r>
            <a:r>
              <a:rPr kumimoji="0" lang="tr-TR" sz="4400" b="1" i="0" u="none" strike="noStrike" cap="none" normalizeH="0" baseline="0" dirty="0" smtClean="0">
                <a:ln>
                  <a:noFill/>
                </a:ln>
                <a:solidFill>
                  <a:schemeClr val="tx2"/>
                </a:solidFill>
                <a:effectLst/>
                <a:latin typeface="+mj-lt"/>
                <a:ea typeface="TimesNewRoman"/>
                <a:cs typeface="Times New Roman" pitchFamily="18" charset="0"/>
              </a:rPr>
              <a:t>ğ</a:t>
            </a:r>
            <a:r>
              <a:rPr kumimoji="0" lang="tr-TR" sz="4400" b="1" i="0" u="none" strike="noStrike" cap="none" normalizeH="0" baseline="0" dirty="0" smtClean="0">
                <a:ln>
                  <a:noFill/>
                </a:ln>
                <a:solidFill>
                  <a:schemeClr val="tx2"/>
                </a:solidFill>
                <a:effectLst/>
                <a:latin typeface="+mj-lt"/>
                <a:ea typeface="Calibri" pitchFamily="34" charset="0"/>
                <a:cs typeface="Times New Roman" pitchFamily="18" charset="0"/>
              </a:rPr>
              <a:t>i</a:t>
            </a:r>
            <a:endParaRPr lang="tr-TR" sz="4400" dirty="0">
              <a:solidFill>
                <a:schemeClr val="tx2"/>
              </a:solidFill>
              <a:latin typeface="+mj-lt"/>
            </a:endParaRPr>
          </a:p>
        </p:txBody>
      </p:sp>
      <p:sp>
        <p:nvSpPr>
          <p:cNvPr id="20" name="19 Dikdörtgen"/>
          <p:cNvSpPr/>
          <p:nvPr/>
        </p:nvSpPr>
        <p:spPr>
          <a:xfrm>
            <a:off x="0" y="30027586"/>
            <a:ext cx="10585326" cy="5976914"/>
          </a:xfrm>
          <a:prstGeom prst="rect">
            <a:avLst/>
          </a:prstGeom>
          <a:gradFill>
            <a:gsLst>
              <a:gs pos="0">
                <a:srgbClr val="AEF1F4"/>
              </a:gs>
              <a:gs pos="25000">
                <a:srgbClr val="D6FEF5"/>
              </a:gs>
            </a:gsLst>
            <a:lin ang="5400000" scaled="0"/>
          </a:gra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defRPr/>
            </a:pPr>
            <a:r>
              <a:rPr lang="en-US" sz="3200" dirty="0">
                <a:solidFill>
                  <a:schemeClr val="tx2"/>
                </a:solidFill>
                <a:cs typeface="Arial" panose="020B0604020202020204" pitchFamily="34" charset="0"/>
              </a:rPr>
              <a:t>1] Sun, J.; Zhu, H.; Yang, Z. M.; Zhu, H. L. </a:t>
            </a:r>
            <a:r>
              <a:rPr lang="en-US" sz="3200" i="1" dirty="0">
                <a:solidFill>
                  <a:schemeClr val="tx2"/>
                </a:solidFill>
                <a:cs typeface="Arial" panose="020B0604020202020204" pitchFamily="34" charset="0"/>
              </a:rPr>
              <a:t>Eur. J. Med. Chem.</a:t>
            </a:r>
            <a:r>
              <a:rPr lang="en-US" sz="3200" dirty="0">
                <a:solidFill>
                  <a:schemeClr val="tx2"/>
                </a:solidFill>
                <a:cs typeface="Arial" panose="020B0604020202020204" pitchFamily="34" charset="0"/>
              </a:rPr>
              <a:t> </a:t>
            </a:r>
            <a:r>
              <a:rPr lang="en-US" sz="3200" b="1" dirty="0">
                <a:solidFill>
                  <a:schemeClr val="tx2"/>
                </a:solidFill>
                <a:cs typeface="Arial" panose="020B0604020202020204" pitchFamily="34" charset="0"/>
              </a:rPr>
              <a:t>2013</a:t>
            </a:r>
            <a:r>
              <a:rPr lang="en-US" sz="3200" dirty="0">
                <a:solidFill>
                  <a:schemeClr val="tx2"/>
                </a:solidFill>
                <a:cs typeface="Arial" panose="020B0604020202020204" pitchFamily="34" charset="0"/>
              </a:rPr>
              <a:t>,</a:t>
            </a:r>
            <a:r>
              <a:rPr lang="en-US" sz="3200" b="1" dirty="0">
                <a:solidFill>
                  <a:schemeClr val="tx2"/>
                </a:solidFill>
                <a:cs typeface="Arial" panose="020B0604020202020204" pitchFamily="34" charset="0"/>
              </a:rPr>
              <a:t> </a:t>
            </a:r>
            <a:r>
              <a:rPr lang="en-US" sz="3200" i="1" dirty="0">
                <a:solidFill>
                  <a:schemeClr val="tx2"/>
                </a:solidFill>
                <a:cs typeface="Arial" panose="020B0604020202020204" pitchFamily="34" charset="0"/>
              </a:rPr>
              <a:t>60</a:t>
            </a:r>
            <a:r>
              <a:rPr lang="en-US" sz="3200" dirty="0">
                <a:solidFill>
                  <a:schemeClr val="tx2"/>
                </a:solidFill>
                <a:cs typeface="Arial" panose="020B0604020202020204" pitchFamily="34" charset="0"/>
              </a:rPr>
              <a:t>,</a:t>
            </a:r>
            <a:r>
              <a:rPr lang="en-US" sz="3200" b="1" dirty="0">
                <a:solidFill>
                  <a:schemeClr val="tx2"/>
                </a:solidFill>
                <a:cs typeface="Arial" panose="020B0604020202020204" pitchFamily="34" charset="0"/>
              </a:rPr>
              <a:t> </a:t>
            </a:r>
            <a:r>
              <a:rPr lang="en-US" sz="3200" dirty="0">
                <a:solidFill>
                  <a:schemeClr val="tx2"/>
                </a:solidFill>
                <a:cs typeface="Arial" panose="020B0604020202020204" pitchFamily="34" charset="0"/>
              </a:rPr>
              <a:t>23–28.</a:t>
            </a:r>
            <a:endParaRPr lang="tr-TR" sz="3200" dirty="0">
              <a:solidFill>
                <a:schemeClr val="tx2"/>
              </a:solidFill>
              <a:cs typeface="Arial" panose="020B0604020202020204" pitchFamily="34" charset="0"/>
            </a:endParaRPr>
          </a:p>
          <a:p>
            <a:pPr algn="just">
              <a:defRPr/>
            </a:pPr>
            <a:r>
              <a:rPr lang="en-US" sz="3200" dirty="0">
                <a:solidFill>
                  <a:schemeClr val="tx2"/>
                </a:solidFill>
                <a:cs typeface="Arial" panose="020B0604020202020204" pitchFamily="34" charset="0"/>
              </a:rPr>
              <a:t>[2] </a:t>
            </a:r>
            <a:r>
              <a:rPr lang="en-US" sz="3200" dirty="0" err="1">
                <a:solidFill>
                  <a:schemeClr val="tx2"/>
                </a:solidFill>
                <a:cs typeface="Arial" panose="020B0604020202020204" pitchFamily="34" charset="0"/>
              </a:rPr>
              <a:t>Aboraia</a:t>
            </a:r>
            <a:r>
              <a:rPr lang="en-US" sz="3200" dirty="0">
                <a:solidFill>
                  <a:schemeClr val="tx2"/>
                </a:solidFill>
                <a:cs typeface="Arial" panose="020B0604020202020204" pitchFamily="34" charset="0"/>
              </a:rPr>
              <a:t>, A. S.; Abdel-</a:t>
            </a:r>
            <a:r>
              <a:rPr lang="en-US" sz="3200" dirty="0" err="1">
                <a:solidFill>
                  <a:schemeClr val="tx2"/>
                </a:solidFill>
                <a:cs typeface="Arial" panose="020B0604020202020204" pitchFamily="34" charset="0"/>
              </a:rPr>
              <a:t>Rahman</a:t>
            </a:r>
            <a:r>
              <a:rPr lang="en-US" sz="3200" dirty="0">
                <a:solidFill>
                  <a:schemeClr val="tx2"/>
                </a:solidFill>
                <a:cs typeface="Arial" panose="020B0604020202020204" pitchFamily="34" charset="0"/>
              </a:rPr>
              <a:t>, H. M.; Mahfouz, N. M.; El-</a:t>
            </a:r>
            <a:r>
              <a:rPr lang="en-US" sz="3200" dirty="0" err="1">
                <a:solidFill>
                  <a:schemeClr val="tx2"/>
                </a:solidFill>
                <a:cs typeface="Arial" panose="020B0604020202020204" pitchFamily="34" charset="0"/>
              </a:rPr>
              <a:t>Gendy</a:t>
            </a:r>
            <a:r>
              <a:rPr lang="en-US" sz="3200" dirty="0">
                <a:solidFill>
                  <a:schemeClr val="tx2"/>
                </a:solidFill>
                <a:cs typeface="Arial" panose="020B0604020202020204" pitchFamily="34" charset="0"/>
              </a:rPr>
              <a:t>, M. A. </a:t>
            </a:r>
            <a:r>
              <a:rPr lang="en-US" sz="3200" i="1" dirty="0" err="1">
                <a:solidFill>
                  <a:schemeClr val="tx2"/>
                </a:solidFill>
                <a:cs typeface="Arial" panose="020B0604020202020204" pitchFamily="34" charset="0"/>
              </a:rPr>
              <a:t>Bioorg</a:t>
            </a:r>
            <a:r>
              <a:rPr lang="en-US" sz="3200" i="1" dirty="0">
                <a:solidFill>
                  <a:schemeClr val="tx2"/>
                </a:solidFill>
                <a:cs typeface="Arial" panose="020B0604020202020204" pitchFamily="34" charset="0"/>
              </a:rPr>
              <a:t>. Med. Chem. </a:t>
            </a:r>
            <a:r>
              <a:rPr lang="en-US" sz="3200" b="1" dirty="0">
                <a:solidFill>
                  <a:schemeClr val="tx2"/>
                </a:solidFill>
                <a:cs typeface="Arial" panose="020B0604020202020204" pitchFamily="34" charset="0"/>
              </a:rPr>
              <a:t>2006</a:t>
            </a:r>
            <a:r>
              <a:rPr lang="en-US" sz="3200" dirty="0">
                <a:solidFill>
                  <a:schemeClr val="tx2"/>
                </a:solidFill>
                <a:cs typeface="Arial" panose="020B0604020202020204" pitchFamily="34" charset="0"/>
              </a:rPr>
              <a:t>, </a:t>
            </a:r>
            <a:r>
              <a:rPr lang="en-US" sz="3200" i="1" dirty="0">
                <a:solidFill>
                  <a:schemeClr val="tx2"/>
                </a:solidFill>
                <a:cs typeface="Arial" panose="020B0604020202020204" pitchFamily="34" charset="0"/>
              </a:rPr>
              <a:t>14</a:t>
            </a:r>
            <a:r>
              <a:rPr lang="en-US" sz="3200" dirty="0">
                <a:solidFill>
                  <a:schemeClr val="tx2"/>
                </a:solidFill>
                <a:cs typeface="Arial" panose="020B0604020202020204" pitchFamily="34" charset="0"/>
              </a:rPr>
              <a:t>,</a:t>
            </a:r>
            <a:r>
              <a:rPr lang="en-US" sz="3200" b="1" dirty="0">
                <a:solidFill>
                  <a:schemeClr val="tx2"/>
                </a:solidFill>
                <a:cs typeface="Arial" panose="020B0604020202020204" pitchFamily="34" charset="0"/>
              </a:rPr>
              <a:t> </a:t>
            </a:r>
            <a:r>
              <a:rPr lang="en-US" sz="3200" dirty="0">
                <a:solidFill>
                  <a:schemeClr val="tx2"/>
                </a:solidFill>
                <a:cs typeface="Arial" panose="020B0604020202020204" pitchFamily="34" charset="0"/>
              </a:rPr>
              <a:t>1236–1246.</a:t>
            </a:r>
            <a:endParaRPr lang="tr-TR" sz="3200" dirty="0">
              <a:solidFill>
                <a:schemeClr val="tx2"/>
              </a:solidFill>
              <a:cs typeface="Arial" panose="020B0604020202020204" pitchFamily="34" charset="0"/>
            </a:endParaRPr>
          </a:p>
          <a:p>
            <a:pPr algn="just">
              <a:defRPr/>
            </a:pPr>
            <a:r>
              <a:rPr lang="en-US" sz="3200" dirty="0">
                <a:solidFill>
                  <a:schemeClr val="tx2"/>
                </a:solidFill>
                <a:cs typeface="Arial" panose="020B0604020202020204" pitchFamily="34" charset="0"/>
              </a:rPr>
              <a:t>[3] </a:t>
            </a:r>
            <a:r>
              <a:rPr lang="en-US" sz="3200" dirty="0" err="1">
                <a:solidFill>
                  <a:schemeClr val="tx2"/>
                </a:solidFill>
                <a:cs typeface="Arial" panose="020B0604020202020204" pitchFamily="34" charset="0"/>
              </a:rPr>
              <a:t>Jakubkiene</a:t>
            </a:r>
            <a:r>
              <a:rPr lang="en-US" sz="3200" dirty="0">
                <a:solidFill>
                  <a:schemeClr val="tx2"/>
                </a:solidFill>
                <a:cs typeface="Arial" panose="020B0604020202020204" pitchFamily="34" charset="0"/>
              </a:rPr>
              <a:t>, V. M.; </a:t>
            </a:r>
            <a:r>
              <a:rPr lang="en-US" sz="3200" dirty="0" err="1">
                <a:solidFill>
                  <a:schemeClr val="tx2"/>
                </a:solidFill>
                <a:cs typeface="Arial" panose="020B0604020202020204" pitchFamily="34" charset="0"/>
              </a:rPr>
              <a:t>Burbuliene</a:t>
            </a:r>
            <a:r>
              <a:rPr lang="en-US" sz="3200" dirty="0">
                <a:solidFill>
                  <a:schemeClr val="tx2"/>
                </a:solidFill>
                <a:cs typeface="Arial" panose="020B0604020202020204" pitchFamily="34" charset="0"/>
              </a:rPr>
              <a:t>, M.; </a:t>
            </a:r>
            <a:r>
              <a:rPr lang="en-US" sz="3200" dirty="0" err="1">
                <a:solidFill>
                  <a:schemeClr val="tx2"/>
                </a:solidFill>
                <a:cs typeface="Arial" panose="020B0604020202020204" pitchFamily="34" charset="0"/>
              </a:rPr>
              <a:t>Mekuskiene</a:t>
            </a:r>
            <a:r>
              <a:rPr lang="en-US" sz="3200" dirty="0">
                <a:solidFill>
                  <a:schemeClr val="tx2"/>
                </a:solidFill>
                <a:cs typeface="Arial" panose="020B0604020202020204" pitchFamily="34" charset="0"/>
              </a:rPr>
              <a:t>, G.; </a:t>
            </a:r>
            <a:r>
              <a:rPr lang="en-US" sz="3200" dirty="0" err="1">
                <a:solidFill>
                  <a:schemeClr val="tx2"/>
                </a:solidFill>
                <a:cs typeface="Arial" panose="020B0604020202020204" pitchFamily="34" charset="0"/>
              </a:rPr>
              <a:t>Udrenaite</a:t>
            </a:r>
            <a:r>
              <a:rPr lang="en-US" sz="3200" dirty="0">
                <a:solidFill>
                  <a:schemeClr val="tx2"/>
                </a:solidFill>
                <a:cs typeface="Arial" panose="020B0604020202020204" pitchFamily="34" charset="0"/>
              </a:rPr>
              <a:t>, E.; </a:t>
            </a:r>
            <a:r>
              <a:rPr lang="en-US" sz="3200" dirty="0" err="1">
                <a:solidFill>
                  <a:schemeClr val="tx2"/>
                </a:solidFill>
                <a:cs typeface="Arial" panose="020B0604020202020204" pitchFamily="34" charset="0"/>
              </a:rPr>
              <a:t>Gaidelis</a:t>
            </a:r>
            <a:r>
              <a:rPr lang="en-US" sz="3200" dirty="0">
                <a:solidFill>
                  <a:schemeClr val="tx2"/>
                </a:solidFill>
                <a:cs typeface="Arial" panose="020B0604020202020204" pitchFamily="34" charset="0"/>
              </a:rPr>
              <a:t>, P.; </a:t>
            </a:r>
            <a:r>
              <a:rPr lang="en-US" sz="3200" dirty="0" err="1">
                <a:solidFill>
                  <a:schemeClr val="tx2"/>
                </a:solidFill>
                <a:cs typeface="Arial" panose="020B0604020202020204" pitchFamily="34" charset="0"/>
              </a:rPr>
              <a:t>Vainilavicius</a:t>
            </a:r>
            <a:r>
              <a:rPr lang="en-US" sz="3200" dirty="0">
                <a:solidFill>
                  <a:schemeClr val="tx2"/>
                </a:solidFill>
                <a:cs typeface="Arial" panose="020B0604020202020204" pitchFamily="34" charset="0"/>
              </a:rPr>
              <a:t>, P. </a:t>
            </a:r>
            <a:r>
              <a:rPr lang="en-US" sz="3200" i="1" dirty="0" err="1">
                <a:solidFill>
                  <a:schemeClr val="tx2"/>
                </a:solidFill>
                <a:cs typeface="Arial" panose="020B0604020202020204" pitchFamily="34" charset="0"/>
              </a:rPr>
              <a:t>Farmaco</a:t>
            </a:r>
            <a:r>
              <a:rPr lang="en-US" sz="3200" dirty="0">
                <a:solidFill>
                  <a:schemeClr val="tx2"/>
                </a:solidFill>
                <a:cs typeface="Arial" panose="020B0604020202020204" pitchFamily="34" charset="0"/>
              </a:rPr>
              <a:t> </a:t>
            </a:r>
            <a:r>
              <a:rPr lang="en-US" sz="3200" b="1" dirty="0">
                <a:solidFill>
                  <a:schemeClr val="tx2"/>
                </a:solidFill>
                <a:cs typeface="Arial" panose="020B0604020202020204" pitchFamily="34" charset="0"/>
              </a:rPr>
              <a:t>2003</a:t>
            </a:r>
            <a:r>
              <a:rPr lang="en-US" sz="3200" dirty="0">
                <a:solidFill>
                  <a:schemeClr val="tx2"/>
                </a:solidFill>
                <a:cs typeface="Arial" panose="020B0604020202020204" pitchFamily="34" charset="0"/>
              </a:rPr>
              <a:t>, </a:t>
            </a:r>
            <a:r>
              <a:rPr lang="en-US" sz="3200" i="1" dirty="0">
                <a:solidFill>
                  <a:schemeClr val="tx2"/>
                </a:solidFill>
                <a:cs typeface="Arial" panose="020B0604020202020204" pitchFamily="34" charset="0"/>
              </a:rPr>
              <a:t>58</a:t>
            </a:r>
            <a:r>
              <a:rPr lang="en-US" sz="3200" dirty="0">
                <a:solidFill>
                  <a:schemeClr val="tx2"/>
                </a:solidFill>
                <a:cs typeface="Arial" panose="020B0604020202020204" pitchFamily="34" charset="0"/>
              </a:rPr>
              <a:t>,</a:t>
            </a:r>
            <a:r>
              <a:rPr lang="en-US" sz="3200" b="1" dirty="0">
                <a:solidFill>
                  <a:schemeClr val="tx2"/>
                </a:solidFill>
                <a:cs typeface="Arial" panose="020B0604020202020204" pitchFamily="34" charset="0"/>
              </a:rPr>
              <a:t> </a:t>
            </a:r>
            <a:r>
              <a:rPr lang="en-US" sz="3200" dirty="0">
                <a:solidFill>
                  <a:schemeClr val="tx2"/>
                </a:solidFill>
                <a:cs typeface="Arial" panose="020B0604020202020204" pitchFamily="34" charset="0"/>
              </a:rPr>
              <a:t>323–328.</a:t>
            </a:r>
            <a:endParaRPr lang="tr-TR" sz="3200" dirty="0">
              <a:solidFill>
                <a:schemeClr val="tx2"/>
              </a:solidFill>
              <a:cs typeface="Arial" panose="020B0604020202020204" pitchFamily="34" charset="0"/>
            </a:endParaRPr>
          </a:p>
          <a:p>
            <a:pPr algn="just">
              <a:defRPr/>
            </a:pPr>
            <a:r>
              <a:rPr lang="en-US" sz="3200" dirty="0">
                <a:solidFill>
                  <a:schemeClr val="tx2"/>
                </a:solidFill>
                <a:cs typeface="Arial" panose="020B0604020202020204" pitchFamily="34" charset="0"/>
              </a:rPr>
              <a:t>[4] </a:t>
            </a:r>
            <a:r>
              <a:rPr lang="en-US" sz="3200" dirty="0" err="1">
                <a:solidFill>
                  <a:schemeClr val="tx2"/>
                </a:solidFill>
                <a:cs typeface="Arial" panose="020B0604020202020204" pitchFamily="34" charset="0"/>
              </a:rPr>
              <a:t>Makaev</a:t>
            </a:r>
            <a:r>
              <a:rPr lang="en-US" sz="3200" dirty="0">
                <a:solidFill>
                  <a:schemeClr val="tx2"/>
                </a:solidFill>
                <a:cs typeface="Arial" panose="020B0604020202020204" pitchFamily="34" charset="0"/>
              </a:rPr>
              <a:t>, F.; </a:t>
            </a:r>
            <a:r>
              <a:rPr lang="en-US" sz="3200" dirty="0" err="1">
                <a:solidFill>
                  <a:schemeClr val="tx2"/>
                </a:solidFill>
                <a:cs typeface="Arial" panose="020B0604020202020204" pitchFamily="34" charset="0"/>
              </a:rPr>
              <a:t>Ribkovskaia</a:t>
            </a:r>
            <a:r>
              <a:rPr lang="en-US" sz="3200" dirty="0">
                <a:solidFill>
                  <a:schemeClr val="tx2"/>
                </a:solidFill>
                <a:cs typeface="Arial" panose="020B0604020202020204" pitchFamily="34" charset="0"/>
              </a:rPr>
              <a:t>, Z.; </a:t>
            </a:r>
            <a:r>
              <a:rPr lang="en-US" sz="3200" dirty="0" err="1">
                <a:solidFill>
                  <a:schemeClr val="tx2"/>
                </a:solidFill>
                <a:cs typeface="Arial" panose="020B0604020202020204" pitchFamily="34" charset="0"/>
              </a:rPr>
              <a:t>Pogrebnoi</a:t>
            </a:r>
            <a:r>
              <a:rPr lang="en-US" sz="3200" dirty="0">
                <a:solidFill>
                  <a:schemeClr val="tx2"/>
                </a:solidFill>
                <a:cs typeface="Arial" panose="020B0604020202020204" pitchFamily="34" charset="0"/>
              </a:rPr>
              <a:t>, S.; </a:t>
            </a:r>
            <a:r>
              <a:rPr lang="en-US" sz="3200" dirty="0" err="1">
                <a:solidFill>
                  <a:schemeClr val="tx2"/>
                </a:solidFill>
                <a:cs typeface="Arial" panose="020B0604020202020204" pitchFamily="34" charset="0"/>
              </a:rPr>
              <a:t>Boldescu</a:t>
            </a:r>
            <a:r>
              <a:rPr lang="en-US" sz="3200" dirty="0">
                <a:solidFill>
                  <a:schemeClr val="tx2"/>
                </a:solidFill>
                <a:cs typeface="Arial" panose="020B0604020202020204" pitchFamily="34" charset="0"/>
              </a:rPr>
              <a:t>, V.; </a:t>
            </a:r>
            <a:r>
              <a:rPr lang="en-US" sz="3200" dirty="0" err="1">
                <a:solidFill>
                  <a:schemeClr val="tx2"/>
                </a:solidFill>
                <a:cs typeface="Arial" panose="020B0604020202020204" pitchFamily="34" charset="0"/>
              </a:rPr>
              <a:t>Rusu</a:t>
            </a:r>
            <a:r>
              <a:rPr lang="en-US" sz="3200" dirty="0">
                <a:solidFill>
                  <a:schemeClr val="tx2"/>
                </a:solidFill>
                <a:cs typeface="Arial" panose="020B0604020202020204" pitchFamily="34" charset="0"/>
              </a:rPr>
              <a:t>, G.; </a:t>
            </a:r>
            <a:r>
              <a:rPr lang="en-US" sz="3200" dirty="0" err="1">
                <a:solidFill>
                  <a:schemeClr val="tx2"/>
                </a:solidFill>
                <a:cs typeface="Arial" panose="020B0604020202020204" pitchFamily="34" charset="0"/>
              </a:rPr>
              <a:t>Shvets</a:t>
            </a:r>
            <a:r>
              <a:rPr lang="en-US" sz="3200" dirty="0">
                <a:solidFill>
                  <a:schemeClr val="tx2"/>
                </a:solidFill>
                <a:cs typeface="Arial" panose="020B0604020202020204" pitchFamily="34" charset="0"/>
              </a:rPr>
              <a:t>, N.; </a:t>
            </a:r>
            <a:r>
              <a:rPr lang="en-US" sz="3200" dirty="0" err="1">
                <a:solidFill>
                  <a:schemeClr val="tx2"/>
                </a:solidFill>
                <a:cs typeface="Arial" panose="020B0604020202020204" pitchFamily="34" charset="0"/>
              </a:rPr>
              <a:t>Dimoglo</a:t>
            </a:r>
            <a:r>
              <a:rPr lang="en-US" sz="3200" dirty="0">
                <a:solidFill>
                  <a:schemeClr val="tx2"/>
                </a:solidFill>
                <a:cs typeface="Arial" panose="020B0604020202020204" pitchFamily="34" charset="0"/>
              </a:rPr>
              <a:t>, A.; </a:t>
            </a:r>
            <a:r>
              <a:rPr lang="en-US" sz="3200" dirty="0" err="1">
                <a:solidFill>
                  <a:schemeClr val="tx2"/>
                </a:solidFill>
                <a:cs typeface="Arial" panose="020B0604020202020204" pitchFamily="34" charset="0"/>
              </a:rPr>
              <a:t>Geronikaki</a:t>
            </a:r>
            <a:r>
              <a:rPr lang="en-US" sz="3200" dirty="0">
                <a:solidFill>
                  <a:schemeClr val="tx2"/>
                </a:solidFill>
                <a:cs typeface="Arial" panose="020B0604020202020204" pitchFamily="34" charset="0"/>
              </a:rPr>
              <a:t>, A.; Reynolds, R. </a:t>
            </a:r>
            <a:r>
              <a:rPr lang="en-US" sz="3200" i="1" dirty="0" err="1">
                <a:solidFill>
                  <a:schemeClr val="tx2"/>
                </a:solidFill>
                <a:cs typeface="Arial" panose="020B0604020202020204" pitchFamily="34" charset="0"/>
              </a:rPr>
              <a:t>Bioorg</a:t>
            </a:r>
            <a:r>
              <a:rPr lang="en-US" sz="3200" i="1" dirty="0">
                <a:solidFill>
                  <a:schemeClr val="tx2"/>
                </a:solidFill>
                <a:cs typeface="Arial" panose="020B0604020202020204" pitchFamily="34" charset="0"/>
              </a:rPr>
              <a:t>. Med. Chem. </a:t>
            </a:r>
            <a:r>
              <a:rPr lang="en-US" sz="3200" b="1" dirty="0">
                <a:solidFill>
                  <a:schemeClr val="tx2"/>
                </a:solidFill>
                <a:cs typeface="Arial" panose="020B0604020202020204" pitchFamily="34" charset="0"/>
              </a:rPr>
              <a:t>2011</a:t>
            </a:r>
            <a:r>
              <a:rPr lang="en-US" sz="3200" dirty="0">
                <a:solidFill>
                  <a:schemeClr val="tx2"/>
                </a:solidFill>
                <a:cs typeface="Arial" panose="020B0604020202020204" pitchFamily="34" charset="0"/>
              </a:rPr>
              <a:t>, </a:t>
            </a:r>
            <a:r>
              <a:rPr lang="en-US" sz="3200" i="1" dirty="0">
                <a:solidFill>
                  <a:schemeClr val="tx2"/>
                </a:solidFill>
                <a:cs typeface="Arial" panose="020B0604020202020204" pitchFamily="34" charset="0"/>
              </a:rPr>
              <a:t>19</a:t>
            </a:r>
            <a:r>
              <a:rPr lang="en-US" sz="3200" dirty="0">
                <a:solidFill>
                  <a:schemeClr val="tx2"/>
                </a:solidFill>
                <a:cs typeface="Arial" panose="020B0604020202020204" pitchFamily="34" charset="0"/>
              </a:rPr>
              <a:t>,</a:t>
            </a:r>
            <a:r>
              <a:rPr lang="en-US" sz="3200" i="1" dirty="0">
                <a:solidFill>
                  <a:schemeClr val="tx2"/>
                </a:solidFill>
                <a:cs typeface="Arial" panose="020B0604020202020204" pitchFamily="34" charset="0"/>
              </a:rPr>
              <a:t> </a:t>
            </a:r>
            <a:r>
              <a:rPr lang="en-US" sz="3200" dirty="0">
                <a:solidFill>
                  <a:schemeClr val="tx2"/>
                </a:solidFill>
                <a:cs typeface="Arial" panose="020B0604020202020204" pitchFamily="34" charset="0"/>
              </a:rPr>
              <a:t>6792–6807.</a:t>
            </a:r>
            <a:endParaRPr lang="tr-TR" sz="3200" dirty="0">
              <a:solidFill>
                <a:schemeClr val="tx2"/>
              </a:solidFill>
              <a:cs typeface="Arial" panose="020B0604020202020204" pitchFamily="34" charset="0"/>
            </a:endParaRPr>
          </a:p>
          <a:p>
            <a:pPr algn="just">
              <a:defRPr/>
            </a:pPr>
            <a:r>
              <a:rPr lang="en-US" sz="3200" dirty="0" smtClean="0">
                <a:solidFill>
                  <a:schemeClr val="tx2"/>
                </a:solidFill>
                <a:cs typeface="Arial" panose="020B0604020202020204" pitchFamily="34" charset="0"/>
              </a:rPr>
              <a:t>[</a:t>
            </a:r>
            <a:endParaRPr lang="tr-TR" sz="3200" dirty="0">
              <a:solidFill>
                <a:schemeClr val="tx2"/>
              </a:solidFill>
            </a:endParaRPr>
          </a:p>
        </p:txBody>
      </p:sp>
      <p:pic>
        <p:nvPicPr>
          <p:cNvPr id="21" name="20 Resim" descr="osmanlı.JPG"/>
          <p:cNvPicPr>
            <a:picLocks noChangeAspect="1"/>
          </p:cNvPicPr>
          <p:nvPr/>
        </p:nvPicPr>
        <p:blipFill>
          <a:blip r:embed="rId10" cstate="print"/>
          <a:stretch>
            <a:fillRect/>
          </a:stretch>
        </p:blipFill>
        <p:spPr>
          <a:xfrm>
            <a:off x="17570102" y="21026586"/>
            <a:ext cx="4032598" cy="3240360"/>
          </a:xfrm>
          <a:prstGeom prst="rect">
            <a:avLst/>
          </a:prstGeom>
        </p:spPr>
      </p:pic>
      <p:pic>
        <p:nvPicPr>
          <p:cNvPr id="22" name="21 Resim" descr="camrs.JPG"/>
          <p:cNvPicPr>
            <a:picLocks noChangeAspect="1"/>
          </p:cNvPicPr>
          <p:nvPr/>
        </p:nvPicPr>
        <p:blipFill>
          <a:blip r:embed="rId11" cstate="print"/>
          <a:stretch>
            <a:fillRect/>
          </a:stretch>
        </p:blipFill>
        <p:spPr>
          <a:xfrm>
            <a:off x="7632998" y="14041810"/>
            <a:ext cx="4104456" cy="3240360"/>
          </a:xfrm>
          <a:prstGeom prst="rect">
            <a:avLst/>
          </a:prstGeom>
        </p:spPr>
      </p:pic>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Digital Dots</Template>
  <TotalTime>1104</TotalTime>
  <Words>391</Words>
  <Application>Microsoft Office PowerPoint</Application>
  <PresentationFormat>Özel</PresentationFormat>
  <Paragraphs>16</Paragraphs>
  <Slides>1</Slides>
  <Notes>1</Notes>
  <HiddenSlides>0</HiddenSlides>
  <MMClips>0</MMClips>
  <ScaleCrop>false</ScaleCrop>
  <HeadingPairs>
    <vt:vector size="4" baseType="variant">
      <vt:variant>
        <vt:lpstr>Tema</vt:lpstr>
      </vt:variant>
      <vt:variant>
        <vt:i4>1</vt:i4>
      </vt:variant>
      <vt:variant>
        <vt:lpstr>Slayt Başlıkları</vt:lpstr>
      </vt:variant>
      <vt:variant>
        <vt:i4>1</vt:i4>
      </vt:variant>
    </vt:vector>
  </HeadingPairs>
  <TitlesOfParts>
    <vt:vector size="2" baseType="lpstr">
      <vt:lpstr>Ofis Teması</vt:lpstr>
      <vt:lpstr>Slayt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Ezo</dc:creator>
  <cp:lastModifiedBy>Saygın Kökkaya</cp:lastModifiedBy>
  <cp:revision>142</cp:revision>
  <dcterms:created xsi:type="dcterms:W3CDTF">2012-10-13T18:09:02Z</dcterms:created>
  <dcterms:modified xsi:type="dcterms:W3CDTF">2015-01-14T06:51:06Z</dcterms:modified>
</cp:coreProperties>
</file>