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13.01.2015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34628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611560" y="980728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tx2"/>
                </a:solidFill>
                <a:latin typeface="Baskerville Old Face" pitchFamily="18" charset="0"/>
                <a:cs typeface="Arial" pitchFamily="34" charset="0"/>
              </a:rPr>
              <a:t>BİLGİ : </a:t>
            </a:r>
            <a:r>
              <a:rPr lang="tr-TR" dirty="0" smtClean="0">
                <a:latin typeface="Baskerville Old Face" pitchFamily="18" charset="0"/>
              </a:rPr>
              <a:t>Element nedir</a:t>
            </a:r>
            <a:r>
              <a:rPr lang="tr-TR" dirty="0" smtClean="0">
                <a:latin typeface="Baskerville Old Face" pitchFamily="18" charset="0"/>
              </a:rPr>
              <a:t>?</a:t>
            </a:r>
            <a:endParaRPr lang="tr-TR" dirty="0" smtClean="0">
              <a:latin typeface="Baskerville Old Face" pitchFamily="18" charset="0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611560" y="404664"/>
            <a:ext cx="19431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Baskerville Old Face" pitchFamily="18" charset="0"/>
              </a:rPr>
              <a:t>KONU : </a:t>
            </a:r>
            <a:r>
              <a:rPr lang="tr-TR" dirty="0" smtClean="0">
                <a:latin typeface="Baskerville Old Face" pitchFamily="18" charset="0"/>
              </a:rPr>
              <a:t>Element  </a:t>
            </a:r>
            <a:endParaRPr lang="tr-TR" dirty="0" smtClean="0">
              <a:latin typeface="Baskerville Old Face" pitchFamily="18" charset="0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11560" y="1556792"/>
            <a:ext cx="81369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C000"/>
                </a:solidFill>
                <a:latin typeface="Baskerville Old Face" pitchFamily="18" charset="0"/>
              </a:rPr>
              <a:t>KAVRAMA : </a:t>
            </a:r>
            <a:r>
              <a:rPr lang="tr-TR" dirty="0" smtClean="0">
                <a:latin typeface="Baskerville Old Face" pitchFamily="18" charset="0"/>
              </a:rPr>
              <a:t>Elementlere örnek veriniz.</a:t>
            </a:r>
            <a:endParaRPr lang="tr-TR" dirty="0" smtClean="0">
              <a:latin typeface="Baskerville Old Fac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420889"/>
            <a:ext cx="2304256" cy="160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11560" y="1988840"/>
            <a:ext cx="8532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00B050"/>
                </a:solidFill>
                <a:latin typeface="Baskerville Old Face" pitchFamily="18" charset="0"/>
              </a:rPr>
              <a:t>UYGULAMA : </a:t>
            </a:r>
            <a:r>
              <a:rPr lang="tr-TR" dirty="0" smtClean="0">
                <a:latin typeface="Baskerville Old Face" pitchFamily="18" charset="0"/>
              </a:rPr>
              <a:t>Aşağıda verilen elementlerin elektron dizilimleri nasıl olmalıdır?</a:t>
            </a:r>
          </a:p>
        </p:txBody>
      </p:sp>
      <p:sp>
        <p:nvSpPr>
          <p:cNvPr id="9" name="8 Dikdörtgen"/>
          <p:cNvSpPr/>
          <p:nvPr/>
        </p:nvSpPr>
        <p:spPr>
          <a:xfrm>
            <a:off x="611560" y="4005064"/>
            <a:ext cx="8532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accent2">
                    <a:lumMod val="75000"/>
                  </a:schemeClr>
                </a:solidFill>
                <a:latin typeface="Baskerville Old Face" pitchFamily="18" charset="0"/>
              </a:rPr>
              <a:t>ANALİZ </a:t>
            </a:r>
            <a:r>
              <a:rPr lang="tr-TR" dirty="0" smtClean="0">
                <a:latin typeface="Baskerville Old Face" pitchFamily="18" charset="0"/>
              </a:rPr>
              <a:t>: Katyon, Anyon olup olmadığını hangi özelliklerine bakılarak bulunacağını irdeleyiniz.</a:t>
            </a:r>
            <a:endParaRPr lang="tr-TR" dirty="0">
              <a:latin typeface="Baskerville Old Face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732" y="4869160"/>
            <a:ext cx="1181402" cy="405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7" y="5013176"/>
            <a:ext cx="792088" cy="174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5373216"/>
            <a:ext cx="792088" cy="174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5301208"/>
            <a:ext cx="1162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15 Dikdörtgen"/>
          <p:cNvSpPr/>
          <p:nvPr/>
        </p:nvSpPr>
        <p:spPr>
          <a:xfrm>
            <a:off x="539552" y="4653136"/>
            <a:ext cx="4572000" cy="3194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tr-TR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Baskerville Old Face" pitchFamily="18" charset="0"/>
              </a:rPr>
              <a:t>SENTEZ : </a:t>
            </a:r>
            <a:r>
              <a:rPr lang="tr-TR" dirty="0" smtClean="0">
                <a:latin typeface="Baskerville Old Face" pitchFamily="18" charset="0"/>
              </a:rPr>
              <a:t>Aşağıdaki tepkimeleri tamamlayınız.</a:t>
            </a:r>
          </a:p>
        </p:txBody>
      </p:sp>
      <p:sp>
        <p:nvSpPr>
          <p:cNvPr id="17" name="16 Dikdörtgen"/>
          <p:cNvSpPr/>
          <p:nvPr/>
        </p:nvSpPr>
        <p:spPr>
          <a:xfrm>
            <a:off x="539553" y="5661248"/>
            <a:ext cx="86044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skerville Old Face" pitchFamily="18" charset="0"/>
              </a:rPr>
              <a:t>DEĞERLENDİRME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skerville Old Face" pitchFamily="18" charset="0"/>
              </a:rPr>
              <a:t>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skerville Old Face" pitchFamily="18" charset="0"/>
              </a:rPr>
              <a:t>M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skerville Old Face" pitchFamily="18" charset="0"/>
              </a:rPr>
              <a:t>etallerin özelliklerini ölçüt alarak periyodik cetveldeki elementleri değerlendiriniz.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54</Words>
  <Application>Microsoft Office PowerPoint</Application>
  <PresentationFormat>Ekran Gösterisi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Ofis Teması</vt:lpstr>
      <vt:lpstr>Slayt 1</vt:lpstr>
      <vt:lpstr>Slayt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denitem</dc:creator>
  <cp:lastModifiedBy>denitem</cp:lastModifiedBy>
  <cp:revision>20</cp:revision>
  <dcterms:created xsi:type="dcterms:W3CDTF">2015-01-13T09:24:50Z</dcterms:created>
  <dcterms:modified xsi:type="dcterms:W3CDTF">2015-01-13T11:51:31Z</dcterms:modified>
</cp:coreProperties>
</file>