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  <p:sldId id="320" r:id="rId67"/>
    <p:sldId id="321" r:id="rId68"/>
    <p:sldId id="322" r:id="rId69"/>
    <p:sldId id="323" r:id="rId70"/>
    <p:sldId id="324" r:id="rId71"/>
    <p:sldId id="325" r:id="rId7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28E68-E4D0-4EB4-9F7A-0D892226C57C}" type="datetimeFigureOut">
              <a:rPr lang="tr-TR" smtClean="0"/>
              <a:t>7.01.2017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E67CE-78F9-4D18-81D7-2ABA0ACF296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780510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28E68-E4D0-4EB4-9F7A-0D892226C57C}" type="datetimeFigureOut">
              <a:rPr lang="tr-TR" smtClean="0"/>
              <a:t>7.01.2017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E67CE-78F9-4D18-81D7-2ABA0ACF296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28869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28E68-E4D0-4EB4-9F7A-0D892226C57C}" type="datetimeFigureOut">
              <a:rPr lang="tr-TR" smtClean="0"/>
              <a:t>7.01.2017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E67CE-78F9-4D18-81D7-2ABA0ACF296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4875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28E68-E4D0-4EB4-9F7A-0D892226C57C}" type="datetimeFigureOut">
              <a:rPr lang="tr-TR" smtClean="0"/>
              <a:t>7.01.2017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E67CE-78F9-4D18-81D7-2ABA0ACF296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79395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28E68-E4D0-4EB4-9F7A-0D892226C57C}" type="datetimeFigureOut">
              <a:rPr lang="tr-TR" smtClean="0"/>
              <a:t>7.01.2017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E67CE-78F9-4D18-81D7-2ABA0ACF296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76718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28E68-E4D0-4EB4-9F7A-0D892226C57C}" type="datetimeFigureOut">
              <a:rPr lang="tr-TR" smtClean="0"/>
              <a:t>7.01.2017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E67CE-78F9-4D18-81D7-2ABA0ACF296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852620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28E68-E4D0-4EB4-9F7A-0D892226C57C}" type="datetimeFigureOut">
              <a:rPr lang="tr-TR" smtClean="0"/>
              <a:t>7.01.2017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E67CE-78F9-4D18-81D7-2ABA0ACF296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55673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28E68-E4D0-4EB4-9F7A-0D892226C57C}" type="datetimeFigureOut">
              <a:rPr lang="tr-TR" smtClean="0"/>
              <a:t>7.01.2017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E67CE-78F9-4D18-81D7-2ABA0ACF296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893506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28E68-E4D0-4EB4-9F7A-0D892226C57C}" type="datetimeFigureOut">
              <a:rPr lang="tr-TR" smtClean="0"/>
              <a:t>7.01.2017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E67CE-78F9-4D18-81D7-2ABA0ACF296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010053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28E68-E4D0-4EB4-9F7A-0D892226C57C}" type="datetimeFigureOut">
              <a:rPr lang="tr-TR" smtClean="0"/>
              <a:t>7.01.2017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E67CE-78F9-4D18-81D7-2ABA0ACF296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12807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28E68-E4D0-4EB4-9F7A-0D892226C57C}" type="datetimeFigureOut">
              <a:rPr lang="tr-TR" smtClean="0"/>
              <a:t>7.01.2017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E67CE-78F9-4D18-81D7-2ABA0ACF296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12655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528E68-E4D0-4EB4-9F7A-0D892226C57C}" type="datetimeFigureOut">
              <a:rPr lang="tr-TR" smtClean="0"/>
              <a:t>7.01.2017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4E67CE-78F9-4D18-81D7-2ABA0ACF296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64108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539552" y="1340768"/>
            <a:ext cx="7916416" cy="3888432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PERİYODİK TABLO</a:t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>
                <a:solidFill>
                  <a:srgbClr val="00B050"/>
                </a:solidFill>
              </a:rPr>
              <a:t>KİMYASAL BAĞLAR</a:t>
            </a:r>
            <a:br>
              <a:rPr lang="tr-TR" dirty="0" smtClean="0">
                <a:solidFill>
                  <a:srgbClr val="00B050"/>
                </a:solidFill>
              </a:rPr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>
                <a:solidFill>
                  <a:srgbClr val="FF0000"/>
                </a:solidFill>
              </a:rPr>
              <a:t>ASİTLER </a:t>
            </a:r>
            <a:r>
              <a:rPr lang="tr-TR" dirty="0" smtClean="0"/>
              <a:t>VE </a:t>
            </a:r>
            <a:r>
              <a:rPr lang="tr-TR" dirty="0" smtClean="0">
                <a:solidFill>
                  <a:srgbClr val="00B0F0"/>
                </a:solidFill>
              </a:rPr>
              <a:t>BAZLAR</a:t>
            </a:r>
            <a:br>
              <a:rPr lang="tr-TR" dirty="0" smtClean="0">
                <a:solidFill>
                  <a:srgbClr val="00B0F0"/>
                </a:solidFill>
              </a:rPr>
            </a:br>
            <a:endParaRPr lang="tr-TR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926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64704"/>
            <a:ext cx="8208912" cy="5275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0466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52736"/>
            <a:ext cx="8280920" cy="4813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1873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52736"/>
            <a:ext cx="8280920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2138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760"/>
            <a:ext cx="8208912" cy="4126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119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80728"/>
            <a:ext cx="8208912" cy="4929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9013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44824"/>
            <a:ext cx="8189274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990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08720"/>
            <a:ext cx="8136904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9012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7"/>
            <a:ext cx="8208912" cy="3888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7031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80727"/>
            <a:ext cx="8424936" cy="4968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0677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52736"/>
            <a:ext cx="8424936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7094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92695"/>
            <a:ext cx="7344816" cy="5437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6914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92696"/>
            <a:ext cx="8208912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1806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64704"/>
            <a:ext cx="8208912" cy="5361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7525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52736"/>
            <a:ext cx="8064896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479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760"/>
            <a:ext cx="8208912" cy="4184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4126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80728"/>
            <a:ext cx="8280920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5030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80728"/>
            <a:ext cx="8208912" cy="4834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384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52736"/>
            <a:ext cx="8280920" cy="4705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309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760"/>
            <a:ext cx="8208912" cy="4396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6033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52736"/>
            <a:ext cx="8208912" cy="469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5894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36712"/>
            <a:ext cx="8424936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463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760"/>
            <a:ext cx="8280920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7287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84784"/>
            <a:ext cx="8352928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732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52736"/>
            <a:ext cx="8208912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2419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08720"/>
            <a:ext cx="8280920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102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96752"/>
            <a:ext cx="8280920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369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48680"/>
            <a:ext cx="6696744" cy="5760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5595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48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08720"/>
            <a:ext cx="7848872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68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96752"/>
            <a:ext cx="8208912" cy="430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0127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52737"/>
            <a:ext cx="8208912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0605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08719"/>
            <a:ext cx="8208912" cy="4536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237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89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36711"/>
            <a:ext cx="8280920" cy="546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707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64704"/>
            <a:ext cx="8280920" cy="5297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1742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99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692696"/>
            <a:ext cx="6840760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5270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8136904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9673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19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980728"/>
            <a:ext cx="7128792" cy="5180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2554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30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36712"/>
            <a:ext cx="8208912" cy="54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408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40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08720"/>
            <a:ext cx="8280920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4284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50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92697"/>
            <a:ext cx="8208912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4500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60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08719"/>
            <a:ext cx="8280920" cy="489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5587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71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760"/>
            <a:ext cx="8208912" cy="4316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8793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81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36711"/>
            <a:ext cx="8136904" cy="5184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040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91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96752"/>
            <a:ext cx="8228551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1415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52736"/>
            <a:ext cx="8712968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3170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01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52736"/>
            <a:ext cx="8280920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0511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64705"/>
            <a:ext cx="8280920" cy="561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396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22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08719"/>
            <a:ext cx="8136904" cy="4660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6615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32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08720"/>
            <a:ext cx="8208912" cy="5491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047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42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80728"/>
            <a:ext cx="8280920" cy="5345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7494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52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80728"/>
            <a:ext cx="8352928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908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63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92697"/>
            <a:ext cx="8208912" cy="590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2584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73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8136904" cy="54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538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83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8156182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8435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93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08720"/>
            <a:ext cx="8208912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2494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64703"/>
            <a:ext cx="8280920" cy="5112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260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96751"/>
            <a:ext cx="8280920" cy="460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3627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96752"/>
            <a:ext cx="8064896" cy="5112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6777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24744"/>
            <a:ext cx="7920880" cy="5004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488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52737"/>
            <a:ext cx="8280920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243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96752"/>
            <a:ext cx="7992888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177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96752"/>
            <a:ext cx="7704856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657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96752"/>
            <a:ext cx="7776864" cy="5049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8120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764704"/>
            <a:ext cx="5904656" cy="5597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6946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8208912" cy="4192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7355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760"/>
            <a:ext cx="8277320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5237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92696"/>
            <a:ext cx="8064896" cy="5284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5450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0688"/>
            <a:ext cx="8352928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8111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96752"/>
            <a:ext cx="8280920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4344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980728"/>
            <a:ext cx="8172257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6635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84784"/>
            <a:ext cx="8134371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2501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2</Words>
  <Application>Microsoft Office PowerPoint</Application>
  <PresentationFormat>Ekran Gösterisi (4:3)</PresentationFormat>
  <Paragraphs>1</Paragraphs>
  <Slides>71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71</vt:i4>
      </vt:variant>
    </vt:vector>
  </HeadingPairs>
  <TitlesOfParts>
    <vt:vector size="72" baseType="lpstr">
      <vt:lpstr>Ofis Teması</vt:lpstr>
      <vt:lpstr>PERİYODİK TABLO  KİMYASAL BAĞLAR  ASİTLER VE BAZLAR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YAHYA TÜRKER</dc:creator>
  <cp:lastModifiedBy>YAHYA TÜRKER</cp:lastModifiedBy>
  <cp:revision>6</cp:revision>
  <dcterms:created xsi:type="dcterms:W3CDTF">2017-01-07T12:47:47Z</dcterms:created>
  <dcterms:modified xsi:type="dcterms:W3CDTF">2017-01-07T13:55:42Z</dcterms:modified>
</cp:coreProperties>
</file>