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 autoAdjust="0"/>
    <p:restoredTop sz="94638" autoAdjust="0"/>
  </p:normalViewPr>
  <p:slideViewPr>
    <p:cSldViewPr>
      <p:cViewPr varScale="1">
        <p:scale>
          <a:sx n="86" d="100"/>
          <a:sy n="86" d="100"/>
        </p:scale>
        <p:origin x="-28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84870B-07F5-4B9D-AD78-05824912089C}" type="datetimeFigureOut">
              <a:rPr lang="tr-TR" smtClean="0"/>
              <a:t>03.12.2014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4E07AA-2157-4A6A-A6A5-4DFA6DA89A5D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enokulu.net&#8217;e/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Sürati Ölçme İle İlgili Sorular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Bu Etkinlik Akif </a:t>
            </a:r>
            <a:r>
              <a:rPr lang="tr-TR" dirty="0" err="1" smtClean="0"/>
              <a:t>Erciyas</a:t>
            </a:r>
            <a:r>
              <a:rPr lang="tr-TR" dirty="0" smtClean="0"/>
              <a:t> Tarafından Hazırlanmıştır..</a:t>
            </a:r>
            <a:endParaRPr lang="tr-TR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Sürati Nasıl Ölçeriz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Öncelikle Fareye Tıklayarak Nasıl Yaptığımızı Görelim</a:t>
            </a:r>
          </a:p>
          <a:p>
            <a:pPr>
              <a:buNone/>
            </a:pPr>
            <a:r>
              <a:rPr lang="tr-TR" dirty="0" smtClean="0"/>
              <a:t>                                                                                   4sn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smtClean="0"/>
              <a:t>         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smtClean="0"/>
              <a:t>             1km      2km   3km  4km  5km 6km           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Otobüsün Süratini Hesaplayalım..</a:t>
            </a:r>
          </a:p>
          <a:p>
            <a:pPr>
              <a:buNone/>
            </a:pPr>
            <a:r>
              <a:rPr lang="tr-TR" dirty="0" smtClean="0"/>
              <a:t>Cevap Fareye Tıklanınca </a:t>
            </a:r>
            <a:r>
              <a:rPr lang="tr-TR" dirty="0" err="1" smtClean="0"/>
              <a:t>Görülücektir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2050" name="Picture 2" descr="C:\Program Files\Microsoft Office\MEDIA\CAGCAT10\j0157995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928934"/>
            <a:ext cx="4568342" cy="762610"/>
          </a:xfrm>
          <a:prstGeom prst="rect">
            <a:avLst/>
          </a:prstGeom>
          <a:noFill/>
        </p:spPr>
      </p:pic>
      <p:pic>
        <p:nvPicPr>
          <p:cNvPr id="2051" name="Picture 3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285992"/>
            <a:ext cx="1805940" cy="1049961"/>
          </a:xfrm>
          <a:prstGeom prst="rect">
            <a:avLst/>
          </a:prstGeom>
          <a:noFill/>
        </p:spPr>
      </p:pic>
      <p:pic>
        <p:nvPicPr>
          <p:cNvPr id="2052" name="Picture 4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9" y="2428868"/>
            <a:ext cx="1143008" cy="1215439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8429652" y="7358090"/>
            <a:ext cx="1143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1.5km/sn</a:t>
            </a:r>
            <a:endParaRPr lang="tr-TR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6.49399E-6 C 0.05416 -0.00138 0.10746 -0.00508 0.16163 -0.0067 C 0.20468 -0.0178 0.25833 -0.00994 0.30364 -0.00994 " pathEditMode="relative" ptsTypes="ffA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60592E-6 C 0.00347 -0.00508 0.00347 -0.01133 0.00607 -0.01665 C 0.01336 -0.03145 0.02222 -0.04324 0.02829 -0.0592 C 0.03593 -0.07932 0.03942 -0.10245 0.04566 -0.12349 C 0.04827 -0.16974 0.05989 -0.22779 0.03333 -0.26318 C 0.02119 -0.29625 0.01251 -0.33186 -0.01354 -0.34875 C -0.01527 -0.3499 -0.02032 -0.35522 -0.02222 -0.35522 C -0.09097 -0.35684 -0.15973 -0.35638 -0.22848 -0.35707 C -0.22969 -0.35823 -0.23091 -0.35938 -0.23212 -0.36031 C -0.23368 -0.36147 -0.23542 -0.36216 -0.23698 -0.36355 C -0.23993 -0.36609 -0.24566 -0.37187 -0.24566 -0.37187 C -0.24705 -0.37488 -0.24931 -0.37696 -0.2507 -0.37997 C -0.254 -0.38737 -0.25452 -0.39592 -0.25799 -0.40309 C -0.26025 -0.42136 -0.26441 -0.43778 -0.26789 -0.45559 C -0.26893 -0.46091 -0.27032 -0.47201 -0.27032 -0.47201 C -0.26927 -0.48242 -0.27223 -0.4956 -0.26667 -0.50323 C -0.25382 -0.52081 -0.1941 -0.5178 -0.19011 -0.51803 C -0.17987 -0.5185 -0.16945 -0.51942 -0.15921 -0.51988 C -0.14566 -0.52058 -0.13212 -0.52104 -0.11857 -0.5215 C -0.11736 -0.52266 -0.11614 -0.52381 -0.11475 -0.52474 C -0.11354 -0.52543 -0.11215 -0.52543 -0.11111 -0.52636 C -0.10764 -0.5289 -0.10121 -0.53468 -0.10121 -0.53468 C -0.10035 -0.53746 -0.09982 -0.54023 -0.09879 -0.54278 C -0.09775 -0.54509 -0.096 -0.54694 -0.09514 -0.54949 C -0.09202 -0.55897 -0.09167 -0.57053 -0.0901 -0.58071 C -0.08906 -0.59759 -0.08594 -0.61401 -0.08143 -0.62997 C -0.08194 -0.65309 -0.08194 -0.67599 -0.08282 -0.69912 C -0.08282 -0.70143 -0.08385 -0.70328 -0.08402 -0.70559 C -0.08715 -0.73334 -0.08299 -0.7079 -0.08767 -0.73357 C -0.08802 -0.73566 -0.08889 -0.74005 -0.08889 -0.74005 C -0.08855 -0.75693 -0.09114 -0.79417 -0.08143 -0.81244 C -0.07934 -0.82215 -0.07777 -0.83233 -0.07535 -0.84204 C -0.07482 -0.84713 -0.07275 -0.86147 -0.07535 -0.86678 C -0.07743 -0.87095 -0.08924 -0.87233 -0.09254 -0.87326 C -0.09792 -0.87627 -0.10329 -0.87881 -0.10868 -0.88159 C -0.154 -0.87997 -0.13993 -0.88875 -0.15556 -0.87835 " pathEditMode="relative" ptsTypes="ffffffffffffffffffff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Örnek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Otobüsün Gittiği Yolu Siz Hesaplayın.</a:t>
            </a:r>
            <a:endParaRPr lang="tr-TR" dirty="0"/>
          </a:p>
        </p:txBody>
      </p:sp>
      <p:pic>
        <p:nvPicPr>
          <p:cNvPr id="5" name="4 Resim" descr="yo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14884"/>
            <a:ext cx="9144000" cy="1058511"/>
          </a:xfrm>
          <a:prstGeom prst="rect">
            <a:avLst/>
          </a:prstGeom>
        </p:spPr>
      </p:pic>
      <p:pic>
        <p:nvPicPr>
          <p:cNvPr id="3075" name="Picture 3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876"/>
            <a:ext cx="1805940" cy="181417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7215206" y="7358090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Tüm Yol : 8KM</a:t>
            </a:r>
            <a:endParaRPr lang="tr-TR" dirty="0"/>
          </a:p>
        </p:txBody>
      </p:sp>
      <p:pic>
        <p:nvPicPr>
          <p:cNvPr id="3076" name="Picture 4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2357430"/>
            <a:ext cx="1333455" cy="1395320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357158" y="7572404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Geçen Zaman :  1 Saat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-785850" y="8001032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Cevap : 4km/h</a:t>
            </a:r>
            <a:endParaRPr lang="tr-TR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972 -0.00324 C -0.2441 -0.00695 -0.23559 0.02384 -0.23993 -0.05093 C -0.2401 -0.05486 -0.24184 -0.05857 -0.24253 -0.0625 C -0.24132 -0.08704 -0.2408 -0.10417 -0.2276 -0.12176 C -0.22396 -0.13611 -0.20295 -0.15023 -0.19427 -0.15949 C -0.1908 -0.1632 -0.18889 -0.16597 -0.18437 -0.16783 C -0.17691 -0.17431 -0.1743 -0.18287 -0.1684 -0.19074 C -0.16285 -0.22176 -0.16562 -0.26134 -0.1783 -0.28958 C -0.18021 -0.30278 -0.18264 -0.31759 -0.18819 -0.32917 C -0.18993 -0.34283 -0.19809 -0.37083 -0.2066 -0.37847 C -0.21198 -0.39236 -0.21979 -0.40394 -0.22639 -0.41644 C -0.23385 -0.43056 -0.23958 -0.44653 -0.24861 -0.45926 C -0.25156 -0.47107 -0.24722 -0.45625 -0.25729 -0.47408 C -0.26146 -0.48148 -0.26528 -0.48912 -0.27205 -0.49213 C -0.27604 -0.49722 -0.28212 -0.50648 -0.28698 -0.50857 C -0.29323 -0.51968 -0.30156 -0.52755 -0.3092 -0.53658 C -0.31805 -0.54722 -0.32309 -0.55718 -0.33507 -0.56111 C -0.33802 -0.56435 -0.34045 -0.56852 -0.34375 -0.57107 C -0.34896 -0.575 -0.36163 -0.57917 -0.36719 -0.58102 C -0.3684 -0.58148 -0.36962 -0.58195 -0.37083 -0.58264 C -0.37222 -0.58357 -0.37326 -0.58542 -0.37465 -0.58588 C -0.37778 -0.58704 -0.38107 -0.58704 -0.38437 -0.5875 C -0.41319 -0.59977 -0.46389 -0.59375 -0.48576 -0.59421 C -0.5092 -0.59375 -0.53264 -0.59375 -0.55607 -0.59259 C -0.56614 -0.59213 -0.57778 -0.58171 -0.58819 -0.5794 C -0.59566 -0.57593 -0.60173 -0.56945 -0.6092 -0.56621 C -0.61267 -0.5625 -0.61545 -0.55787 -0.6191 -0.55463 C -0.62239 -0.55162 -0.62656 -0.55046 -0.63021 -0.54815 C -0.6335 -0.54329 -0.63663 -0.54028 -0.64132 -0.5382 C -0.6493 -0.52708 -0.66076 -0.52153 -0.67205 -0.51852 C -0.68385 -0.50579 -0.69878 -0.49954 -0.71163 -0.48889 C -0.7184 -0.4831 -0.7243 -0.47546 -0.73142 -0.4706 C -0.73264 -0.46852 -0.73368 -0.46597 -0.73507 -0.46412 C -0.73611 -0.46273 -0.73767 -0.46227 -0.73871 -0.46088 C -0.74201 -0.45579 -0.74444 -0.44977 -0.74739 -0.44445 C -0.74861 -0.43634 -0.75017 -0.43125 -0.75364 -0.42454 C -0.75694 -0.40718 -0.76024 -0.3875 -0.76719 -0.37199 C -0.76805 -0.34051 -0.76892 -0.32986 -0.77205 -0.3044 C -0.7717 -0.27593 -0.77187 -0.24722 -0.77083 -0.21875 C -0.77066 -0.21528 -0.7691 -0.21227 -0.7684 -0.20903 C -0.76666 -0.20023 -0.76736 -0.17408 -0.7585 -0.16945 C -0.75573 -0.16806 -0.75278 -0.16829 -0.74982 -0.16783 C -0.73125 -0.15949 -0.69305 -0.16597 -0.68194 -0.16621 C -0.66857 -0.17222 -0.65469 -0.16829 -0.64132 -0.17431 C -0.63698 -0.18009 -0.63472 -0.18171 -0.63142 -0.18912 C -0.62986 -0.19259 -0.62639 -0.19908 -0.62639 -0.19884 C -0.62448 -0.20949 -0.62031 -0.21829 -0.61285 -0.22222 C -0.59809 -0.22153 -0.58316 -0.22176 -0.5684 -0.22037 C -0.56458 -0.21991 -0.55729 -0.21551 -0.55729 -0.21528 C -0.54774 -0.21736 -0.54149 -0.22431 -0.53264 -0.22546 C -0.52604 -0.22639 -0.51944 -0.22662 -0.51285 -0.22708 C -0.49375 -0.23333 -0.475 -0.23195 -0.45486 -0.23195 " pathEditMode="relative" rAng="0" ptsTypes="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-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91 0.00439 L 0.90122 0.00439 " pathEditMode="relative" ptsTypes="AA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2.59259E-6 C 0.01077 -0.00486 0.01841 -0.01134 0.02778 -0.02037 C 0.03056 -0.02292 0.03334 -0.02523 0.03612 -0.02778 C 0.03751 -0.02893 0.04028 -0.03148 0.04028 -0.03148 C 0.04532 -0.04143 0.05053 -0.05116 0.05556 -0.06111 C 0.05955 -0.06898 0.06164 -0.07662 0.06667 -0.08333 C 0.06754 -0.08634 0.06806 -0.08981 0.06945 -0.09259 C 0.07049 -0.09491 0.07275 -0.09583 0.07362 -0.09815 C 0.07883 -0.11319 0.07865 -0.13079 0.08334 -0.1463 C 0.08178 -0.18403 0.08629 -0.22315 0.07778 -0.25926 C 0.07101 -0.28819 0.06146 -0.31643 0.05278 -0.34444 C 0.05174 -0.34815 0.0507 -0.35185 0.05001 -0.35555 C 0.04931 -0.35926 0.04966 -0.36319 0.04862 -0.36667 C 0.04254 -0.38773 0.03299 -0.41273 0.02362 -0.43148 C 0.01997 -0.44861 0.01355 -0.46412 0.00973 -0.48148 C 0.00782 -0.49005 0.00799 -0.49792 0.00417 -0.50555 C -0.00225 -0.54792 0.00313 -0.57592 0.02084 -0.60741 C 0.02258 -0.61042 0.02639 -0.61805 0.02917 -0.62037 C 0.03959 -0.62893 0.05417 -0.63032 0.06528 -0.63518 C 0.06806 -0.63634 0.07362 -0.63889 0.07362 -0.63889 C 0.09497 -0.63472 0.10903 -0.61528 0.12639 -0.6 C 0.13698 -0.59051 0.14948 -0.58171 0.15973 -0.57222 C 0.16841 -0.56412 0.17692 -0.55162 0.18751 -0.54815 C 0.19688 -0.53565 0.18994 -0.54375 0.21112 -0.52963 C 0.21337 -0.52801 0.21459 -0.5243 0.21667 -0.52222 C 0.21962 -0.51921 0.22327 -0.51759 0.22639 -0.51481 C 0.24046 -0.50231 0.23577 -0.50092 0.25278 -0.49815 C 0.27535 -0.48611 0.29792 -0.4787 0.32084 -0.46852 C 0.33334 -0.46921 0.34601 -0.46805 0.35834 -0.47037 C 0.36424 -0.47153 0.37014 -0.4787 0.37501 -0.48333 C 0.38994 -0.49768 0.39705 -0.51736 0.40695 -0.53704 C 0.40903 -0.54792 0.41008 -0.56042 0.41389 -0.57037 C 0.41459 -0.57245 0.41598 -0.57384 0.41667 -0.57592 C 0.41945 -0.58449 0.41997 -0.59074 0.42362 -0.59815 C 0.42657 -0.61805 0.43178 -0.61551 0.44445 -0.62222 C 0.45139 -0.62153 0.45834 -0.6213 0.46528 -0.62037 C 0.47657 -0.61875 0.48803 -0.61065 0.49862 -0.60555 C 0.51112 -0.59954 0.52448 -0.59329 0.53751 -0.58889 C 0.54011 -0.58657 0.54341 -0.58588 0.54584 -0.58333 C 0.55001 -0.5787 0.55296 -0.56921 0.55556 -0.56296 C 0.55938 -0.55417 0.57188 -0.53611 0.57917 -0.53333 C 0.58282 -0.53194 0.58664 -0.53217 0.59028 -0.53148 C 0.60174 -0.52639 0.61216 -0.53657 0.62362 -0.53704 C 0.63421 -0.5375 0.64497 -0.53704 0.65556 -0.53704 " pathEditMode="relative" ptsTypes="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5.60592E-6 C -0.00539 -0.00184 -0.00747 -0.00485 -0.01233 -0.00832 C -0.01563 -0.01618 -0.0191 -0.02081 -0.02344 -0.02797 C -0.02986 -0.03908 -0.03542 -0.05226 -0.0408 -0.06405 C -0.04532 -0.074 -0.04723 -0.08903 -0.04931 -0.10036 C -0.04879 -0.11956 -0.05052 -0.15494 -0.0408 -0.17437 C -0.03872 -0.18477 -0.03525 -0.19379 -0.03334 -0.20397 C -0.02917 -0.2271 -0.01893 -0.25277 0.00121 -0.25485 C 0.00989 -0.25577 0.01857 -0.256 0.02725 -0.25647 C 0.04114 -0.26317 0.05555 -0.26757 0.07031 -0.26965 C 0.08298 -0.28121 0.11128 -0.27959 0.12586 -0.28121 C 0.13975 -0.28283 0.15208 -0.28884 0.16545 -0.29278 C 0.17083 -0.29439 0.17621 -0.29509 0.18142 -0.29763 C 0.19409 -0.30388 0.17864 -0.2974 0.19132 -0.30596 C 0.2 -0.31174 0.2092 -0.31382 0.21614 -0.324 C 0.22465 -0.33625 0.23264 -0.35198 0.23836 -0.36678 C 0.24097 -0.38413 0.24218 -0.4017 0.24444 -0.41928 C 0.24357 -0.46438 0.24357 -0.50924 0.24201 -0.55434 C 0.24149 -0.56914 0.23281 -0.58741 0.22968 -0.60198 C 0.22934 -0.60637 0.22916 -0.61077 0.22847 -0.61516 C 0.22795 -0.61863 0.22586 -0.62141 0.22586 -0.62488 C 0.22586 -0.65563 0.22656 -0.68639 0.22847 -0.71715 C 0.22899 -0.72455 0.23923 -0.7345 0.24323 -0.73681 C 0.24635 -0.73866 0.24982 -0.73889 0.25312 -0.74005 C 0.26909 -0.74537 0.25139 -0.74074 0.26302 -0.74675 C 0.27066 -0.75068 0.27968 -0.75207 0.28767 -0.75485 C 0.30069 -0.75068 0.30885 -0.74028 0.321 -0.73357 C 0.3401 -0.72293 0.35729 -0.71206 0.37534 -0.69888 C 0.37743 -0.69749 0.37951 -0.69611 0.38142 -0.69402 C 0.38368 -0.69148 0.38524 -0.68778 0.38767 -0.6857 C 0.39409 -0.68038 0.40503 -0.67622 0.41232 -0.67437 C 0.42691 -0.66419 0.43975 -0.67298 0.45312 -0.67922 C 0.46527 -0.68501 0.47795 -0.68871 0.4901 -0.69402 C 0.5033 -0.69981 0.51614 -0.70651 0.52968 -0.71044 C 0.54114 -0.71923 0.55364 -0.72478 0.56666 -0.72848 C 0.57604 -0.73565 0.58402 -0.74421 0.59392 -0.74999 C 0.60312 -0.76225 0.61423 -0.7715 0.62465 -0.78121 C 0.6342 -0.79 0.64027 -0.80411 0.65069 -0.81081 C 0.65486 -0.8166 0.66024 -0.82585 0.66545 -0.83047 C 0.66944 -0.84435 0.67621 -0.85637 0.68402 -0.86678 C 0.68836 -0.87256 0.68489 -0.87025 0.68767 -0.87649 C 0.69045 -0.88274 0.6967 -0.88436 0.70121 -0.88644 C 0.70243 -0.8869 0.70503 -0.88806 0.70503 -0.88806 C 0.7125 -0.89476 0.72309 -0.89731 0.73211 -0.89962 C 0.74531 -0.91142 0.76354 -0.90448 0.77899 -0.90448 " pathEditMode="relative" ptsTypes="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 </a:t>
            </a:r>
            <a:r>
              <a:rPr lang="tr-TR" dirty="0" smtClean="0"/>
              <a:t>Örnek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Traktörün Gittiği Sürati Ölçelim</a:t>
            </a:r>
            <a:endParaRPr lang="tr-TR" dirty="0"/>
          </a:p>
        </p:txBody>
      </p:sp>
      <p:pic>
        <p:nvPicPr>
          <p:cNvPr id="5" name="4 Resim" descr="yo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43446"/>
            <a:ext cx="9144000" cy="1058511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0" y="728665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Geçen Süre : 3h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2714612" y="721521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Yol Uzunluğu: 16KM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6000760" y="707233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Sürat: 5.3km/s</a:t>
            </a:r>
            <a:endParaRPr lang="tr-TR" dirty="0"/>
          </a:p>
        </p:txBody>
      </p:sp>
      <p:pic>
        <p:nvPicPr>
          <p:cNvPr id="4100" name="Picture 4" descr="C:\Program Files\Microsoft Office\MEDIA\CAGCAT10\j0149887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2"/>
            <a:ext cx="1268994" cy="1015497"/>
          </a:xfrm>
          <a:prstGeom prst="rect">
            <a:avLst/>
          </a:prstGeom>
          <a:noFill/>
        </p:spPr>
      </p:pic>
      <p:pic>
        <p:nvPicPr>
          <p:cNvPr id="4101" name="Picture 5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857364"/>
            <a:ext cx="1952531" cy="1323883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7 0.04442 C 0.23403 0.04395 0.39618 0.04349 0.55851 0.0428 C 0.61771 0.04257 0.67743 0.04072 0.73681 0.03956 C 0.78611 0.0384 0.8849 0.03794 0.8849 0.03794 " pathEditMode="relative" ptsTypes="fffA"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-4.52001E-6 C -0.00034 -0.00856 3.46945E-18 -0.01735 -0.00121 -0.02568 C -0.00277 -0.03701 -0.02361 -0.06963 -0.02916 -0.08027 C -0.08385 -0.18691 -0.20555 -0.15799 -0.28437 -0.15892 C -0.30052 -0.16586 -0.31614 -0.17372 -0.33246 -0.17974 C -0.34479 -0.1913 -0.35885 -0.19986 -0.36996 -0.21351 C -0.37586 -0.22068 -0.38038 -0.22947 -0.38559 -0.23757 C -0.38802 -0.24127 -0.3927 -0.24867 -0.3927 -0.24867 C -0.39947 -0.27365 -0.39756 -0.26324 -0.4 -0.2792 C -0.39913 -0.2984 -0.40156 -0.31853 -0.39756 -0.33703 C -0.39496 -0.34906 -0.38628 -0.35739 -0.38072 -0.36757 C -0.35677 -0.41082 -0.32378 -0.43696 -0.28437 -0.4446 C -0.27708 -0.44414 -0.26961 -0.44575 -0.26267 -0.44298 C -0.2552 -0.43997 -0.22864 -0.41106 -0.2217 -0.40435 C -0.21441 -0.39718 -0.2059 -0.39139 -0.19878 -0.38353 C -0.19236 -0.37659 -0.17951 -0.36271 -0.17951 -0.36271 C -0.17048 -0.34351 -0.16197 -0.3257 -0.15555 -0.30488 C -0.15243 -0.29516 -0.14461 -0.27296 -0.13871 -0.26648 C -0.13316 -0.26047 -0.12482 -0.25769 -0.11927 -0.25191 C -0.11059 -0.24312 -0.10329 -0.23687 -0.09392 -0.22947 C -0.0868 -0.22392 -0.08125 -0.21536 -0.07343 -0.21189 C -0.05816 -0.19061 -0.03576 -0.1839 -0.01562 -0.17488 C 0.01007 -0.17627 0.01181 -0.16817 0.02414 -0.18459 C 0.03073 -0.21189 0.05556 -0.19732 0.07466 -0.19732 " pathEditMode="relative" ptsTypes="ffffffff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31159E-6 C -0.01059 -0.0421 -0.02222 -0.08351 -0.03368 -0.12515 C -0.03559 -0.13209 -0.03837 -0.1388 -0.03976 -0.14597 C -0.04097 -0.15244 -0.04184 -0.15915 -0.0434 -0.1654 C -0.04618 -0.17627 -0.05295 -0.19755 -0.05295 -0.19755 C -0.05139 -0.22693 -0.05469 -0.25862 -0.04583 -0.28568 C -0.03333 -0.32408 -0.01754 -0.35115 -1.66667E-6 -0.38515 C 0.01128 -0.4069 0.01805 -0.42748 0.03246 -0.4446 C 0.04462 -0.45894 0.0618 -0.46403 0.07708 -0.46866 C 0.10035 -0.4682 0.12378 -0.46958 0.14705 -0.46704 C 0.15816 -0.46588 0.16771 -0.4557 0.1783 -0.45108 C 0.20469 -0.43974 0.23108 -0.42795 0.25781 -0.41892 C 0.27882 -0.42147 0.28767 -0.41707 0.29878 -0.43812 C 0.30521 -0.4638 0.30364 -0.50683 0.30486 -0.52487 C 0.30608 -0.54152 0.31198 -0.55702 0.31562 -0.57298 C 0.31823 -0.58455 0.31996 -0.60144 0.32778 -0.60838 C 0.32812 -0.61 0.32795 -0.61208 0.32899 -0.61323 C 0.33021 -0.61462 0.33212 -0.61393 0.33368 -0.61485 C 0.33958 -0.61832 0.34132 -0.61971 0.34826 -0.62133 C 0.36753 -0.62017 0.3868 -0.62064 0.40608 -0.61809 C 0.42465 -0.61555 0.45226 -0.59774 0.46996 -0.58594 C 0.475 -0.579 0.4809 -0.57414 0.4868 -0.56836 C 0.49062 -0.56466 0.49062 -0.56142 0.49514 -0.55864 C 0.5 -0.55564 0.50573 -0.55564 0.51094 -0.55378 C 0.53507 -0.55448 0.55903 -0.55702 0.58316 -0.55702 C 0.59323 -0.55702 0.60173 -0.55217 0.61198 -0.55217 " pathEditMode="relative" ptsTypes="fffffffffffffffffffffffff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-0.02845 C -0.00868 -0.03447 -0.00833 -0.03609 -0.00295 -0.04765 C 0.00069 -0.05552 0.00816 -0.06038 0.01389 -0.06523 C 0.01979 -0.07032 0.02552 -0.07611 0.03194 -0.07981 C 0.03646 -0.08235 0.0526 -0.09091 0.05851 -0.09577 C 0.06858 -0.1041 0.07813 -0.11381 0.0875 -0.12307 C 0.09479 -0.13024 0.09913 -0.13232 0.10556 -0.14065 C 0.11007 -0.15522 0.11736 -0.16887 0.12361 -0.18251 C 0.12743 -0.19107 0.12813 -0.20356 0.13073 -0.21305 C 0.13403 -0.22461 0.13681 -0.23618 0.13924 -0.24821 C 0.13837 -0.29054 0.13872 -0.33287 0.13681 -0.3752 C 0.13611 -0.39047 0.12101 -0.40759 0.11389 -0.41684 C 0.1026 -0.43165 0.08733 -0.44136 0.07413 -0.45223 C 0.05625 -0.46681 0.04063 -0.48855 0.01997 -0.49549 C 0.00885 -0.50474 0.00226 -0.50613 -0.01024 -0.51145 C -0.02743 -0.51862 -0.0441 -0.52834 -0.06076 -0.53736 C -0.06823 -0.54152 -0.07448 -0.54222 -0.08125 -0.54846 C -0.09167 -0.55795 -0.0941 -0.56628 -0.10174 -0.579 C -0.10399 -0.58802 -0.10937 -0.5945 -0.1125 -0.60306 C -0.11458 -0.60861 -0.11562 -0.61485 -0.11736 -0.62064 C -0.11858 -0.62896 -0.11979 -0.63752 -0.12344 -0.64469 C -0.12552 -0.65279 -0.12708 -0.66089 -0.12951 -0.66898 C -0.13038 -0.67592 -0.13142 -0.6817 -0.13299 -0.68818 C -0.13333 -0.69235 -0.1342 -0.69674 -0.1342 -0.7009 C -0.1342 -0.73607 -0.14167 -0.81148 -0.11615 -0.84548 C -0.11285 -0.84988 -0.10816 -0.85103 -0.10417 -0.85358 C -0.09913 -0.85681 -0.09774 -0.86121 -0.09201 -0.86306 C -0.08038 -0.87393 -0.07031 -0.86861 -0.05347 -0.86954 C -0.03906 -0.86907 -0.02465 -0.86884 -0.01024 -0.86792 C -0.00017 -0.86722 0.00347 -0.86306 0.01632 -0.86306 " pathEditMode="relative" ptsTypes="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Hazırlayanlar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Slayt </a:t>
            </a:r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fenokulu</a:t>
            </a:r>
            <a:r>
              <a:rPr lang="tr-TR" dirty="0" smtClean="0">
                <a:hlinkClick r:id="rId3"/>
              </a:rPr>
              <a:t>.net’e</a:t>
            </a:r>
            <a:r>
              <a:rPr lang="tr-TR" dirty="0" smtClean="0"/>
              <a:t> akiferciyas38 tarafından yapılmıştır.</a:t>
            </a:r>
            <a:endParaRPr lang="tr-TR" dirty="0"/>
          </a:p>
        </p:txBody>
      </p:sp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</TotalTime>
  <Words>86</Words>
  <Application>Microsoft Office PowerPoint</Application>
  <PresentationFormat>Ekran Gösterisi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Akış</vt:lpstr>
      <vt:lpstr>Sürati Ölçme İle İlgili Sorular</vt:lpstr>
      <vt:lpstr>Sürati Nasıl Ölçeriz</vt:lpstr>
      <vt:lpstr>Örnek 1</vt:lpstr>
      <vt:lpstr> Örnek 2</vt:lpstr>
      <vt:lpstr>Hazırlayanlar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Sürati Nasıl Ölçeriz</dc:title>
  <dc:creator>Akif</dc:creator>
  <cp:lastModifiedBy>Akif</cp:lastModifiedBy>
  <cp:revision>3</cp:revision>
  <dcterms:created xsi:type="dcterms:W3CDTF">2014-12-03T18:08:10Z</dcterms:created>
  <dcterms:modified xsi:type="dcterms:W3CDTF">2014-12-03T18:35:13Z</dcterms:modified>
</cp:coreProperties>
</file>