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81" r:id="rId2"/>
    <p:sldId id="257" r:id="rId3"/>
    <p:sldId id="282" r:id="rId4"/>
    <p:sldId id="258" r:id="rId5"/>
    <p:sldId id="259" r:id="rId6"/>
    <p:sldId id="260" r:id="rId7"/>
    <p:sldId id="283" r:id="rId8"/>
    <p:sldId id="261" r:id="rId9"/>
    <p:sldId id="271" r:id="rId10"/>
    <p:sldId id="272" r:id="rId11"/>
    <p:sldId id="262" r:id="rId12"/>
    <p:sldId id="263" r:id="rId13"/>
    <p:sldId id="270" r:id="rId14"/>
    <p:sldId id="273" r:id="rId15"/>
    <p:sldId id="264" r:id="rId16"/>
    <p:sldId id="265" r:id="rId17"/>
    <p:sldId id="266" r:id="rId18"/>
    <p:sldId id="288" r:id="rId19"/>
    <p:sldId id="289" r:id="rId20"/>
    <p:sldId id="290" r:id="rId21"/>
    <p:sldId id="267" r:id="rId22"/>
    <p:sldId id="268" r:id="rId23"/>
    <p:sldId id="269" r:id="rId24"/>
    <p:sldId id="284" r:id="rId25"/>
    <p:sldId id="285" r:id="rId26"/>
    <p:sldId id="286" r:id="rId27"/>
    <p:sldId id="287" r:id="rId28"/>
    <p:sldId id="291" r:id="rId29"/>
    <p:sldId id="275" r:id="rId30"/>
    <p:sldId id="276" r:id="rId31"/>
    <p:sldId id="277" r:id="rId32"/>
    <p:sldId id="278" r:id="rId33"/>
    <p:sldId id="279" r:id="rId34"/>
    <p:sldId id="280" r:id="rId35"/>
    <p:sldId id="292" r:id="rId36"/>
    <p:sldId id="293" r:id="rId37"/>
    <p:sldId id="294" r:id="rId38"/>
    <p:sldId id="295" r:id="rId39"/>
    <p:sldId id="296" r:id="rId40"/>
    <p:sldId id="297" r:id="rId4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013669-C2B2-43FC-B25B-C042F2221640}" type="datetimeFigureOut">
              <a:rPr lang="tr-TR" smtClean="0"/>
              <a:pPr/>
              <a:t>19.9.2018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266D88-EA98-4307-97D1-B651373B190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6D8BA5-AD00-4D92-863B-CDC1BDB61603}" type="slidenum">
              <a:rPr lang="tr-TR" smtClean="0"/>
              <a:pPr/>
              <a:t>27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52340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19.9.2018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19.9.2018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19.9.2018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19.9.2018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19.9.2018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19.9.2018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19.9.2018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emf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976" t="23589" r="68774" b="39782"/>
          <a:stretch>
            <a:fillRect/>
          </a:stretch>
        </p:blipFill>
        <p:spPr bwMode="auto">
          <a:xfrm>
            <a:off x="1" y="0"/>
            <a:ext cx="9144000" cy="678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8049" t="28952" r="33723" b="33247"/>
          <a:stretch>
            <a:fillRect/>
          </a:stretch>
        </p:blipFill>
        <p:spPr bwMode="auto">
          <a:xfrm>
            <a:off x="611560" y="212121"/>
            <a:ext cx="7704856" cy="6448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42395" t="33593" r="31217" b="25676"/>
          <a:stretch>
            <a:fillRect/>
          </a:stretch>
        </p:blipFill>
        <p:spPr bwMode="auto">
          <a:xfrm>
            <a:off x="683568" y="139505"/>
            <a:ext cx="6768752" cy="652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6819" t="30342" r="67761" b="31045"/>
          <a:stretch>
            <a:fillRect/>
          </a:stretch>
        </p:blipFill>
        <p:spPr bwMode="auto">
          <a:xfrm>
            <a:off x="971600" y="116632"/>
            <a:ext cx="6826358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825" t="14731" r="28033" b="4920"/>
          <a:stretch>
            <a:fillRect/>
          </a:stretch>
        </p:blipFill>
        <p:spPr bwMode="auto">
          <a:xfrm>
            <a:off x="251520" y="260648"/>
            <a:ext cx="8874986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7448" t="47294" r="67778" b="16164"/>
          <a:stretch>
            <a:fillRect/>
          </a:stretch>
        </p:blipFill>
        <p:spPr bwMode="auto">
          <a:xfrm>
            <a:off x="1187624" y="188640"/>
            <a:ext cx="7077532" cy="65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46609" t="25932" r="31781" b="29528"/>
          <a:stretch>
            <a:fillRect/>
          </a:stretch>
        </p:blipFill>
        <p:spPr bwMode="auto">
          <a:xfrm>
            <a:off x="1187624" y="188639"/>
            <a:ext cx="5112568" cy="6585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46432" t="54662" r="31623" b="19005"/>
          <a:stretch>
            <a:fillRect/>
          </a:stretch>
        </p:blipFill>
        <p:spPr bwMode="auto">
          <a:xfrm>
            <a:off x="323528" y="260648"/>
            <a:ext cx="8424936" cy="6318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39580" t="29080" r="31569" b="41946"/>
          <a:stretch>
            <a:fillRect/>
          </a:stretch>
        </p:blipFill>
        <p:spPr bwMode="auto">
          <a:xfrm>
            <a:off x="323528" y="260648"/>
            <a:ext cx="871907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"/>
            <a:ext cx="9144000" cy="1004552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Teleskoptaki mercek ve aynalar ışığı bir noktada toplayıp büyüterek gök cisimlerinin daha parlak ve açık görünmesini sağlar.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51520" y="4653136"/>
            <a:ext cx="856895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1608 yılında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Hans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Lippershey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 (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Hans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Lipırşey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)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, iki basit merceği bir tüp içinde birleştirerek ilk teleskobu yaptı. </a:t>
            </a:r>
          </a:p>
          <a:p>
            <a:pPr algn="ctr"/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Ünlü bilim insanı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Galileo (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Galile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)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bu tasarımı geliştirerek gök bilimi için kullanılabilecek bir teleskop haline getirdi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 </a:t>
            </a:r>
          </a:p>
        </p:txBody>
      </p:sp>
      <p:pic>
        <p:nvPicPr>
          <p:cNvPr id="8194" name="Picture 2" descr="telescope galileo ile ilgili gÃ¶rsel sonucu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144887" y="1068783"/>
            <a:ext cx="3313091" cy="34624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telescope galileo ile ilgili gÃ¶rsel sonucu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5583027" y="1068783"/>
            <a:ext cx="3464381" cy="34624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telescope galileo ile ilgili gÃ¶rsel sonucu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4365" y="1068783"/>
            <a:ext cx="1692275" cy="34624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192725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optical telescope png ile ilgili gÃ¶rsel sonucu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5991" y="182625"/>
            <a:ext cx="4568009" cy="63920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182624"/>
            <a:ext cx="4800600" cy="1390918"/>
          </a:xfrm>
        </p:spPr>
        <p:txBody>
          <a:bodyPr>
            <a:normAutofit/>
          </a:bodyPr>
          <a:lstStyle/>
          <a:p>
            <a:pPr algn="ctr"/>
            <a:r>
              <a:rPr lang="tr-TR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</a:rPr>
              <a:t>Optik Teleskop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844824"/>
            <a:ext cx="4800600" cy="355774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Günümüzde en yaygın kullanılan teleskop çeşidi optik teleskoplardır.</a:t>
            </a:r>
          </a:p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Optik teleskoplar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mercekli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,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aynalı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 da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hem mercekli hem aynalı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olabilir. </a:t>
            </a:r>
          </a:p>
        </p:txBody>
      </p:sp>
    </p:spTree>
    <p:extLst>
      <p:ext uri="{BB962C8B-B14F-4D97-AF65-F5344CB8AC3E}">
        <p14:creationId xmlns="" xmlns:p14="http://schemas.microsoft.com/office/powerpoint/2010/main" val="2609500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50012" t="34968" r="31517" b="41390"/>
          <a:stretch>
            <a:fillRect/>
          </a:stretch>
        </p:blipFill>
        <p:spPr bwMode="auto">
          <a:xfrm>
            <a:off x="323528" y="188640"/>
            <a:ext cx="8280920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"/>
            <a:ext cx="9144000" cy="105606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Optik teleskoplar dışında gözlemler için kullanılan farklı teleskop çeşitleri de vardır. </a:t>
            </a:r>
          </a:p>
        </p:txBody>
      </p:sp>
      <p:pic>
        <p:nvPicPr>
          <p:cNvPr id="15362" name="Picture 2" descr="radyo teleskop ile ilgili gÃ¶rsel sonucu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4933"/>
            <a:ext cx="3284113" cy="21440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3212976"/>
            <a:ext cx="1944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Radyo teleskop</a:t>
            </a:r>
          </a:p>
        </p:txBody>
      </p:sp>
      <p:pic>
        <p:nvPicPr>
          <p:cNvPr id="15364" name="Picture 4" descr="X-Ä±ÅÄ±n teleskop ile ilgili gÃ¶rsel sonucu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2111" y="924933"/>
            <a:ext cx="3360129" cy="21440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3995936" y="3212976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X-ışın teleskop</a:t>
            </a:r>
          </a:p>
        </p:txBody>
      </p:sp>
      <p:pic>
        <p:nvPicPr>
          <p:cNvPr id="15366" name="Picture 6" descr="kÄ±zÄ±lÃ¶tesi teleskop ile ilgili gÃ¶rsel sonucu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933056"/>
            <a:ext cx="3534317" cy="23562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611560" y="6309320"/>
            <a:ext cx="2304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Kızılötesi teleskop</a:t>
            </a:r>
          </a:p>
        </p:txBody>
      </p:sp>
      <p:pic>
        <p:nvPicPr>
          <p:cNvPr id="15368" name="Picture 8" descr="Ä°lgili resi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3599" y="980728"/>
            <a:ext cx="2280401" cy="20742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7236296" y="3212976"/>
            <a:ext cx="1907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Ultraviyole teleskop</a:t>
            </a:r>
          </a:p>
        </p:txBody>
      </p:sp>
      <p:pic>
        <p:nvPicPr>
          <p:cNvPr id="15370" name="Picture 10" descr="gamma telescope ile ilgili gÃ¶rsel sonucu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3861048"/>
            <a:ext cx="2650214" cy="23586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4644008" y="6237312"/>
            <a:ext cx="26314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Gama teleskop</a:t>
            </a:r>
          </a:p>
        </p:txBody>
      </p:sp>
    </p:spTree>
    <p:extLst>
      <p:ext uri="{BB962C8B-B14F-4D97-AF65-F5344CB8AC3E}">
        <p14:creationId xmlns="" xmlns:p14="http://schemas.microsoft.com/office/powerpoint/2010/main" val="34569090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7307" t="33614" r="30885" b="24834"/>
          <a:stretch>
            <a:fillRect/>
          </a:stretch>
        </p:blipFill>
        <p:spPr bwMode="auto">
          <a:xfrm>
            <a:off x="395536" y="692696"/>
            <a:ext cx="856895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37214" t="27815" r="31946" b="34902"/>
          <a:stretch>
            <a:fillRect/>
          </a:stretch>
        </p:blipFill>
        <p:spPr bwMode="auto">
          <a:xfrm>
            <a:off x="351060" y="188640"/>
            <a:ext cx="8291510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36992" t="40467" r="31523" b="22841"/>
          <a:stretch>
            <a:fillRect/>
          </a:stretch>
        </p:blipFill>
        <p:spPr bwMode="auto">
          <a:xfrm>
            <a:off x="323529" y="188640"/>
            <a:ext cx="8546982" cy="6225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473344"/>
            <a:ext cx="9144000" cy="30039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Uzay çalışmaları sonucunda teknolojide yeni buluşlar yapılmıştır. Uzay araştırmaları için geliştirilen alet ve teknolojiler günlük hayata uyarlanarak farklı alanlarda kullanılmıştır.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3786388" y="2854595"/>
            <a:ext cx="53576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Yapay uydular, ısı ve ışığı iyi ileten hafif malzemelerden üretilmiştir. </a:t>
            </a:r>
          </a:p>
          <a:p>
            <a:pPr algn="ctr"/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Daha sonra bu malzemeler; yiyecek paketi, alüminyum folyo ve </a:t>
            </a:r>
            <a:r>
              <a:rPr lang="tr-TR" sz="3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streç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 film üretiminde kullanılmıştır.</a:t>
            </a:r>
          </a:p>
        </p:txBody>
      </p:sp>
      <p:pic>
        <p:nvPicPr>
          <p:cNvPr id="1026" name="Picture 2" descr="alÃ¼minyum folyo ile ilgili gÃ¶rsel sonucu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96597"/>
            <a:ext cx="2521049" cy="33613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treÃ§ film ile ilgili gÃ¶rsel sonucu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9371" y="3382860"/>
            <a:ext cx="2662703" cy="35502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365993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kulak termometres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31427">
            <a:off x="114039" y="2085133"/>
            <a:ext cx="3371252" cy="44950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bebek mamasÄ±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8310" y="151371"/>
            <a:ext cx="3257550" cy="26955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9093" y="293039"/>
            <a:ext cx="6259133" cy="20637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Bebek mamaları da astronotların uzayda kullandığı besin maddeleri ile aynı teknoloji kullanılarak üretilmiştir. 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564296" y="3436732"/>
            <a:ext cx="6579704" cy="3322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49F30D"/>
                </a:solidFill>
              </a:rPr>
              <a:t>Yıldızların ve gezegenlerin sıcaklığını çok uzaklardan ölçmek için geliştirilen teknoloji sağlık alanına da uyarlanmıştır. 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Bu teknoloji kullanılarak vücut sıcaklığını belirli bir mesafeden ölçen kulak termometresi geliştirilmiştir.</a:t>
            </a:r>
          </a:p>
        </p:txBody>
      </p:sp>
    </p:spTree>
    <p:extLst>
      <p:ext uri="{BB962C8B-B14F-4D97-AF65-F5344CB8AC3E}">
        <p14:creationId xmlns="" xmlns:p14="http://schemas.microsoft.com/office/powerpoint/2010/main" val="15091453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tfaiyeci tÃ¼pÃ¼ ile ilgili gÃ¶rsel sonucu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7245" y="3435660"/>
            <a:ext cx="2566755" cy="34223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tfaiyeci kÄ±yafetleri ile ilgili gÃ¶rsel sonucu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-234271" y="2200940"/>
            <a:ext cx="2077279" cy="46986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897" y="596998"/>
            <a:ext cx="6053912" cy="160394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Diş tedavilerinde kullanılan şeffaf diş telleri de uzay teknolojilerinin ürünüdür.</a:t>
            </a:r>
          </a:p>
        </p:txBody>
      </p:sp>
      <p:pic>
        <p:nvPicPr>
          <p:cNvPr id="3074" name="Picture 2" descr="Åeffaf diÅ teli ile ilgili gÃ¶rsel sonucu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809" y="0"/>
            <a:ext cx="3052296" cy="27979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193262" y="4477775"/>
            <a:ext cx="58115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99"/>
                </a:solidFill>
              </a:rPr>
              <a:t>İtfaiyecilerin kullandığı oksijen tüpleri, kısa dalga telsizler ve ısıya dayanıklı kıyafetler uzay teknolojilerinden yararlanılarak üretilmiştir.</a:t>
            </a:r>
          </a:p>
        </p:txBody>
      </p:sp>
      <p:pic>
        <p:nvPicPr>
          <p:cNvPr id="1028" name="Picture 4" descr="Ä°lgili resi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9467" y="1693457"/>
            <a:ext cx="2039183" cy="27189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948141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Ä°lgili resi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706" y="3104654"/>
            <a:ext cx="2684854" cy="31770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2323" y="-15161"/>
            <a:ext cx="2954211" cy="28475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ps ile ilgili gÃ¶rsel sonucu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35236" cy="28352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3646" y="2887862"/>
            <a:ext cx="3762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</a:rPr>
              <a:t>Uydu Konum Belirleme Sistemi (GPS) 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3805654" y="2832371"/>
            <a:ext cx="3050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</a:rPr>
              <a:t>Isı yalıtım malzemeleri</a:t>
            </a:r>
            <a:endParaRPr lang="tr-TR" sz="2400" dirty="0"/>
          </a:p>
        </p:txBody>
      </p:sp>
      <p:sp>
        <p:nvSpPr>
          <p:cNvPr id="9" name="Dikdörtgen 8"/>
          <p:cNvSpPr/>
          <p:nvPr/>
        </p:nvSpPr>
        <p:spPr>
          <a:xfrm>
            <a:off x="6914958" y="2873823"/>
            <a:ext cx="27046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</a:rPr>
              <a:t>Yapay kalp pompası</a:t>
            </a:r>
            <a:endParaRPr lang="tr-TR" sz="2400" dirty="0">
              <a:ln w="12700">
                <a:solidFill>
                  <a:sysClr val="windowText" lastClr="000000"/>
                </a:solidFill>
                <a:prstDash val="solid"/>
              </a:ln>
            </a:endParaRP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14958" y="0"/>
            <a:ext cx="1960129" cy="2832370"/>
          </a:xfrm>
          <a:prstGeom prst="rect">
            <a:avLst/>
          </a:prstGeom>
        </p:spPr>
      </p:pic>
      <p:sp>
        <p:nvSpPr>
          <p:cNvPr id="11" name="Dikdörtgen 10"/>
          <p:cNvSpPr/>
          <p:nvPr/>
        </p:nvSpPr>
        <p:spPr>
          <a:xfrm>
            <a:off x="245479" y="6176797"/>
            <a:ext cx="299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</a:rPr>
              <a:t>Güneş enerji panelleri</a:t>
            </a:r>
            <a:endParaRPr lang="tr-TR" sz="2400" dirty="0">
              <a:ln w="12700">
                <a:solidFill>
                  <a:sysClr val="windowText" lastClr="000000"/>
                </a:solidFill>
                <a:prstDash val="solid"/>
              </a:ln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60405" y="6053686"/>
            <a:ext cx="19981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</a:rPr>
              <a:t>Mikroçipler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</a:rPr>
              <a:t> </a:t>
            </a:r>
            <a:endParaRPr lang="tr-TR" sz="3200" dirty="0">
              <a:ln w="12700">
                <a:solidFill>
                  <a:sysClr val="windowText" lastClr="000000"/>
                </a:solidFill>
                <a:prstDash val="solid"/>
              </a:ln>
            </a:endParaRPr>
          </a:p>
        </p:txBody>
      </p:sp>
      <p:pic>
        <p:nvPicPr>
          <p:cNvPr id="4104" name="Picture 8" descr="mikroÃ§ip ile ilgili gÃ¶rsel sonuc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1526" y="3559101"/>
            <a:ext cx="3008970" cy="22489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teflon tava ile ilgili gÃ¶rsel sonucu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5360" y="3456890"/>
            <a:ext cx="2678641" cy="2351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Dikdörtgen 17"/>
          <p:cNvSpPr/>
          <p:nvPr/>
        </p:nvSpPr>
        <p:spPr>
          <a:xfrm>
            <a:off x="7327866" y="6053687"/>
            <a:ext cx="12715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</a:rPr>
              <a:t>Teflon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</a:rPr>
              <a:t> </a:t>
            </a:r>
            <a:endParaRPr lang="tr-TR" sz="3200" dirty="0">
              <a:ln w="12700">
                <a:solidFill>
                  <a:sysClr val="windowText" lastClr="000000"/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23602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990600" y="2819400"/>
            <a:ext cx="5562600" cy="1241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spc="720" dirty="0">
                <a:ln w="381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3F3AB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 Black"/>
              </a:rPr>
              <a:t>SORULAR</a:t>
            </a:r>
          </a:p>
        </p:txBody>
      </p:sp>
      <p:pic>
        <p:nvPicPr>
          <p:cNvPr id="4099" name="Picture 5" descr="personnage_12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304800"/>
            <a:ext cx="18526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1295400" y="6309320"/>
            <a:ext cx="6248400" cy="4572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0895" t="44807" r="28247" b="25824"/>
          <a:stretch>
            <a:fillRect/>
          </a:stretch>
        </p:blipFill>
        <p:spPr bwMode="auto">
          <a:xfrm>
            <a:off x="251519" y="332656"/>
            <a:ext cx="8716099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1" descr="Schule_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5421313"/>
            <a:ext cx="2439988" cy="14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uluslararasÄ± uzay istasyonu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10358" r="11929"/>
          <a:stretch>
            <a:fillRect/>
          </a:stretch>
        </p:blipFill>
        <p:spPr bwMode="auto">
          <a:xfrm>
            <a:off x="0" y="-1"/>
            <a:ext cx="9131555" cy="64664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40879" t="23590" r="28628" b="59254"/>
          <a:stretch>
            <a:fillRect/>
          </a:stretch>
        </p:blipFill>
        <p:spPr bwMode="auto">
          <a:xfrm>
            <a:off x="179512" y="620688"/>
            <a:ext cx="880522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1" descr="Schule_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509120"/>
            <a:ext cx="2439988" cy="14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40798" t="47663" r="28310" b="31154"/>
          <a:stretch>
            <a:fillRect/>
          </a:stretch>
        </p:blipFill>
        <p:spPr bwMode="auto">
          <a:xfrm>
            <a:off x="179512" y="620688"/>
            <a:ext cx="890498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1" descr="Schule_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941168"/>
            <a:ext cx="2439988" cy="14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40481" t="22969" r="27369" b="15899"/>
          <a:stretch>
            <a:fillRect/>
          </a:stretch>
        </p:blipFill>
        <p:spPr bwMode="auto">
          <a:xfrm>
            <a:off x="323528" y="-1"/>
            <a:ext cx="5616624" cy="6674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1" descr="Schule_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5013176"/>
            <a:ext cx="2439988" cy="14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4537" t="39189" r="63322" b="20276"/>
          <a:stretch>
            <a:fillRect/>
          </a:stretch>
        </p:blipFill>
        <p:spPr bwMode="auto">
          <a:xfrm>
            <a:off x="516257" y="0"/>
            <a:ext cx="8278421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40893" t="53970" r="26691" b="20098"/>
          <a:stretch>
            <a:fillRect/>
          </a:stretch>
        </p:blipFill>
        <p:spPr bwMode="auto">
          <a:xfrm>
            <a:off x="323528" y="836712"/>
            <a:ext cx="864096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1" descr="Schule_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5229200"/>
            <a:ext cx="2439988" cy="14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3154" t="33445" r="42713" b="24430"/>
          <a:stretch>
            <a:fillRect/>
          </a:stretch>
        </p:blipFill>
        <p:spPr bwMode="auto">
          <a:xfrm>
            <a:off x="1187624" y="260647"/>
            <a:ext cx="5904656" cy="6441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46249" t="32919" r="29132" b="27690"/>
          <a:stretch>
            <a:fillRect/>
          </a:stretch>
        </p:blipFill>
        <p:spPr bwMode="auto">
          <a:xfrm>
            <a:off x="899592" y="116632"/>
            <a:ext cx="6552728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1155" t="8386" r="39727" b="18937"/>
          <a:stretch>
            <a:fillRect/>
          </a:stretch>
        </p:blipFill>
        <p:spPr bwMode="auto">
          <a:xfrm>
            <a:off x="1547664" y="116632"/>
            <a:ext cx="4248472" cy="6627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30121" t="29657" r="39758" b="28328"/>
          <a:stretch>
            <a:fillRect/>
          </a:stretch>
        </p:blipFill>
        <p:spPr bwMode="auto">
          <a:xfrm>
            <a:off x="683568" y="0"/>
            <a:ext cx="7650148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50758" t="13043" r="20136" b="15438"/>
          <a:stretch>
            <a:fillRect/>
          </a:stretch>
        </p:blipFill>
        <p:spPr bwMode="auto">
          <a:xfrm>
            <a:off x="1907704" y="116631"/>
            <a:ext cx="4320480" cy="6635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861" t="13398" r="26497" b="18123"/>
          <a:stretch>
            <a:fillRect/>
          </a:stretch>
        </p:blipFill>
        <p:spPr bwMode="auto">
          <a:xfrm>
            <a:off x="105939" y="764704"/>
            <a:ext cx="9040134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OKUL\others\okul logosu\büyük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0638" y="133350"/>
            <a:ext cx="6562725" cy="6591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6865" t="46362" r="74542" b="27551"/>
          <a:stretch>
            <a:fillRect/>
          </a:stretch>
        </p:blipFill>
        <p:spPr bwMode="auto">
          <a:xfrm>
            <a:off x="611560" y="0"/>
            <a:ext cx="7848872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49718" t="27280" r="31594" b="43189"/>
          <a:stretch>
            <a:fillRect/>
          </a:stretch>
        </p:blipFill>
        <p:spPr bwMode="auto">
          <a:xfrm>
            <a:off x="965300" y="188641"/>
            <a:ext cx="6559028" cy="6478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Ä°lgili resim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85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6727" t="34420" r="74438" b="41901"/>
          <a:stretch>
            <a:fillRect/>
          </a:stretch>
        </p:blipFill>
        <p:spPr bwMode="auto">
          <a:xfrm>
            <a:off x="395535" y="260648"/>
            <a:ext cx="8156544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7301" t="28869" r="77220" b="32703"/>
          <a:stretch>
            <a:fillRect/>
          </a:stretch>
        </p:blipFill>
        <p:spPr bwMode="auto">
          <a:xfrm>
            <a:off x="1619672" y="188640"/>
            <a:ext cx="4248472" cy="659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242</Words>
  <Application>Microsoft Office PowerPoint</Application>
  <PresentationFormat>Ekran Gösterisi (4:3)</PresentationFormat>
  <Paragraphs>28</Paragraphs>
  <Slides>40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Optik Teleskop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Ertuğrul ÖZ</dc:creator>
  <cp:lastModifiedBy>CASPER</cp:lastModifiedBy>
  <cp:revision>32</cp:revision>
  <dcterms:created xsi:type="dcterms:W3CDTF">2018-09-16T16:53:48Z</dcterms:created>
  <dcterms:modified xsi:type="dcterms:W3CDTF">2018-09-19T19:45:42Z</dcterms:modified>
</cp:coreProperties>
</file>