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2F3A1-EEAA-4822-BB30-FB4E6CB51B0F}" type="datetimeFigureOut">
              <a:rPr lang="tr-TR" smtClean="0"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EF1E2-DDF7-47AD-A19B-0D1E2185351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28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85728"/>
            <a:ext cx="4357718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28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85728"/>
            <a:ext cx="4357718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6572264" y="307181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429684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429684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428728" y="3071810"/>
            <a:ext cx="57150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60" cy="653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60" cy="653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142976" y="5214950"/>
            <a:ext cx="571504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78687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78687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4357686" y="6286520"/>
            <a:ext cx="571504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501122" cy="650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501122" cy="650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4857752" y="6357958"/>
            <a:ext cx="57150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0988"/>
            <a:ext cx="821537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0988"/>
            <a:ext cx="821537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4429124" y="6072206"/>
            <a:ext cx="57150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85728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85728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571604" y="3786190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5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5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285852" y="5929330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5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5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4286248" y="5572140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8627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500594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8627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500594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Oval"/>
          <p:cNvSpPr/>
          <p:nvPr/>
        </p:nvSpPr>
        <p:spPr>
          <a:xfrm>
            <a:off x="6786578" y="5286388"/>
            <a:ext cx="21431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571472" y="5572140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3" cy="60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3" cy="60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4643438" y="5929330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929717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929717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714348" y="6215082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5" y="52388"/>
            <a:ext cx="735811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5" y="52388"/>
            <a:ext cx="735811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571604" y="4643446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28628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57166"/>
            <a:ext cx="400052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28628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57166"/>
            <a:ext cx="400052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Oval"/>
          <p:cNvSpPr/>
          <p:nvPr/>
        </p:nvSpPr>
        <p:spPr>
          <a:xfrm>
            <a:off x="4857752" y="4572008"/>
            <a:ext cx="21431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785786" y="5357826"/>
            <a:ext cx="57150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0115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04813"/>
            <a:ext cx="8572560" cy="6167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04813"/>
            <a:ext cx="8572560" cy="6167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071538" y="5715016"/>
            <a:ext cx="428628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0975"/>
            <a:ext cx="8572560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0115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6429388" y="6143644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214414" y="5572140"/>
            <a:ext cx="35719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71540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71540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785918" y="59293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Ekran Gösterisi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ercan karabacak</dc:creator>
  <cp:lastModifiedBy>ercan karabacak</cp:lastModifiedBy>
  <cp:revision>15</cp:revision>
  <dcterms:created xsi:type="dcterms:W3CDTF">2020-04-13T21:00:26Z</dcterms:created>
  <dcterms:modified xsi:type="dcterms:W3CDTF">2020-04-13T21:49:40Z</dcterms:modified>
</cp:coreProperties>
</file>