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06" r:id="rId4"/>
    <p:sldId id="307" r:id="rId5"/>
    <p:sldId id="308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318" r:id="rId16"/>
    <p:sldId id="319" r:id="rId17"/>
    <p:sldId id="320" r:id="rId18"/>
    <p:sldId id="321" r:id="rId19"/>
    <p:sldId id="322" r:id="rId20"/>
    <p:sldId id="323" r:id="rId21"/>
    <p:sldId id="324" r:id="rId22"/>
    <p:sldId id="325" r:id="rId23"/>
    <p:sldId id="326" r:id="rId24"/>
    <p:sldId id="327" r:id="rId25"/>
    <p:sldId id="328" r:id="rId26"/>
    <p:sldId id="329" r:id="rId27"/>
    <p:sldId id="330" r:id="rId28"/>
    <p:sldId id="331" r:id="rId29"/>
    <p:sldId id="332" r:id="rId30"/>
    <p:sldId id="333" r:id="rId31"/>
    <p:sldId id="334" r:id="rId32"/>
    <p:sldId id="335" r:id="rId33"/>
    <p:sldId id="336" r:id="rId34"/>
    <p:sldId id="337" r:id="rId35"/>
    <p:sldId id="338" r:id="rId36"/>
    <p:sldId id="339" r:id="rId37"/>
    <p:sldId id="340" r:id="rId38"/>
    <p:sldId id="341" r:id="rId39"/>
    <p:sldId id="258" r:id="rId40"/>
    <p:sldId id="259" r:id="rId41"/>
    <p:sldId id="260" r:id="rId42"/>
    <p:sldId id="261" r:id="rId43"/>
    <p:sldId id="262" r:id="rId44"/>
    <p:sldId id="263" r:id="rId45"/>
    <p:sldId id="266" r:id="rId46"/>
    <p:sldId id="267" r:id="rId47"/>
    <p:sldId id="268" r:id="rId48"/>
    <p:sldId id="269" r:id="rId49"/>
    <p:sldId id="270" r:id="rId50"/>
    <p:sldId id="271" r:id="rId51"/>
    <p:sldId id="272" r:id="rId52"/>
    <p:sldId id="302" r:id="rId53"/>
    <p:sldId id="303" r:id="rId54"/>
    <p:sldId id="304" r:id="rId55"/>
    <p:sldId id="305" r:id="rId56"/>
    <p:sldId id="298" r:id="rId57"/>
    <p:sldId id="299" r:id="rId58"/>
    <p:sldId id="300" r:id="rId59"/>
    <p:sldId id="301" r:id="rId60"/>
    <p:sldId id="294" r:id="rId61"/>
    <p:sldId id="295" r:id="rId62"/>
    <p:sldId id="296" r:id="rId63"/>
    <p:sldId id="297" r:id="rId64"/>
    <p:sldId id="290" r:id="rId65"/>
    <p:sldId id="291" r:id="rId66"/>
    <p:sldId id="292" r:id="rId67"/>
    <p:sldId id="293" r:id="rId68"/>
    <p:sldId id="286" r:id="rId69"/>
    <p:sldId id="287" r:id="rId70"/>
    <p:sldId id="288" r:id="rId71"/>
    <p:sldId id="289" r:id="rId72"/>
    <p:sldId id="282" r:id="rId7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18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21.10.2018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42008" t="14258" r="35111" b="69184"/>
          <a:stretch>
            <a:fillRect/>
          </a:stretch>
        </p:blipFill>
        <p:spPr bwMode="auto">
          <a:xfrm>
            <a:off x="92307" y="188951"/>
            <a:ext cx="5094089" cy="2303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l="42008" t="31931" r="35111" b="5013"/>
          <a:stretch>
            <a:fillRect/>
          </a:stretch>
        </p:blipFill>
        <p:spPr bwMode="auto">
          <a:xfrm>
            <a:off x="5066449" y="0"/>
            <a:ext cx="3898039" cy="6713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l="12859" t="35280" r="50917" b="31961"/>
          <a:stretch>
            <a:fillRect/>
          </a:stretch>
        </p:blipFill>
        <p:spPr bwMode="auto">
          <a:xfrm>
            <a:off x="323529" y="260648"/>
            <a:ext cx="8696350" cy="4915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l="53283" t="35699" r="10492" b="21041"/>
          <a:stretch>
            <a:fillRect/>
          </a:stretch>
        </p:blipFill>
        <p:spPr bwMode="auto">
          <a:xfrm>
            <a:off x="272226" y="188640"/>
            <a:ext cx="8682752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l="53283" t="34440" r="10492" b="43720"/>
          <a:stretch>
            <a:fillRect/>
          </a:stretch>
        </p:blipFill>
        <p:spPr bwMode="auto">
          <a:xfrm>
            <a:off x="60421" y="404664"/>
            <a:ext cx="8790515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 l="12859" t="47039" r="50917" b="26081"/>
          <a:stretch>
            <a:fillRect/>
          </a:stretch>
        </p:blipFill>
        <p:spPr bwMode="auto">
          <a:xfrm>
            <a:off x="168261" y="404664"/>
            <a:ext cx="8850233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 l="53283" t="25200" r="9967" b="24401"/>
          <a:stretch>
            <a:fillRect/>
          </a:stretch>
        </p:blipFill>
        <p:spPr bwMode="auto">
          <a:xfrm>
            <a:off x="179511" y="116631"/>
            <a:ext cx="7560841" cy="6480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 l="53808" t="30389" r="9967" b="26081"/>
          <a:stretch>
            <a:fillRect/>
          </a:stretch>
        </p:blipFill>
        <p:spPr bwMode="auto">
          <a:xfrm>
            <a:off x="352059" y="260648"/>
            <a:ext cx="8437164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 l="53808" t="47039" r="9967" b="13481"/>
          <a:stretch>
            <a:fillRect/>
          </a:stretch>
        </p:blipFill>
        <p:spPr bwMode="auto">
          <a:xfrm>
            <a:off x="323527" y="188640"/>
            <a:ext cx="8774251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 l="12859" t="43679" r="50917" b="23561"/>
          <a:stretch>
            <a:fillRect/>
          </a:stretch>
        </p:blipFill>
        <p:spPr bwMode="auto">
          <a:xfrm>
            <a:off x="251519" y="260648"/>
            <a:ext cx="8790515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 l="53808" t="33600" r="9967" b="22721"/>
          <a:stretch>
            <a:fillRect/>
          </a:stretch>
        </p:blipFill>
        <p:spPr bwMode="auto">
          <a:xfrm>
            <a:off x="371995" y="188640"/>
            <a:ext cx="8503868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 l="53283" t="24360" r="11542" b="13481"/>
          <a:stretch>
            <a:fillRect/>
          </a:stretch>
        </p:blipFill>
        <p:spPr bwMode="auto">
          <a:xfrm>
            <a:off x="690380" y="116632"/>
            <a:ext cx="6041860" cy="6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42228" t="31135" r="35684" b="28393"/>
          <a:stretch>
            <a:fillRect/>
          </a:stretch>
        </p:blipFill>
        <p:spPr bwMode="auto">
          <a:xfrm>
            <a:off x="1475656" y="188640"/>
            <a:ext cx="5659220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 cstate="print"/>
          <a:srcRect l="53150" t="31080" r="11151" b="37841"/>
          <a:stretch>
            <a:fillRect/>
          </a:stretch>
        </p:blipFill>
        <p:spPr bwMode="auto">
          <a:xfrm>
            <a:off x="179513" y="404663"/>
            <a:ext cx="8890068" cy="4837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 l="53283" t="15960" r="11017" b="28601"/>
          <a:stretch>
            <a:fillRect/>
          </a:stretch>
        </p:blipFill>
        <p:spPr bwMode="auto">
          <a:xfrm>
            <a:off x="1041427" y="116633"/>
            <a:ext cx="6914949" cy="6711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 l="54333" t="35280" r="10492" b="25241"/>
          <a:stretch>
            <a:fillRect/>
          </a:stretch>
        </p:blipFill>
        <p:spPr bwMode="auto">
          <a:xfrm>
            <a:off x="159595" y="404664"/>
            <a:ext cx="8930524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 l="19159" t="20160" r="50392" b="26921"/>
          <a:stretch>
            <a:fillRect/>
          </a:stretch>
        </p:blipFill>
        <p:spPr bwMode="auto">
          <a:xfrm>
            <a:off x="1085963" y="0"/>
            <a:ext cx="631371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 l="13384" t="30240" r="50392" b="23561"/>
          <a:stretch>
            <a:fillRect/>
          </a:stretch>
        </p:blipFill>
        <p:spPr bwMode="auto">
          <a:xfrm>
            <a:off x="611560" y="0"/>
            <a:ext cx="8276678" cy="6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 l="51695" t="15916" r="8917" b="10121"/>
          <a:stretch>
            <a:fillRect/>
          </a:stretch>
        </p:blipFill>
        <p:spPr bwMode="auto">
          <a:xfrm>
            <a:off x="1619672" y="260648"/>
            <a:ext cx="5544616" cy="65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1185" t="9240" r="39606" b="27761"/>
          <a:stretch>
            <a:fillRect/>
          </a:stretch>
        </p:blipFill>
        <p:spPr bwMode="auto">
          <a:xfrm>
            <a:off x="2123728" y="116631"/>
            <a:ext cx="4896544" cy="6600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66325" t="9240" r="4193" b="14321"/>
          <a:stretch>
            <a:fillRect/>
          </a:stretch>
        </p:blipFill>
        <p:spPr bwMode="auto">
          <a:xfrm>
            <a:off x="2267744" y="45804"/>
            <a:ext cx="4176464" cy="67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31758" t="15120" r="38842" b="10121"/>
          <a:stretch>
            <a:fillRect/>
          </a:stretch>
        </p:blipFill>
        <p:spPr bwMode="auto">
          <a:xfrm>
            <a:off x="1691680" y="0"/>
            <a:ext cx="43151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53808" t="13440" r="16792" b="43721"/>
          <a:stretch>
            <a:fillRect/>
          </a:stretch>
        </p:blipFill>
        <p:spPr bwMode="auto">
          <a:xfrm>
            <a:off x="395535" y="37813"/>
            <a:ext cx="7488833" cy="682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12384" t="35855" r="50392" b="33960"/>
          <a:stretch>
            <a:fillRect/>
          </a:stretch>
        </p:blipFill>
        <p:spPr bwMode="auto">
          <a:xfrm>
            <a:off x="0" y="476672"/>
            <a:ext cx="909322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25698" t="18480" r="45560" b="26081"/>
          <a:stretch>
            <a:fillRect/>
          </a:stretch>
        </p:blipFill>
        <p:spPr bwMode="auto">
          <a:xfrm>
            <a:off x="899592" y="0"/>
            <a:ext cx="568863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60440" t="18480" r="9967" b="42041"/>
          <a:stretch>
            <a:fillRect/>
          </a:stretch>
        </p:blipFill>
        <p:spPr bwMode="auto">
          <a:xfrm>
            <a:off x="467544" y="188640"/>
            <a:ext cx="7772268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30281" t="44968" r="39367" b="19361"/>
          <a:stretch>
            <a:fillRect/>
          </a:stretch>
        </p:blipFill>
        <p:spPr bwMode="auto">
          <a:xfrm>
            <a:off x="395536" y="178444"/>
            <a:ext cx="8640960" cy="634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l="62208" t="19320" r="4718" b="19361"/>
          <a:stretch>
            <a:fillRect/>
          </a:stretch>
        </p:blipFill>
        <p:spPr bwMode="auto">
          <a:xfrm>
            <a:off x="1259632" y="188640"/>
            <a:ext cx="5592950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Dikdörtgen"/>
          <p:cNvSpPr/>
          <p:nvPr/>
        </p:nvSpPr>
        <p:spPr>
          <a:xfrm>
            <a:off x="1043608" y="188640"/>
            <a:ext cx="1152128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l="61314" t="9240" r="13642" b="32939"/>
          <a:stretch>
            <a:fillRect/>
          </a:stretch>
        </p:blipFill>
        <p:spPr bwMode="auto">
          <a:xfrm>
            <a:off x="1547664" y="1"/>
            <a:ext cx="4752528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l="33331" t="31868" r="42492" b="28099"/>
          <a:stretch>
            <a:fillRect/>
          </a:stretch>
        </p:blipFill>
        <p:spPr bwMode="auto">
          <a:xfrm>
            <a:off x="1187624" y="186128"/>
            <a:ext cx="6264696" cy="6483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 l="62609" t="13357" r="12592" b="42881"/>
          <a:stretch>
            <a:fillRect/>
          </a:stretch>
        </p:blipFill>
        <p:spPr bwMode="auto">
          <a:xfrm>
            <a:off x="1043608" y="116632"/>
            <a:ext cx="6112182" cy="6741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 l="29470" t="10425" r="46468" b="37001"/>
          <a:stretch>
            <a:fillRect/>
          </a:stretch>
        </p:blipFill>
        <p:spPr bwMode="auto">
          <a:xfrm>
            <a:off x="2051720" y="135989"/>
            <a:ext cx="4824536" cy="6588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 l="53283" t="26040" r="21517" b="44561"/>
          <a:stretch>
            <a:fillRect/>
          </a:stretch>
        </p:blipFill>
        <p:spPr bwMode="auto">
          <a:xfrm>
            <a:off x="-7187" y="-1"/>
            <a:ext cx="9151187" cy="6672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2334" t="14280" r="50917" b="20201"/>
          <a:stretch>
            <a:fillRect/>
          </a:stretch>
        </p:blipFill>
        <p:spPr bwMode="auto">
          <a:xfrm>
            <a:off x="1033103" y="0"/>
            <a:ext cx="6059177" cy="675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53283" t="31920" r="9967" b="10961"/>
          <a:stretch>
            <a:fillRect/>
          </a:stretch>
        </p:blipFill>
        <p:spPr bwMode="auto">
          <a:xfrm>
            <a:off x="1187624" y="159837"/>
            <a:ext cx="6840760" cy="6645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53808" t="14280" r="9967" b="26081"/>
          <a:stretch>
            <a:fillRect/>
          </a:stretch>
        </p:blipFill>
        <p:spPr bwMode="auto">
          <a:xfrm>
            <a:off x="611559" y="115337"/>
            <a:ext cx="6552729" cy="674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12859" t="14280" r="50917" b="36161"/>
          <a:stretch>
            <a:fillRect/>
          </a:stretch>
        </p:blipFill>
        <p:spPr bwMode="auto">
          <a:xfrm>
            <a:off x="246931" y="0"/>
            <a:ext cx="7883973" cy="6741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53283" t="31920" r="9967" b="7601"/>
          <a:stretch>
            <a:fillRect/>
          </a:stretch>
        </p:blipFill>
        <p:spPr bwMode="auto">
          <a:xfrm>
            <a:off x="467544" y="-1"/>
            <a:ext cx="6552728" cy="6739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12334" t="24360" r="50917" b="17681"/>
          <a:stretch>
            <a:fillRect/>
          </a:stretch>
        </p:blipFill>
        <p:spPr bwMode="auto">
          <a:xfrm>
            <a:off x="611559" y="68282"/>
            <a:ext cx="6696745" cy="6601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53283" t="24360" r="9967" b="28601"/>
          <a:stretch>
            <a:fillRect/>
          </a:stretch>
        </p:blipFill>
        <p:spPr bwMode="auto">
          <a:xfrm>
            <a:off x="395536" y="159837"/>
            <a:ext cx="8136904" cy="6509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12859" t="37799" r="50957" b="8441"/>
          <a:stretch>
            <a:fillRect/>
          </a:stretch>
        </p:blipFill>
        <p:spPr bwMode="auto">
          <a:xfrm>
            <a:off x="755576" y="188640"/>
            <a:ext cx="7056784" cy="6552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l="53808" t="25200" r="9967" b="10961"/>
          <a:stretch>
            <a:fillRect/>
          </a:stretch>
        </p:blipFill>
        <p:spPr bwMode="auto">
          <a:xfrm>
            <a:off x="1016359" y="0"/>
            <a:ext cx="6055077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l="12859" t="47879" r="50917" b="22721"/>
          <a:stretch>
            <a:fillRect/>
          </a:stretch>
        </p:blipFill>
        <p:spPr bwMode="auto">
          <a:xfrm>
            <a:off x="183627" y="332656"/>
            <a:ext cx="8801435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l="12334" t="18480" r="50917" b="23561"/>
          <a:stretch>
            <a:fillRect/>
          </a:stretch>
        </p:blipFill>
        <p:spPr bwMode="auto">
          <a:xfrm>
            <a:off x="420185" y="0"/>
            <a:ext cx="695739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 l="53283" t="16800" r="9967" b="10121"/>
          <a:stretch>
            <a:fillRect/>
          </a:stretch>
        </p:blipFill>
        <p:spPr bwMode="auto">
          <a:xfrm>
            <a:off x="1979712" y="116631"/>
            <a:ext cx="5328592" cy="6622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53283" t="36119" r="9967" b="8441"/>
          <a:stretch>
            <a:fillRect/>
          </a:stretch>
        </p:blipFill>
        <p:spPr bwMode="auto">
          <a:xfrm>
            <a:off x="683568" y="116632"/>
            <a:ext cx="7149936" cy="6741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 l="12859" t="46199" r="50917" b="8441"/>
          <a:stretch>
            <a:fillRect/>
          </a:stretch>
        </p:blipFill>
        <p:spPr bwMode="auto">
          <a:xfrm>
            <a:off x="323528" y="116632"/>
            <a:ext cx="8280920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 l="53283" t="18480" r="9967" b="47081"/>
          <a:stretch>
            <a:fillRect/>
          </a:stretch>
        </p:blipFill>
        <p:spPr bwMode="auto">
          <a:xfrm>
            <a:off x="77647" y="260648"/>
            <a:ext cx="8974656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 l="53283" t="56279" r="9967" b="7601"/>
          <a:stretch>
            <a:fillRect/>
          </a:stretch>
        </p:blipFill>
        <p:spPr bwMode="auto">
          <a:xfrm>
            <a:off x="25447" y="188640"/>
            <a:ext cx="9026119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 l="53808" t="23520" r="9967" b="24401"/>
          <a:stretch>
            <a:fillRect/>
          </a:stretch>
        </p:blipFill>
        <p:spPr bwMode="auto">
          <a:xfrm>
            <a:off x="683568" y="116632"/>
            <a:ext cx="7292552" cy="6552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 l="53808" t="31920" r="9967" b="25241"/>
          <a:stretch>
            <a:fillRect/>
          </a:stretch>
        </p:blipFill>
        <p:spPr bwMode="auto">
          <a:xfrm>
            <a:off x="251519" y="188640"/>
            <a:ext cx="8768033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 l="24933" t="25200" r="50392" b="7601"/>
          <a:stretch>
            <a:fillRect/>
          </a:stretch>
        </p:blipFill>
        <p:spPr bwMode="auto">
          <a:xfrm>
            <a:off x="1475656" y="0"/>
            <a:ext cx="3960440" cy="6741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 l="54333" t="32508" r="18367" b="37001"/>
          <a:stretch>
            <a:fillRect/>
          </a:stretch>
        </p:blipFill>
        <p:spPr bwMode="auto">
          <a:xfrm>
            <a:off x="179513" y="476672"/>
            <a:ext cx="8807714" cy="6148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 l="54333" t="13440" r="16792" b="18521"/>
          <a:stretch>
            <a:fillRect/>
          </a:stretch>
        </p:blipFill>
        <p:spPr bwMode="auto">
          <a:xfrm>
            <a:off x="1259632" y="82591"/>
            <a:ext cx="4464496" cy="6574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 l="19684" t="31920" r="51967" b="43720"/>
          <a:stretch>
            <a:fillRect/>
          </a:stretch>
        </p:blipFill>
        <p:spPr bwMode="auto">
          <a:xfrm>
            <a:off x="179513" y="260647"/>
            <a:ext cx="8725382" cy="4685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 l="19684" t="30240" r="50392" b="31121"/>
          <a:stretch>
            <a:fillRect/>
          </a:stretch>
        </p:blipFill>
        <p:spPr bwMode="auto">
          <a:xfrm>
            <a:off x="161785" y="0"/>
            <a:ext cx="849795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12859" t="27720" r="50917" b="37001"/>
          <a:stretch>
            <a:fillRect/>
          </a:stretch>
        </p:blipFill>
        <p:spPr bwMode="auto">
          <a:xfrm>
            <a:off x="158938" y="260648"/>
            <a:ext cx="8754116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 l="53808" t="30240" r="15742" b="37841"/>
          <a:stretch>
            <a:fillRect/>
          </a:stretch>
        </p:blipFill>
        <p:spPr bwMode="auto">
          <a:xfrm>
            <a:off x="141613" y="260648"/>
            <a:ext cx="8792556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 l="19684" t="34440" r="50392" b="26081"/>
          <a:stretch>
            <a:fillRect/>
          </a:stretch>
        </p:blipFill>
        <p:spPr bwMode="auto">
          <a:xfrm>
            <a:off x="395535" y="78733"/>
            <a:ext cx="7992889" cy="659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 l="54333" t="29400" r="15742" b="39521"/>
          <a:stretch>
            <a:fillRect/>
          </a:stretch>
        </p:blipFill>
        <p:spPr bwMode="auto">
          <a:xfrm>
            <a:off x="251520" y="260648"/>
            <a:ext cx="8907584" cy="5782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 l="14425" t="18480" r="53542" b="21881"/>
          <a:stretch>
            <a:fillRect/>
          </a:stretch>
        </p:blipFill>
        <p:spPr bwMode="auto">
          <a:xfrm>
            <a:off x="1331640" y="-1"/>
            <a:ext cx="5760640" cy="6703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 l="54725" t="33600" r="13117" b="26921"/>
          <a:stretch>
            <a:fillRect/>
          </a:stretch>
        </p:blipFill>
        <p:spPr bwMode="auto">
          <a:xfrm>
            <a:off x="395536" y="0"/>
            <a:ext cx="8598062" cy="6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 l="13384" t="55439" r="54592" b="22721"/>
          <a:stretch>
            <a:fillRect/>
          </a:stretch>
        </p:blipFill>
        <p:spPr bwMode="auto">
          <a:xfrm>
            <a:off x="226594" y="476672"/>
            <a:ext cx="8784976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 l="14494" t="32760" r="50392" b="26081"/>
          <a:stretch>
            <a:fillRect/>
          </a:stretch>
        </p:blipFill>
        <p:spPr bwMode="auto">
          <a:xfrm>
            <a:off x="323528" y="280766"/>
            <a:ext cx="8638020" cy="6328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Dikdörtgen"/>
          <p:cNvSpPr/>
          <p:nvPr/>
        </p:nvSpPr>
        <p:spPr>
          <a:xfrm>
            <a:off x="179512" y="188640"/>
            <a:ext cx="5040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 l="12859" t="24360" r="50377" b="17681"/>
          <a:stretch>
            <a:fillRect/>
          </a:stretch>
        </p:blipFill>
        <p:spPr bwMode="auto">
          <a:xfrm>
            <a:off x="683567" y="0"/>
            <a:ext cx="6768753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 l="52233" t="27720" r="11017" b="30281"/>
          <a:stretch>
            <a:fillRect/>
          </a:stretch>
        </p:blipFill>
        <p:spPr bwMode="auto">
          <a:xfrm>
            <a:off x="21094" y="116632"/>
            <a:ext cx="9073008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Dikdörtgen"/>
          <p:cNvSpPr/>
          <p:nvPr/>
        </p:nvSpPr>
        <p:spPr>
          <a:xfrm>
            <a:off x="179512" y="188640"/>
            <a:ext cx="4320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 l="13909" t="20160" r="49867" b="21881"/>
          <a:stretch>
            <a:fillRect/>
          </a:stretch>
        </p:blipFill>
        <p:spPr bwMode="auto">
          <a:xfrm>
            <a:off x="1043608" y="116632"/>
            <a:ext cx="6741368" cy="6741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Dikdörtgen"/>
          <p:cNvSpPr/>
          <p:nvPr/>
        </p:nvSpPr>
        <p:spPr>
          <a:xfrm>
            <a:off x="827584" y="18864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53808" t="32760" r="9442" b="18521"/>
          <a:stretch>
            <a:fillRect/>
          </a:stretch>
        </p:blipFill>
        <p:spPr bwMode="auto">
          <a:xfrm>
            <a:off x="539552" y="188640"/>
            <a:ext cx="7734652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 l="12859" t="20160" r="50392" b="23561"/>
          <a:stretch>
            <a:fillRect/>
          </a:stretch>
        </p:blipFill>
        <p:spPr bwMode="auto">
          <a:xfrm>
            <a:off x="683568" y="0"/>
            <a:ext cx="6967988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 l="52758" t="44519" r="10492" b="16841"/>
          <a:stretch>
            <a:fillRect/>
          </a:stretch>
        </p:blipFill>
        <p:spPr bwMode="auto">
          <a:xfrm>
            <a:off x="141943" y="260648"/>
            <a:ext cx="8875768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 l="52758" t="39479" r="9442" b="27761"/>
          <a:stretch>
            <a:fillRect/>
          </a:stretch>
        </p:blipFill>
        <p:spPr bwMode="auto">
          <a:xfrm>
            <a:off x="201668" y="332656"/>
            <a:ext cx="8906836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12859" t="27720" r="50917" b="9281"/>
          <a:stretch>
            <a:fillRect/>
          </a:stretch>
        </p:blipFill>
        <p:spPr bwMode="auto">
          <a:xfrm>
            <a:off x="1043607" y="0"/>
            <a:ext cx="6135811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53808" t="16800" r="9442" b="9281"/>
          <a:stretch>
            <a:fillRect/>
          </a:stretch>
        </p:blipFill>
        <p:spPr bwMode="auto">
          <a:xfrm>
            <a:off x="1469617" y="0"/>
            <a:ext cx="54552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Ekran Gösterisi (4:3)</PresentationFormat>
  <Paragraphs>0</Paragraphs>
  <Slides>72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72</vt:i4>
      </vt:variant>
    </vt:vector>
  </HeadingPairs>
  <TitlesOfParts>
    <vt:vector size="73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  <vt:lpstr>Slayt 52</vt:lpstr>
      <vt:lpstr>Slayt 53</vt:lpstr>
      <vt:lpstr>Slayt 54</vt:lpstr>
      <vt:lpstr>Slayt 55</vt:lpstr>
      <vt:lpstr>Slayt 56</vt:lpstr>
      <vt:lpstr>Slayt 57</vt:lpstr>
      <vt:lpstr>Slayt 58</vt:lpstr>
      <vt:lpstr>Slayt 59</vt:lpstr>
      <vt:lpstr>Slayt 60</vt:lpstr>
      <vt:lpstr>Slayt 61</vt:lpstr>
      <vt:lpstr>Slayt 62</vt:lpstr>
      <vt:lpstr>Slayt 63</vt:lpstr>
      <vt:lpstr>Slayt 64</vt:lpstr>
      <vt:lpstr>Slayt 65</vt:lpstr>
      <vt:lpstr>Slayt 66</vt:lpstr>
      <vt:lpstr>Slayt 67</vt:lpstr>
      <vt:lpstr>Slayt 68</vt:lpstr>
      <vt:lpstr>Slayt 69</vt:lpstr>
      <vt:lpstr>Slayt 70</vt:lpstr>
      <vt:lpstr>Slayt 71</vt:lpstr>
      <vt:lpstr>Slayt 72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Ertuğrul ÖZ</dc:creator>
  <cp:lastModifiedBy>CASPER</cp:lastModifiedBy>
  <cp:revision>22</cp:revision>
  <dcterms:created xsi:type="dcterms:W3CDTF">2018-06-03T20:51:40Z</dcterms:created>
  <dcterms:modified xsi:type="dcterms:W3CDTF">2018-10-21T18:45:40Z</dcterms:modified>
</cp:coreProperties>
</file>