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activeX/activeX2.xml" ContentType="application/vnd.ms-office.activeX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Default Extension="bin" ContentType="application/vnd.ms-office.activeX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74"/>
  </p:notesMasterIdLst>
  <p:sldIdLst>
    <p:sldId id="256" r:id="rId2"/>
    <p:sldId id="274" r:id="rId3"/>
    <p:sldId id="275" r:id="rId4"/>
    <p:sldId id="276" r:id="rId5"/>
    <p:sldId id="257" r:id="rId6"/>
    <p:sldId id="258" r:id="rId7"/>
    <p:sldId id="259" r:id="rId8"/>
    <p:sldId id="260" r:id="rId9"/>
    <p:sldId id="277" r:id="rId10"/>
    <p:sldId id="261" r:id="rId11"/>
    <p:sldId id="450" r:id="rId12"/>
    <p:sldId id="262" r:id="rId13"/>
    <p:sldId id="451" r:id="rId14"/>
    <p:sldId id="377" r:id="rId15"/>
    <p:sldId id="264" r:id="rId16"/>
    <p:sldId id="376" r:id="rId17"/>
    <p:sldId id="278" r:id="rId18"/>
    <p:sldId id="279" r:id="rId19"/>
    <p:sldId id="453" r:id="rId20"/>
    <p:sldId id="452" r:id="rId21"/>
    <p:sldId id="454" r:id="rId22"/>
    <p:sldId id="280" r:id="rId23"/>
    <p:sldId id="281" r:id="rId24"/>
    <p:sldId id="455" r:id="rId25"/>
    <p:sldId id="378" r:id="rId26"/>
    <p:sldId id="283" r:id="rId27"/>
    <p:sldId id="458" r:id="rId28"/>
    <p:sldId id="285" r:id="rId29"/>
    <p:sldId id="459" r:id="rId30"/>
    <p:sldId id="457" r:id="rId31"/>
    <p:sldId id="456" r:id="rId32"/>
    <p:sldId id="288" r:id="rId33"/>
    <p:sldId id="289" r:id="rId34"/>
    <p:sldId id="291" r:id="rId35"/>
    <p:sldId id="445" r:id="rId36"/>
    <p:sldId id="292" r:id="rId37"/>
    <p:sldId id="293" r:id="rId38"/>
    <p:sldId id="460" r:id="rId39"/>
    <p:sldId id="295" r:id="rId40"/>
    <p:sldId id="447" r:id="rId41"/>
    <p:sldId id="446" r:id="rId42"/>
    <p:sldId id="294" r:id="rId43"/>
    <p:sldId id="299" r:id="rId44"/>
    <p:sldId id="301" r:id="rId45"/>
    <p:sldId id="303" r:id="rId46"/>
    <p:sldId id="461" r:id="rId47"/>
    <p:sldId id="307" r:id="rId48"/>
    <p:sldId id="308" r:id="rId49"/>
    <p:sldId id="462" r:id="rId50"/>
    <p:sldId id="306" r:id="rId51"/>
    <p:sldId id="309" r:id="rId52"/>
    <p:sldId id="310" r:id="rId53"/>
    <p:sldId id="311" r:id="rId54"/>
    <p:sldId id="312" r:id="rId55"/>
    <p:sldId id="313" r:id="rId56"/>
    <p:sldId id="463" r:id="rId57"/>
    <p:sldId id="314" r:id="rId58"/>
    <p:sldId id="448" r:id="rId59"/>
    <p:sldId id="449" r:id="rId60"/>
    <p:sldId id="316" r:id="rId61"/>
    <p:sldId id="464" r:id="rId62"/>
    <p:sldId id="317" r:id="rId63"/>
    <p:sldId id="318" r:id="rId64"/>
    <p:sldId id="465" r:id="rId65"/>
    <p:sldId id="319" r:id="rId66"/>
    <p:sldId id="320" r:id="rId67"/>
    <p:sldId id="321" r:id="rId68"/>
    <p:sldId id="466" r:id="rId69"/>
    <p:sldId id="323" r:id="rId70"/>
    <p:sldId id="322" r:id="rId71"/>
    <p:sldId id="324" r:id="rId72"/>
    <p:sldId id="325" r:id="rId73"/>
  </p:sldIdLst>
  <p:sldSz cx="9144000" cy="6858000" type="screen4x3"/>
  <p:notesSz cx="6858000" cy="9144000"/>
  <p:custDataLst>
    <p:tags r:id="rId75"/>
  </p:custDataLst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D21"/>
    <a:srgbClr val="FAFD00"/>
    <a:srgbClr val="44B3FB"/>
    <a:srgbClr val="129CFF"/>
    <a:srgbClr val="2B9AA5"/>
    <a:srgbClr val="2F7FBC"/>
    <a:srgbClr val="81CFE6"/>
    <a:srgbClr val="DDF2FC"/>
    <a:srgbClr val="826A2E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8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9A06BD-85C2-4565-B18F-8A8EF6415F0F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/>
      <dgm:spPr/>
    </dgm:pt>
    <dgm:pt modelId="{56E1F198-613A-4AE2-81B0-D05EA0E54A1A}">
      <dgm:prSet/>
      <dgm:spPr/>
      <dgm:t>
        <a:bodyPr/>
        <a:lstStyle/>
        <a:p>
          <a:pPr rtl="0" eaLnBrk="1" latinLnBrk="0"/>
          <a:r>
            <a:rPr lang="tr-TR" dirty="0" smtClean="0"/>
            <a:t>CANLILAR</a:t>
          </a:r>
        </a:p>
      </dgm:t>
    </dgm:pt>
    <dgm:pt modelId="{D216B2E5-7F9C-4830-A98A-A66ECE37F41B}" type="parTrans" cxnId="{63DDF1E8-2064-4A1F-8ECE-468102C7FE10}">
      <dgm:prSet/>
      <dgm:spPr/>
      <dgm:t>
        <a:bodyPr/>
        <a:lstStyle/>
        <a:p>
          <a:endParaRPr lang="tr-TR"/>
        </a:p>
      </dgm:t>
    </dgm:pt>
    <dgm:pt modelId="{110FCB97-5347-496A-AAEB-EBE70C752A5E}" type="sibTrans" cxnId="{63DDF1E8-2064-4A1F-8ECE-468102C7FE10}">
      <dgm:prSet/>
      <dgm:spPr/>
      <dgm:t>
        <a:bodyPr/>
        <a:lstStyle/>
        <a:p>
          <a:endParaRPr lang="tr-TR"/>
        </a:p>
      </dgm:t>
    </dgm:pt>
    <dgm:pt modelId="{DCF70307-1967-4ECE-83C9-2106E83439D1}">
      <dgm:prSet/>
      <dgm:spPr/>
      <dgm:t>
        <a:bodyPr/>
        <a:lstStyle/>
        <a:p>
          <a:pPr rtl="0" eaLnBrk="1" latinLnBrk="0"/>
          <a:r>
            <a:rPr lang="tr-TR" dirty="0" smtClean="0"/>
            <a:t>ÜRETİCİLER</a:t>
          </a:r>
        </a:p>
      </dgm:t>
    </dgm:pt>
    <dgm:pt modelId="{0AA2725F-D194-4B7A-ADE9-1AC5A256859E}" type="parTrans" cxnId="{1839376A-1E38-4A49-9A31-4805B446A917}">
      <dgm:prSet/>
      <dgm:spPr/>
      <dgm:t>
        <a:bodyPr/>
        <a:lstStyle/>
        <a:p>
          <a:endParaRPr lang="tr-TR"/>
        </a:p>
      </dgm:t>
    </dgm:pt>
    <dgm:pt modelId="{AD13CE0E-60E9-4C1F-BE51-E46309617DAA}" type="sibTrans" cxnId="{1839376A-1E38-4A49-9A31-4805B446A917}">
      <dgm:prSet/>
      <dgm:spPr/>
      <dgm:t>
        <a:bodyPr/>
        <a:lstStyle/>
        <a:p>
          <a:endParaRPr lang="tr-TR"/>
        </a:p>
      </dgm:t>
    </dgm:pt>
    <dgm:pt modelId="{67A57029-254C-4DA4-A036-1C6927D5C5A7}">
      <dgm:prSet/>
      <dgm:spPr/>
      <dgm:t>
        <a:bodyPr/>
        <a:lstStyle/>
        <a:p>
          <a:pPr rtl="0" eaLnBrk="1" latinLnBrk="0"/>
          <a:r>
            <a:rPr lang="tr-TR" dirty="0" smtClean="0"/>
            <a:t>TÜKETİCİLER</a:t>
          </a:r>
        </a:p>
      </dgm:t>
    </dgm:pt>
    <dgm:pt modelId="{5263C94D-8C28-4A87-8F22-2CAEE196FC2D}" type="parTrans" cxnId="{77BCE7B7-E9F9-41BB-BD7E-9E51ACF4107D}">
      <dgm:prSet/>
      <dgm:spPr/>
      <dgm:t>
        <a:bodyPr/>
        <a:lstStyle/>
        <a:p>
          <a:endParaRPr lang="tr-TR"/>
        </a:p>
      </dgm:t>
    </dgm:pt>
    <dgm:pt modelId="{B621701E-C5F9-44EF-A3DA-90C6BE8E1746}" type="sibTrans" cxnId="{77BCE7B7-E9F9-41BB-BD7E-9E51ACF4107D}">
      <dgm:prSet/>
      <dgm:spPr/>
      <dgm:t>
        <a:bodyPr/>
        <a:lstStyle/>
        <a:p>
          <a:endParaRPr lang="tr-TR"/>
        </a:p>
      </dgm:t>
    </dgm:pt>
    <dgm:pt modelId="{F21AE027-BD80-41FA-B1AB-98B521CF5CC3}">
      <dgm:prSet/>
      <dgm:spPr/>
      <dgm:t>
        <a:bodyPr/>
        <a:lstStyle/>
        <a:p>
          <a:pPr rtl="0" eaLnBrk="1" latinLnBrk="0"/>
          <a:r>
            <a:rPr lang="tr-TR" dirty="0" smtClean="0"/>
            <a:t>BİRİNCİL</a:t>
          </a:r>
        </a:p>
        <a:p>
          <a:pPr rtl="0" eaLnBrk="1" latinLnBrk="0"/>
          <a:r>
            <a:rPr lang="tr-TR" dirty="0" smtClean="0"/>
            <a:t> TÜKETİCİLER</a:t>
          </a:r>
        </a:p>
        <a:p>
          <a:pPr rtl="0" eaLnBrk="1" latinLnBrk="0"/>
          <a:r>
            <a:rPr lang="tr-TR" dirty="0" smtClean="0"/>
            <a:t>(OTÇULLAR)</a:t>
          </a:r>
        </a:p>
      </dgm:t>
    </dgm:pt>
    <dgm:pt modelId="{5020C5DC-A328-4CAE-BF7E-5A23D27EC19D}" type="parTrans" cxnId="{9EB596B8-6878-43D7-A3B5-2DC253F8B90C}">
      <dgm:prSet/>
      <dgm:spPr/>
      <dgm:t>
        <a:bodyPr/>
        <a:lstStyle/>
        <a:p>
          <a:endParaRPr lang="tr-TR"/>
        </a:p>
      </dgm:t>
    </dgm:pt>
    <dgm:pt modelId="{54C552BF-8350-418D-8F8F-8444AB69B8CC}" type="sibTrans" cxnId="{9EB596B8-6878-43D7-A3B5-2DC253F8B90C}">
      <dgm:prSet/>
      <dgm:spPr/>
      <dgm:t>
        <a:bodyPr/>
        <a:lstStyle/>
        <a:p>
          <a:endParaRPr lang="tr-TR"/>
        </a:p>
      </dgm:t>
    </dgm:pt>
    <dgm:pt modelId="{16B80893-8A9F-420F-954D-CB00DC6F9070}">
      <dgm:prSet/>
      <dgm:spPr/>
      <dgm:t>
        <a:bodyPr/>
        <a:lstStyle/>
        <a:p>
          <a:pPr rtl="0" eaLnBrk="1" latinLnBrk="0"/>
          <a:r>
            <a:rPr lang="tr-TR" dirty="0" smtClean="0"/>
            <a:t>İKİNCİL </a:t>
          </a:r>
        </a:p>
        <a:p>
          <a:pPr rtl="0" eaLnBrk="1" latinLnBrk="0"/>
          <a:r>
            <a:rPr lang="tr-TR" dirty="0" smtClean="0"/>
            <a:t>TÜKETİCİLER</a:t>
          </a:r>
        </a:p>
        <a:p>
          <a:pPr rtl="0" eaLnBrk="1" latinLnBrk="0"/>
          <a:r>
            <a:rPr lang="tr-TR" dirty="0" smtClean="0"/>
            <a:t>(ETÇİLLER)</a:t>
          </a:r>
        </a:p>
      </dgm:t>
    </dgm:pt>
    <dgm:pt modelId="{5B059CF6-1EA0-43F0-8E0F-9F66AA87AA7B}" type="parTrans" cxnId="{FB007C7D-B57E-42A5-A74D-8FF4AA6F159F}">
      <dgm:prSet/>
      <dgm:spPr/>
      <dgm:t>
        <a:bodyPr/>
        <a:lstStyle/>
        <a:p>
          <a:endParaRPr lang="tr-TR"/>
        </a:p>
      </dgm:t>
    </dgm:pt>
    <dgm:pt modelId="{168CA841-48D9-40ED-8EB6-1D1BFCBC2992}" type="sibTrans" cxnId="{FB007C7D-B57E-42A5-A74D-8FF4AA6F159F}">
      <dgm:prSet/>
      <dgm:spPr/>
      <dgm:t>
        <a:bodyPr/>
        <a:lstStyle/>
        <a:p>
          <a:endParaRPr lang="tr-TR"/>
        </a:p>
      </dgm:t>
    </dgm:pt>
    <dgm:pt modelId="{B211D3B3-A689-4639-AB58-C9B90FF16D79}">
      <dgm:prSet/>
      <dgm:spPr/>
      <dgm:t>
        <a:bodyPr/>
        <a:lstStyle/>
        <a:p>
          <a:pPr rtl="0" eaLnBrk="1" latinLnBrk="0"/>
          <a:r>
            <a:rPr lang="tr-TR" dirty="0" smtClean="0"/>
            <a:t>ÜÇÜNCÜL</a:t>
          </a:r>
        </a:p>
        <a:p>
          <a:pPr rtl="0" eaLnBrk="1" latinLnBrk="0"/>
          <a:r>
            <a:rPr lang="tr-TR" dirty="0" smtClean="0"/>
            <a:t> TÜKETİCİLER</a:t>
          </a:r>
        </a:p>
        <a:p>
          <a:pPr rtl="0" eaLnBrk="1" latinLnBrk="0"/>
          <a:r>
            <a:rPr lang="tr-TR" dirty="0" smtClean="0"/>
            <a:t>(HEPÇİLLER)</a:t>
          </a:r>
        </a:p>
      </dgm:t>
    </dgm:pt>
    <dgm:pt modelId="{598484AE-5106-4F7E-95F2-27DE50D08481}" type="parTrans" cxnId="{6E7C8FD4-2ED6-4D80-B864-EE5BDB40370C}">
      <dgm:prSet/>
      <dgm:spPr/>
      <dgm:t>
        <a:bodyPr/>
        <a:lstStyle/>
        <a:p>
          <a:endParaRPr lang="tr-TR"/>
        </a:p>
      </dgm:t>
    </dgm:pt>
    <dgm:pt modelId="{97472D74-6C44-4851-BFEF-4E96E2FE4988}" type="sibTrans" cxnId="{6E7C8FD4-2ED6-4D80-B864-EE5BDB40370C}">
      <dgm:prSet/>
      <dgm:spPr/>
      <dgm:t>
        <a:bodyPr/>
        <a:lstStyle/>
        <a:p>
          <a:endParaRPr lang="tr-TR"/>
        </a:p>
      </dgm:t>
    </dgm:pt>
    <dgm:pt modelId="{7CAEC364-2F0C-4CDB-81EF-6E5AA0225B22}">
      <dgm:prSet/>
      <dgm:spPr/>
      <dgm:t>
        <a:bodyPr/>
        <a:lstStyle/>
        <a:p>
          <a:pPr rtl="0" eaLnBrk="1" latinLnBrk="0"/>
          <a:r>
            <a:rPr lang="tr-TR" dirty="0" smtClean="0"/>
            <a:t>AYRIŞTIRICILAR</a:t>
          </a:r>
        </a:p>
      </dgm:t>
    </dgm:pt>
    <dgm:pt modelId="{859B2F5B-617B-4A05-BB78-505626870788}" type="parTrans" cxnId="{A378156E-EC21-4C0B-901D-1234A3A46624}">
      <dgm:prSet/>
      <dgm:spPr/>
      <dgm:t>
        <a:bodyPr/>
        <a:lstStyle/>
        <a:p>
          <a:endParaRPr lang="tr-TR"/>
        </a:p>
      </dgm:t>
    </dgm:pt>
    <dgm:pt modelId="{8BD70507-3456-4CE0-BB5D-DD8C580985D9}" type="sibTrans" cxnId="{A378156E-EC21-4C0B-901D-1234A3A46624}">
      <dgm:prSet/>
      <dgm:spPr/>
      <dgm:t>
        <a:bodyPr/>
        <a:lstStyle/>
        <a:p>
          <a:endParaRPr lang="tr-TR"/>
        </a:p>
      </dgm:t>
    </dgm:pt>
    <dgm:pt modelId="{2A2613E3-37F8-4E10-8F9E-A1C0B29F4C59}" type="pres">
      <dgm:prSet presAssocID="{499A06BD-85C2-4565-B18F-8A8EF6415F0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DE12897-DC68-4106-8C03-C286CB688DB4}" type="pres">
      <dgm:prSet presAssocID="{56E1F198-613A-4AE2-81B0-D05EA0E54A1A}" presName="hierRoot1" presStyleCnt="0"/>
      <dgm:spPr/>
    </dgm:pt>
    <dgm:pt modelId="{3175DE67-68E3-4811-90C4-C9ADB8E85A1B}" type="pres">
      <dgm:prSet presAssocID="{56E1F198-613A-4AE2-81B0-D05EA0E54A1A}" presName="composite" presStyleCnt="0"/>
      <dgm:spPr/>
    </dgm:pt>
    <dgm:pt modelId="{FF4FDE11-E72E-4731-94B5-F0929E1C89E3}" type="pres">
      <dgm:prSet presAssocID="{56E1F198-613A-4AE2-81B0-D05EA0E54A1A}" presName="background" presStyleLbl="node0" presStyleIdx="0" presStyleCnt="1"/>
      <dgm:spPr/>
    </dgm:pt>
    <dgm:pt modelId="{D4713BEA-A810-49D3-8C37-F11938C1194B}" type="pres">
      <dgm:prSet presAssocID="{56E1F198-613A-4AE2-81B0-D05EA0E54A1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E58E6E8-EE93-4575-B0E2-53BCAA46ECE2}" type="pres">
      <dgm:prSet presAssocID="{56E1F198-613A-4AE2-81B0-D05EA0E54A1A}" presName="hierChild2" presStyleCnt="0"/>
      <dgm:spPr/>
    </dgm:pt>
    <dgm:pt modelId="{3CA59FA8-6647-4BD4-9E2F-9E322E62D942}" type="pres">
      <dgm:prSet presAssocID="{0AA2725F-D194-4B7A-ADE9-1AC5A256859E}" presName="Name10" presStyleLbl="parChTrans1D2" presStyleIdx="0" presStyleCnt="3"/>
      <dgm:spPr/>
      <dgm:t>
        <a:bodyPr/>
        <a:lstStyle/>
        <a:p>
          <a:endParaRPr lang="tr-TR"/>
        </a:p>
      </dgm:t>
    </dgm:pt>
    <dgm:pt modelId="{9282CCB5-4719-439A-A37B-59BAA68559DB}" type="pres">
      <dgm:prSet presAssocID="{DCF70307-1967-4ECE-83C9-2106E83439D1}" presName="hierRoot2" presStyleCnt="0"/>
      <dgm:spPr/>
    </dgm:pt>
    <dgm:pt modelId="{5DFB7A8B-AC18-43EC-848A-009F5F2CD2F3}" type="pres">
      <dgm:prSet presAssocID="{DCF70307-1967-4ECE-83C9-2106E83439D1}" presName="composite2" presStyleCnt="0"/>
      <dgm:spPr/>
    </dgm:pt>
    <dgm:pt modelId="{D9B27B4B-9DB8-4E17-A7B6-39A3F377FBE6}" type="pres">
      <dgm:prSet presAssocID="{DCF70307-1967-4ECE-83C9-2106E83439D1}" presName="background2" presStyleLbl="node2" presStyleIdx="0" presStyleCnt="3"/>
      <dgm:spPr/>
    </dgm:pt>
    <dgm:pt modelId="{BD285DC2-F270-4F6E-B6D5-5C98A33D7DF6}" type="pres">
      <dgm:prSet presAssocID="{DCF70307-1967-4ECE-83C9-2106E83439D1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A19BB154-1C5F-4CA5-A114-410EC8F08323}" type="pres">
      <dgm:prSet presAssocID="{DCF70307-1967-4ECE-83C9-2106E83439D1}" presName="hierChild3" presStyleCnt="0"/>
      <dgm:spPr/>
    </dgm:pt>
    <dgm:pt modelId="{F9B12E1F-06BF-4636-AB1F-17D3456D32E1}" type="pres">
      <dgm:prSet presAssocID="{5263C94D-8C28-4A87-8F22-2CAEE196FC2D}" presName="Name10" presStyleLbl="parChTrans1D2" presStyleIdx="1" presStyleCnt="3"/>
      <dgm:spPr/>
      <dgm:t>
        <a:bodyPr/>
        <a:lstStyle/>
        <a:p>
          <a:endParaRPr lang="tr-TR"/>
        </a:p>
      </dgm:t>
    </dgm:pt>
    <dgm:pt modelId="{1FA9DBA1-E307-4125-93EB-215C17AA7FD7}" type="pres">
      <dgm:prSet presAssocID="{67A57029-254C-4DA4-A036-1C6927D5C5A7}" presName="hierRoot2" presStyleCnt="0"/>
      <dgm:spPr/>
    </dgm:pt>
    <dgm:pt modelId="{581C1227-A2CC-40BD-AEAD-D991B3968BB4}" type="pres">
      <dgm:prSet presAssocID="{67A57029-254C-4DA4-A036-1C6927D5C5A7}" presName="composite2" presStyleCnt="0"/>
      <dgm:spPr/>
    </dgm:pt>
    <dgm:pt modelId="{53AB2672-C600-400D-B06F-99EF4889594B}" type="pres">
      <dgm:prSet presAssocID="{67A57029-254C-4DA4-A036-1C6927D5C5A7}" presName="background2" presStyleLbl="node2" presStyleIdx="1" presStyleCnt="3"/>
      <dgm:spPr/>
    </dgm:pt>
    <dgm:pt modelId="{8741DC6D-986D-4F81-AB8C-DDFD787CBBA2}" type="pres">
      <dgm:prSet presAssocID="{67A57029-254C-4DA4-A036-1C6927D5C5A7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8B700E0-4687-42A8-AF00-8F15BB7B18D5}" type="pres">
      <dgm:prSet presAssocID="{67A57029-254C-4DA4-A036-1C6927D5C5A7}" presName="hierChild3" presStyleCnt="0"/>
      <dgm:spPr/>
    </dgm:pt>
    <dgm:pt modelId="{C195DF0C-7B38-4CA0-8F0E-082A867F088C}" type="pres">
      <dgm:prSet presAssocID="{5020C5DC-A328-4CAE-BF7E-5A23D27EC19D}" presName="Name17" presStyleLbl="parChTrans1D3" presStyleIdx="0" presStyleCnt="3"/>
      <dgm:spPr/>
      <dgm:t>
        <a:bodyPr/>
        <a:lstStyle/>
        <a:p>
          <a:endParaRPr lang="tr-TR"/>
        </a:p>
      </dgm:t>
    </dgm:pt>
    <dgm:pt modelId="{54EA6945-AD5C-413E-A5D6-FA70084011FE}" type="pres">
      <dgm:prSet presAssocID="{F21AE027-BD80-41FA-B1AB-98B521CF5CC3}" presName="hierRoot3" presStyleCnt="0"/>
      <dgm:spPr/>
    </dgm:pt>
    <dgm:pt modelId="{6A44AF5E-3C59-4FE4-BC0B-4E2B3DBFBBC3}" type="pres">
      <dgm:prSet presAssocID="{F21AE027-BD80-41FA-B1AB-98B521CF5CC3}" presName="composite3" presStyleCnt="0"/>
      <dgm:spPr/>
    </dgm:pt>
    <dgm:pt modelId="{C7DA6866-3427-499A-A993-1504C2C8B6A8}" type="pres">
      <dgm:prSet presAssocID="{F21AE027-BD80-41FA-B1AB-98B521CF5CC3}" presName="background3" presStyleLbl="node3" presStyleIdx="0" presStyleCnt="3"/>
      <dgm:spPr/>
    </dgm:pt>
    <dgm:pt modelId="{CDB5E761-E3FE-4A8F-A03D-6DD9BE06A59C}" type="pres">
      <dgm:prSet presAssocID="{F21AE027-BD80-41FA-B1AB-98B521CF5CC3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E975235-CF7B-4F04-9A3D-B61169E337C7}" type="pres">
      <dgm:prSet presAssocID="{F21AE027-BD80-41FA-B1AB-98B521CF5CC3}" presName="hierChild4" presStyleCnt="0"/>
      <dgm:spPr/>
    </dgm:pt>
    <dgm:pt modelId="{86145D31-B3CE-498D-BC83-7056E296298E}" type="pres">
      <dgm:prSet presAssocID="{5B059CF6-1EA0-43F0-8E0F-9F66AA87AA7B}" presName="Name17" presStyleLbl="parChTrans1D3" presStyleIdx="1" presStyleCnt="3"/>
      <dgm:spPr/>
      <dgm:t>
        <a:bodyPr/>
        <a:lstStyle/>
        <a:p>
          <a:endParaRPr lang="tr-TR"/>
        </a:p>
      </dgm:t>
    </dgm:pt>
    <dgm:pt modelId="{BFC41138-1804-47C0-8E7F-12BA071F2A02}" type="pres">
      <dgm:prSet presAssocID="{16B80893-8A9F-420F-954D-CB00DC6F9070}" presName="hierRoot3" presStyleCnt="0"/>
      <dgm:spPr/>
    </dgm:pt>
    <dgm:pt modelId="{A3B415FE-3C6B-481F-97D3-A9A4D58E6C92}" type="pres">
      <dgm:prSet presAssocID="{16B80893-8A9F-420F-954D-CB00DC6F9070}" presName="composite3" presStyleCnt="0"/>
      <dgm:spPr/>
    </dgm:pt>
    <dgm:pt modelId="{A7870C0B-90D4-4887-9ECB-3EFC2F322937}" type="pres">
      <dgm:prSet presAssocID="{16B80893-8A9F-420F-954D-CB00DC6F9070}" presName="background3" presStyleLbl="node3" presStyleIdx="1" presStyleCnt="3"/>
      <dgm:spPr/>
    </dgm:pt>
    <dgm:pt modelId="{E3FD6B20-0AB1-4421-ADB3-240821A69808}" type="pres">
      <dgm:prSet presAssocID="{16B80893-8A9F-420F-954D-CB00DC6F9070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ED50686-1257-4A23-8F6B-321A0AC39A7F}" type="pres">
      <dgm:prSet presAssocID="{16B80893-8A9F-420F-954D-CB00DC6F9070}" presName="hierChild4" presStyleCnt="0"/>
      <dgm:spPr/>
    </dgm:pt>
    <dgm:pt modelId="{8D1A1170-0D88-46A7-A569-15CC3F3EAA20}" type="pres">
      <dgm:prSet presAssocID="{598484AE-5106-4F7E-95F2-27DE50D08481}" presName="Name17" presStyleLbl="parChTrans1D3" presStyleIdx="2" presStyleCnt="3"/>
      <dgm:spPr/>
      <dgm:t>
        <a:bodyPr/>
        <a:lstStyle/>
        <a:p>
          <a:endParaRPr lang="tr-TR"/>
        </a:p>
      </dgm:t>
    </dgm:pt>
    <dgm:pt modelId="{F52AB383-CDF3-4D52-A10F-668984FDD0F0}" type="pres">
      <dgm:prSet presAssocID="{B211D3B3-A689-4639-AB58-C9B90FF16D79}" presName="hierRoot3" presStyleCnt="0"/>
      <dgm:spPr/>
    </dgm:pt>
    <dgm:pt modelId="{A3B03F6E-249A-46AB-8186-92BBCCEA104F}" type="pres">
      <dgm:prSet presAssocID="{B211D3B3-A689-4639-AB58-C9B90FF16D79}" presName="composite3" presStyleCnt="0"/>
      <dgm:spPr/>
    </dgm:pt>
    <dgm:pt modelId="{1D6A1AA9-42F2-4551-9D3E-E18F131984C6}" type="pres">
      <dgm:prSet presAssocID="{B211D3B3-A689-4639-AB58-C9B90FF16D79}" presName="background3" presStyleLbl="node3" presStyleIdx="2" presStyleCnt="3"/>
      <dgm:spPr/>
    </dgm:pt>
    <dgm:pt modelId="{582F4E39-E94A-4900-8F61-B60F7D8DFB02}" type="pres">
      <dgm:prSet presAssocID="{B211D3B3-A689-4639-AB58-C9B90FF16D79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99E06946-8F22-4D58-BE85-E998E39755BB}" type="pres">
      <dgm:prSet presAssocID="{B211D3B3-A689-4639-AB58-C9B90FF16D79}" presName="hierChild4" presStyleCnt="0"/>
      <dgm:spPr/>
    </dgm:pt>
    <dgm:pt modelId="{4C7FFA40-3C9E-4941-931E-CA0595825F43}" type="pres">
      <dgm:prSet presAssocID="{859B2F5B-617B-4A05-BB78-505626870788}" presName="Name10" presStyleLbl="parChTrans1D2" presStyleIdx="2" presStyleCnt="3"/>
      <dgm:spPr/>
      <dgm:t>
        <a:bodyPr/>
        <a:lstStyle/>
        <a:p>
          <a:endParaRPr lang="tr-TR"/>
        </a:p>
      </dgm:t>
    </dgm:pt>
    <dgm:pt modelId="{1B582F4E-DA44-42CC-954F-CDC09B307538}" type="pres">
      <dgm:prSet presAssocID="{7CAEC364-2F0C-4CDB-81EF-6E5AA0225B22}" presName="hierRoot2" presStyleCnt="0"/>
      <dgm:spPr/>
    </dgm:pt>
    <dgm:pt modelId="{3EAD9023-8765-4BC7-A579-C19AD14972FA}" type="pres">
      <dgm:prSet presAssocID="{7CAEC364-2F0C-4CDB-81EF-6E5AA0225B22}" presName="composite2" presStyleCnt="0"/>
      <dgm:spPr/>
    </dgm:pt>
    <dgm:pt modelId="{A4505107-476C-4A46-854C-F2881E36968D}" type="pres">
      <dgm:prSet presAssocID="{7CAEC364-2F0C-4CDB-81EF-6E5AA0225B22}" presName="background2" presStyleLbl="node2" presStyleIdx="2" presStyleCnt="3"/>
      <dgm:spPr/>
    </dgm:pt>
    <dgm:pt modelId="{311F41F7-E301-4D29-BC28-4FCA9252F170}" type="pres">
      <dgm:prSet presAssocID="{7CAEC364-2F0C-4CDB-81EF-6E5AA0225B22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8066DE24-BFB8-4C7A-BB10-4B47F18B0371}" type="pres">
      <dgm:prSet presAssocID="{7CAEC364-2F0C-4CDB-81EF-6E5AA0225B22}" presName="hierChild3" presStyleCnt="0"/>
      <dgm:spPr/>
    </dgm:pt>
  </dgm:ptLst>
  <dgm:cxnLst>
    <dgm:cxn modelId="{A05E263B-EF8B-4D47-AF4E-08E72AE8416E}" type="presOf" srcId="{F21AE027-BD80-41FA-B1AB-98B521CF5CC3}" destId="{CDB5E761-E3FE-4A8F-A03D-6DD9BE06A59C}" srcOrd="0" destOrd="0" presId="urn:microsoft.com/office/officeart/2005/8/layout/hierarchy1"/>
    <dgm:cxn modelId="{C1B9F503-C3DF-4420-8142-F1F7F17EBF9D}" type="presOf" srcId="{DCF70307-1967-4ECE-83C9-2106E83439D1}" destId="{BD285DC2-F270-4F6E-B6D5-5C98A33D7DF6}" srcOrd="0" destOrd="0" presId="urn:microsoft.com/office/officeart/2005/8/layout/hierarchy1"/>
    <dgm:cxn modelId="{6E7C8FD4-2ED6-4D80-B864-EE5BDB40370C}" srcId="{67A57029-254C-4DA4-A036-1C6927D5C5A7}" destId="{B211D3B3-A689-4639-AB58-C9B90FF16D79}" srcOrd="2" destOrd="0" parTransId="{598484AE-5106-4F7E-95F2-27DE50D08481}" sibTransId="{97472D74-6C44-4851-BFEF-4E96E2FE4988}"/>
    <dgm:cxn modelId="{63DDF1E8-2064-4A1F-8ECE-468102C7FE10}" srcId="{499A06BD-85C2-4565-B18F-8A8EF6415F0F}" destId="{56E1F198-613A-4AE2-81B0-D05EA0E54A1A}" srcOrd="0" destOrd="0" parTransId="{D216B2E5-7F9C-4830-A98A-A66ECE37F41B}" sibTransId="{110FCB97-5347-496A-AAEB-EBE70C752A5E}"/>
    <dgm:cxn modelId="{10000AE1-FFF3-45E6-9407-AF8C813EA051}" type="presOf" srcId="{499A06BD-85C2-4565-B18F-8A8EF6415F0F}" destId="{2A2613E3-37F8-4E10-8F9E-A1C0B29F4C59}" srcOrd="0" destOrd="0" presId="urn:microsoft.com/office/officeart/2005/8/layout/hierarchy1"/>
    <dgm:cxn modelId="{3625990C-CF0F-4210-8BD1-CFD3137386D8}" type="presOf" srcId="{598484AE-5106-4F7E-95F2-27DE50D08481}" destId="{8D1A1170-0D88-46A7-A569-15CC3F3EAA20}" srcOrd="0" destOrd="0" presId="urn:microsoft.com/office/officeart/2005/8/layout/hierarchy1"/>
    <dgm:cxn modelId="{9EB596B8-6878-43D7-A3B5-2DC253F8B90C}" srcId="{67A57029-254C-4DA4-A036-1C6927D5C5A7}" destId="{F21AE027-BD80-41FA-B1AB-98B521CF5CC3}" srcOrd="0" destOrd="0" parTransId="{5020C5DC-A328-4CAE-BF7E-5A23D27EC19D}" sibTransId="{54C552BF-8350-418D-8F8F-8444AB69B8CC}"/>
    <dgm:cxn modelId="{E1146311-F1C7-44DD-878A-CDE08A24EB22}" type="presOf" srcId="{5263C94D-8C28-4A87-8F22-2CAEE196FC2D}" destId="{F9B12E1F-06BF-4636-AB1F-17D3456D32E1}" srcOrd="0" destOrd="0" presId="urn:microsoft.com/office/officeart/2005/8/layout/hierarchy1"/>
    <dgm:cxn modelId="{D80FFEFF-5D52-4886-ABEC-2FA5B5BDF94E}" type="presOf" srcId="{16B80893-8A9F-420F-954D-CB00DC6F9070}" destId="{E3FD6B20-0AB1-4421-ADB3-240821A69808}" srcOrd="0" destOrd="0" presId="urn:microsoft.com/office/officeart/2005/8/layout/hierarchy1"/>
    <dgm:cxn modelId="{BD45B0C8-6D13-460C-9791-268D770A2BF5}" type="presOf" srcId="{67A57029-254C-4DA4-A036-1C6927D5C5A7}" destId="{8741DC6D-986D-4F81-AB8C-DDFD787CBBA2}" srcOrd="0" destOrd="0" presId="urn:microsoft.com/office/officeart/2005/8/layout/hierarchy1"/>
    <dgm:cxn modelId="{1352C5EB-8A2F-4F5E-82CC-93F72EF089CA}" type="presOf" srcId="{B211D3B3-A689-4639-AB58-C9B90FF16D79}" destId="{582F4E39-E94A-4900-8F61-B60F7D8DFB02}" srcOrd="0" destOrd="0" presId="urn:microsoft.com/office/officeart/2005/8/layout/hierarchy1"/>
    <dgm:cxn modelId="{B31A5A9C-AE64-4966-8820-744E5ECCA7F0}" type="presOf" srcId="{5020C5DC-A328-4CAE-BF7E-5A23D27EC19D}" destId="{C195DF0C-7B38-4CA0-8F0E-082A867F088C}" srcOrd="0" destOrd="0" presId="urn:microsoft.com/office/officeart/2005/8/layout/hierarchy1"/>
    <dgm:cxn modelId="{B8FF9A54-F367-40B2-ACD1-4A188BE500C6}" type="presOf" srcId="{56E1F198-613A-4AE2-81B0-D05EA0E54A1A}" destId="{D4713BEA-A810-49D3-8C37-F11938C1194B}" srcOrd="0" destOrd="0" presId="urn:microsoft.com/office/officeart/2005/8/layout/hierarchy1"/>
    <dgm:cxn modelId="{FB56115C-4EA9-47A3-8317-03FAEA67D7C8}" type="presOf" srcId="{0AA2725F-D194-4B7A-ADE9-1AC5A256859E}" destId="{3CA59FA8-6647-4BD4-9E2F-9E322E62D942}" srcOrd="0" destOrd="0" presId="urn:microsoft.com/office/officeart/2005/8/layout/hierarchy1"/>
    <dgm:cxn modelId="{1839376A-1E38-4A49-9A31-4805B446A917}" srcId="{56E1F198-613A-4AE2-81B0-D05EA0E54A1A}" destId="{DCF70307-1967-4ECE-83C9-2106E83439D1}" srcOrd="0" destOrd="0" parTransId="{0AA2725F-D194-4B7A-ADE9-1AC5A256859E}" sibTransId="{AD13CE0E-60E9-4C1F-BE51-E46309617DAA}"/>
    <dgm:cxn modelId="{5DE66DA4-9B37-47BD-B5CC-FB9CB474BDEC}" type="presOf" srcId="{859B2F5B-617B-4A05-BB78-505626870788}" destId="{4C7FFA40-3C9E-4941-931E-CA0595825F43}" srcOrd="0" destOrd="0" presId="urn:microsoft.com/office/officeart/2005/8/layout/hierarchy1"/>
    <dgm:cxn modelId="{5DCF9846-9552-4D58-9F5F-4BC11DE3C662}" type="presOf" srcId="{5B059CF6-1EA0-43F0-8E0F-9F66AA87AA7B}" destId="{86145D31-B3CE-498D-BC83-7056E296298E}" srcOrd="0" destOrd="0" presId="urn:microsoft.com/office/officeart/2005/8/layout/hierarchy1"/>
    <dgm:cxn modelId="{77BCE7B7-E9F9-41BB-BD7E-9E51ACF4107D}" srcId="{56E1F198-613A-4AE2-81B0-D05EA0E54A1A}" destId="{67A57029-254C-4DA4-A036-1C6927D5C5A7}" srcOrd="1" destOrd="0" parTransId="{5263C94D-8C28-4A87-8F22-2CAEE196FC2D}" sibTransId="{B621701E-C5F9-44EF-A3DA-90C6BE8E1746}"/>
    <dgm:cxn modelId="{A378156E-EC21-4C0B-901D-1234A3A46624}" srcId="{56E1F198-613A-4AE2-81B0-D05EA0E54A1A}" destId="{7CAEC364-2F0C-4CDB-81EF-6E5AA0225B22}" srcOrd="2" destOrd="0" parTransId="{859B2F5B-617B-4A05-BB78-505626870788}" sibTransId="{8BD70507-3456-4CE0-BB5D-DD8C580985D9}"/>
    <dgm:cxn modelId="{FB007C7D-B57E-42A5-A74D-8FF4AA6F159F}" srcId="{67A57029-254C-4DA4-A036-1C6927D5C5A7}" destId="{16B80893-8A9F-420F-954D-CB00DC6F9070}" srcOrd="1" destOrd="0" parTransId="{5B059CF6-1EA0-43F0-8E0F-9F66AA87AA7B}" sibTransId="{168CA841-48D9-40ED-8EB6-1D1BFCBC2992}"/>
    <dgm:cxn modelId="{CDC63CA1-6DA0-415E-9599-A2909683408A}" type="presOf" srcId="{7CAEC364-2F0C-4CDB-81EF-6E5AA0225B22}" destId="{311F41F7-E301-4D29-BC28-4FCA9252F170}" srcOrd="0" destOrd="0" presId="urn:microsoft.com/office/officeart/2005/8/layout/hierarchy1"/>
    <dgm:cxn modelId="{0BDFDAA8-4B36-4389-8626-D945F5516502}" type="presParOf" srcId="{2A2613E3-37F8-4E10-8F9E-A1C0B29F4C59}" destId="{6DE12897-DC68-4106-8C03-C286CB688DB4}" srcOrd="0" destOrd="0" presId="urn:microsoft.com/office/officeart/2005/8/layout/hierarchy1"/>
    <dgm:cxn modelId="{E5DAE39A-25AE-474C-BEC1-F6C9CACB4D5C}" type="presParOf" srcId="{6DE12897-DC68-4106-8C03-C286CB688DB4}" destId="{3175DE67-68E3-4811-90C4-C9ADB8E85A1B}" srcOrd="0" destOrd="0" presId="urn:microsoft.com/office/officeart/2005/8/layout/hierarchy1"/>
    <dgm:cxn modelId="{A0D5D9A0-3266-4D87-BB9D-E68BB8C6FE13}" type="presParOf" srcId="{3175DE67-68E3-4811-90C4-C9ADB8E85A1B}" destId="{FF4FDE11-E72E-4731-94B5-F0929E1C89E3}" srcOrd="0" destOrd="0" presId="urn:microsoft.com/office/officeart/2005/8/layout/hierarchy1"/>
    <dgm:cxn modelId="{B4577313-092B-4BFE-81A8-8EFED220C0DF}" type="presParOf" srcId="{3175DE67-68E3-4811-90C4-C9ADB8E85A1B}" destId="{D4713BEA-A810-49D3-8C37-F11938C1194B}" srcOrd="1" destOrd="0" presId="urn:microsoft.com/office/officeart/2005/8/layout/hierarchy1"/>
    <dgm:cxn modelId="{D2D19484-F362-49DC-83D2-F12D4DAEA1E9}" type="presParOf" srcId="{6DE12897-DC68-4106-8C03-C286CB688DB4}" destId="{FE58E6E8-EE93-4575-B0E2-53BCAA46ECE2}" srcOrd="1" destOrd="0" presId="urn:microsoft.com/office/officeart/2005/8/layout/hierarchy1"/>
    <dgm:cxn modelId="{BC0F1E76-650D-49BA-951B-3A417DD38F30}" type="presParOf" srcId="{FE58E6E8-EE93-4575-B0E2-53BCAA46ECE2}" destId="{3CA59FA8-6647-4BD4-9E2F-9E322E62D942}" srcOrd="0" destOrd="0" presId="urn:microsoft.com/office/officeart/2005/8/layout/hierarchy1"/>
    <dgm:cxn modelId="{7B2A393A-355C-406A-9744-B24FF71E3232}" type="presParOf" srcId="{FE58E6E8-EE93-4575-B0E2-53BCAA46ECE2}" destId="{9282CCB5-4719-439A-A37B-59BAA68559DB}" srcOrd="1" destOrd="0" presId="urn:microsoft.com/office/officeart/2005/8/layout/hierarchy1"/>
    <dgm:cxn modelId="{9EB22344-84A6-49B3-9998-10688C795222}" type="presParOf" srcId="{9282CCB5-4719-439A-A37B-59BAA68559DB}" destId="{5DFB7A8B-AC18-43EC-848A-009F5F2CD2F3}" srcOrd="0" destOrd="0" presId="urn:microsoft.com/office/officeart/2005/8/layout/hierarchy1"/>
    <dgm:cxn modelId="{C328D8FE-426D-43E6-8003-3A528D93D63F}" type="presParOf" srcId="{5DFB7A8B-AC18-43EC-848A-009F5F2CD2F3}" destId="{D9B27B4B-9DB8-4E17-A7B6-39A3F377FBE6}" srcOrd="0" destOrd="0" presId="urn:microsoft.com/office/officeart/2005/8/layout/hierarchy1"/>
    <dgm:cxn modelId="{DB2F48F3-D683-4183-B821-1D15B6BD6962}" type="presParOf" srcId="{5DFB7A8B-AC18-43EC-848A-009F5F2CD2F3}" destId="{BD285DC2-F270-4F6E-B6D5-5C98A33D7DF6}" srcOrd="1" destOrd="0" presId="urn:microsoft.com/office/officeart/2005/8/layout/hierarchy1"/>
    <dgm:cxn modelId="{521CB8C1-E5B9-4A69-8737-0040123D616D}" type="presParOf" srcId="{9282CCB5-4719-439A-A37B-59BAA68559DB}" destId="{A19BB154-1C5F-4CA5-A114-410EC8F08323}" srcOrd="1" destOrd="0" presId="urn:microsoft.com/office/officeart/2005/8/layout/hierarchy1"/>
    <dgm:cxn modelId="{2A857F03-B12B-4E85-B0AB-C3B95F29373E}" type="presParOf" srcId="{FE58E6E8-EE93-4575-B0E2-53BCAA46ECE2}" destId="{F9B12E1F-06BF-4636-AB1F-17D3456D32E1}" srcOrd="2" destOrd="0" presId="urn:microsoft.com/office/officeart/2005/8/layout/hierarchy1"/>
    <dgm:cxn modelId="{C7A2E056-C8DB-4E35-BC4A-7FE4157A56B6}" type="presParOf" srcId="{FE58E6E8-EE93-4575-B0E2-53BCAA46ECE2}" destId="{1FA9DBA1-E307-4125-93EB-215C17AA7FD7}" srcOrd="3" destOrd="0" presId="urn:microsoft.com/office/officeart/2005/8/layout/hierarchy1"/>
    <dgm:cxn modelId="{8A156D25-24E2-4DF5-9747-9E4FC96B4EC7}" type="presParOf" srcId="{1FA9DBA1-E307-4125-93EB-215C17AA7FD7}" destId="{581C1227-A2CC-40BD-AEAD-D991B3968BB4}" srcOrd="0" destOrd="0" presId="urn:microsoft.com/office/officeart/2005/8/layout/hierarchy1"/>
    <dgm:cxn modelId="{71C71D25-8885-4950-AEF8-0A89B9CB94CC}" type="presParOf" srcId="{581C1227-A2CC-40BD-AEAD-D991B3968BB4}" destId="{53AB2672-C600-400D-B06F-99EF4889594B}" srcOrd="0" destOrd="0" presId="urn:microsoft.com/office/officeart/2005/8/layout/hierarchy1"/>
    <dgm:cxn modelId="{9BB3ABF4-7FC9-477F-9A3D-AB3ECE540335}" type="presParOf" srcId="{581C1227-A2CC-40BD-AEAD-D991B3968BB4}" destId="{8741DC6D-986D-4F81-AB8C-DDFD787CBBA2}" srcOrd="1" destOrd="0" presId="urn:microsoft.com/office/officeart/2005/8/layout/hierarchy1"/>
    <dgm:cxn modelId="{B45199A2-2355-4161-9950-AFBF05FAE19F}" type="presParOf" srcId="{1FA9DBA1-E307-4125-93EB-215C17AA7FD7}" destId="{C8B700E0-4687-42A8-AF00-8F15BB7B18D5}" srcOrd="1" destOrd="0" presId="urn:microsoft.com/office/officeart/2005/8/layout/hierarchy1"/>
    <dgm:cxn modelId="{A8A56D41-6CF2-4305-9EFD-6042F3D091CC}" type="presParOf" srcId="{C8B700E0-4687-42A8-AF00-8F15BB7B18D5}" destId="{C195DF0C-7B38-4CA0-8F0E-082A867F088C}" srcOrd="0" destOrd="0" presId="urn:microsoft.com/office/officeart/2005/8/layout/hierarchy1"/>
    <dgm:cxn modelId="{E8939AA8-EB42-41E4-AAD7-56024B562E5C}" type="presParOf" srcId="{C8B700E0-4687-42A8-AF00-8F15BB7B18D5}" destId="{54EA6945-AD5C-413E-A5D6-FA70084011FE}" srcOrd="1" destOrd="0" presId="urn:microsoft.com/office/officeart/2005/8/layout/hierarchy1"/>
    <dgm:cxn modelId="{11DD025D-0561-48A3-BA4C-C85BC1BED1C5}" type="presParOf" srcId="{54EA6945-AD5C-413E-A5D6-FA70084011FE}" destId="{6A44AF5E-3C59-4FE4-BC0B-4E2B3DBFBBC3}" srcOrd="0" destOrd="0" presId="urn:microsoft.com/office/officeart/2005/8/layout/hierarchy1"/>
    <dgm:cxn modelId="{FAC001AB-30FF-4941-8EB2-15D6896734A7}" type="presParOf" srcId="{6A44AF5E-3C59-4FE4-BC0B-4E2B3DBFBBC3}" destId="{C7DA6866-3427-499A-A993-1504C2C8B6A8}" srcOrd="0" destOrd="0" presId="urn:microsoft.com/office/officeart/2005/8/layout/hierarchy1"/>
    <dgm:cxn modelId="{DFAFF879-B732-4D09-B8DE-6C4D44BB2793}" type="presParOf" srcId="{6A44AF5E-3C59-4FE4-BC0B-4E2B3DBFBBC3}" destId="{CDB5E761-E3FE-4A8F-A03D-6DD9BE06A59C}" srcOrd="1" destOrd="0" presId="urn:microsoft.com/office/officeart/2005/8/layout/hierarchy1"/>
    <dgm:cxn modelId="{A84A2FBC-FA77-46B5-A693-B965D0A4D19B}" type="presParOf" srcId="{54EA6945-AD5C-413E-A5D6-FA70084011FE}" destId="{FE975235-CF7B-4F04-9A3D-B61169E337C7}" srcOrd="1" destOrd="0" presId="urn:microsoft.com/office/officeart/2005/8/layout/hierarchy1"/>
    <dgm:cxn modelId="{539EF9CB-3BFC-48F0-81C7-524B41D3F0F3}" type="presParOf" srcId="{C8B700E0-4687-42A8-AF00-8F15BB7B18D5}" destId="{86145D31-B3CE-498D-BC83-7056E296298E}" srcOrd="2" destOrd="0" presId="urn:microsoft.com/office/officeart/2005/8/layout/hierarchy1"/>
    <dgm:cxn modelId="{C95AA573-D36F-4BFB-8A19-71E1DE5BB70E}" type="presParOf" srcId="{C8B700E0-4687-42A8-AF00-8F15BB7B18D5}" destId="{BFC41138-1804-47C0-8E7F-12BA071F2A02}" srcOrd="3" destOrd="0" presId="urn:microsoft.com/office/officeart/2005/8/layout/hierarchy1"/>
    <dgm:cxn modelId="{BA77B721-6CFD-4107-98F1-784C0E17F7C8}" type="presParOf" srcId="{BFC41138-1804-47C0-8E7F-12BA071F2A02}" destId="{A3B415FE-3C6B-481F-97D3-A9A4D58E6C92}" srcOrd="0" destOrd="0" presId="urn:microsoft.com/office/officeart/2005/8/layout/hierarchy1"/>
    <dgm:cxn modelId="{AD67A0E3-9F06-4E21-A4F2-580E2331200C}" type="presParOf" srcId="{A3B415FE-3C6B-481F-97D3-A9A4D58E6C92}" destId="{A7870C0B-90D4-4887-9ECB-3EFC2F322937}" srcOrd="0" destOrd="0" presId="urn:microsoft.com/office/officeart/2005/8/layout/hierarchy1"/>
    <dgm:cxn modelId="{BAE3D5F6-03B0-4565-812C-A830BEADCB70}" type="presParOf" srcId="{A3B415FE-3C6B-481F-97D3-A9A4D58E6C92}" destId="{E3FD6B20-0AB1-4421-ADB3-240821A69808}" srcOrd="1" destOrd="0" presId="urn:microsoft.com/office/officeart/2005/8/layout/hierarchy1"/>
    <dgm:cxn modelId="{A1621D50-648F-469E-9849-4AF3532309F4}" type="presParOf" srcId="{BFC41138-1804-47C0-8E7F-12BA071F2A02}" destId="{7ED50686-1257-4A23-8F6B-321A0AC39A7F}" srcOrd="1" destOrd="0" presId="urn:microsoft.com/office/officeart/2005/8/layout/hierarchy1"/>
    <dgm:cxn modelId="{0A3B9E99-BC25-467E-A39C-4568829FD864}" type="presParOf" srcId="{C8B700E0-4687-42A8-AF00-8F15BB7B18D5}" destId="{8D1A1170-0D88-46A7-A569-15CC3F3EAA20}" srcOrd="4" destOrd="0" presId="urn:microsoft.com/office/officeart/2005/8/layout/hierarchy1"/>
    <dgm:cxn modelId="{EF185211-B7CB-40D5-871F-C1C5EA86A38B}" type="presParOf" srcId="{C8B700E0-4687-42A8-AF00-8F15BB7B18D5}" destId="{F52AB383-CDF3-4D52-A10F-668984FDD0F0}" srcOrd="5" destOrd="0" presId="urn:microsoft.com/office/officeart/2005/8/layout/hierarchy1"/>
    <dgm:cxn modelId="{524ECE00-C773-4CAE-97CF-C62C90D438E1}" type="presParOf" srcId="{F52AB383-CDF3-4D52-A10F-668984FDD0F0}" destId="{A3B03F6E-249A-46AB-8186-92BBCCEA104F}" srcOrd="0" destOrd="0" presId="urn:microsoft.com/office/officeart/2005/8/layout/hierarchy1"/>
    <dgm:cxn modelId="{F2EF4EB6-AB2E-415A-84BA-156C8FA97920}" type="presParOf" srcId="{A3B03F6E-249A-46AB-8186-92BBCCEA104F}" destId="{1D6A1AA9-42F2-4551-9D3E-E18F131984C6}" srcOrd="0" destOrd="0" presId="urn:microsoft.com/office/officeart/2005/8/layout/hierarchy1"/>
    <dgm:cxn modelId="{5545027B-42A4-45AA-A6C8-04978E6F0F4A}" type="presParOf" srcId="{A3B03F6E-249A-46AB-8186-92BBCCEA104F}" destId="{582F4E39-E94A-4900-8F61-B60F7D8DFB02}" srcOrd="1" destOrd="0" presId="urn:microsoft.com/office/officeart/2005/8/layout/hierarchy1"/>
    <dgm:cxn modelId="{F62A6866-7083-424B-85BC-60D075F250CC}" type="presParOf" srcId="{F52AB383-CDF3-4D52-A10F-668984FDD0F0}" destId="{99E06946-8F22-4D58-BE85-E998E39755BB}" srcOrd="1" destOrd="0" presId="urn:microsoft.com/office/officeart/2005/8/layout/hierarchy1"/>
    <dgm:cxn modelId="{B2EA828D-97DB-42F6-ABA3-9C32ACDF8FE3}" type="presParOf" srcId="{FE58E6E8-EE93-4575-B0E2-53BCAA46ECE2}" destId="{4C7FFA40-3C9E-4941-931E-CA0595825F43}" srcOrd="4" destOrd="0" presId="urn:microsoft.com/office/officeart/2005/8/layout/hierarchy1"/>
    <dgm:cxn modelId="{B7F0BAB5-5FD2-4FAF-8DB4-1331E1503A46}" type="presParOf" srcId="{FE58E6E8-EE93-4575-B0E2-53BCAA46ECE2}" destId="{1B582F4E-DA44-42CC-954F-CDC09B307538}" srcOrd="5" destOrd="0" presId="urn:microsoft.com/office/officeart/2005/8/layout/hierarchy1"/>
    <dgm:cxn modelId="{7E1F2FA6-7DEF-4A35-8850-246C4425BC0C}" type="presParOf" srcId="{1B582F4E-DA44-42CC-954F-CDC09B307538}" destId="{3EAD9023-8765-4BC7-A579-C19AD14972FA}" srcOrd="0" destOrd="0" presId="urn:microsoft.com/office/officeart/2005/8/layout/hierarchy1"/>
    <dgm:cxn modelId="{EC856C65-085D-4F8D-96CF-7731963E1E39}" type="presParOf" srcId="{3EAD9023-8765-4BC7-A579-C19AD14972FA}" destId="{A4505107-476C-4A46-854C-F2881E36968D}" srcOrd="0" destOrd="0" presId="urn:microsoft.com/office/officeart/2005/8/layout/hierarchy1"/>
    <dgm:cxn modelId="{B5C48D85-E7C1-4AE9-9F22-1251E1D9F190}" type="presParOf" srcId="{3EAD9023-8765-4BC7-A579-C19AD14972FA}" destId="{311F41F7-E301-4D29-BC28-4FCA9252F170}" srcOrd="1" destOrd="0" presId="urn:microsoft.com/office/officeart/2005/8/layout/hierarchy1"/>
    <dgm:cxn modelId="{B41B45C4-D6A4-46B9-9CBB-CA0DFFE97969}" type="presParOf" srcId="{1B582F4E-DA44-42CC-954F-CDC09B307538}" destId="{8066DE24-BFB8-4C7A-BB10-4B47F18B037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326178A-7411-4B6C-AD33-00FB75B3A0B7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3790338A-024E-4A63-9EF4-F29CF7E40FC1}">
      <dgm:prSet phldrT="[Metin]"/>
      <dgm:spPr/>
      <dgm:t>
        <a:bodyPr/>
        <a:lstStyle/>
        <a:p>
          <a:r>
            <a:rPr lang="tr-TR" dirty="0" smtClean="0"/>
            <a:t>Tüketiciler </a:t>
          </a:r>
          <a:endParaRPr lang="tr-TR" dirty="0"/>
        </a:p>
      </dgm:t>
    </dgm:pt>
    <dgm:pt modelId="{7C323743-B59D-4988-ACAE-981D775C33E8}" type="parTrans" cxnId="{C7C21429-8998-4586-9FE9-8B7E4FB0C5D2}">
      <dgm:prSet/>
      <dgm:spPr/>
      <dgm:t>
        <a:bodyPr/>
        <a:lstStyle/>
        <a:p>
          <a:endParaRPr lang="tr-TR"/>
        </a:p>
      </dgm:t>
    </dgm:pt>
    <dgm:pt modelId="{D215A01E-A702-4B4B-BA3F-465C9D65CD99}" type="sibTrans" cxnId="{C7C21429-8998-4586-9FE9-8B7E4FB0C5D2}">
      <dgm:prSet/>
      <dgm:spPr/>
      <dgm:t>
        <a:bodyPr/>
        <a:lstStyle/>
        <a:p>
          <a:endParaRPr lang="tr-TR"/>
        </a:p>
      </dgm:t>
    </dgm:pt>
    <dgm:pt modelId="{C39F8CD8-4862-48C4-B3F3-0098483E225D}">
      <dgm:prSet phldrT="[Metin]"/>
      <dgm:spPr/>
      <dgm:t>
        <a:bodyPr/>
        <a:lstStyle/>
        <a:p>
          <a:r>
            <a:rPr lang="tr-TR" dirty="0" smtClean="0"/>
            <a:t>Otçullar </a:t>
          </a:r>
          <a:endParaRPr lang="tr-TR" dirty="0"/>
        </a:p>
      </dgm:t>
    </dgm:pt>
    <dgm:pt modelId="{E47CA7E4-6810-46A8-9F7F-95A7D6D9F71F}" type="parTrans" cxnId="{2B645423-4534-47A8-B4E6-8BD8835D1CF6}">
      <dgm:prSet/>
      <dgm:spPr/>
      <dgm:t>
        <a:bodyPr/>
        <a:lstStyle/>
        <a:p>
          <a:endParaRPr lang="tr-TR"/>
        </a:p>
      </dgm:t>
    </dgm:pt>
    <dgm:pt modelId="{9AEEF719-F58D-46F0-A091-5489076F847E}" type="sibTrans" cxnId="{2B645423-4534-47A8-B4E6-8BD8835D1CF6}">
      <dgm:prSet/>
      <dgm:spPr/>
      <dgm:t>
        <a:bodyPr/>
        <a:lstStyle/>
        <a:p>
          <a:endParaRPr lang="tr-TR"/>
        </a:p>
      </dgm:t>
    </dgm:pt>
    <dgm:pt modelId="{E5C143E3-28F7-423D-A217-E68CF137BEFE}">
      <dgm:prSet/>
      <dgm:spPr/>
      <dgm:t>
        <a:bodyPr/>
        <a:lstStyle/>
        <a:p>
          <a:r>
            <a:rPr lang="tr-TR" dirty="0" smtClean="0"/>
            <a:t>Etçiller </a:t>
          </a:r>
          <a:endParaRPr lang="tr-TR" dirty="0"/>
        </a:p>
      </dgm:t>
    </dgm:pt>
    <dgm:pt modelId="{736E1018-5595-4392-AE1F-97A378D2164B}" type="parTrans" cxnId="{073F65D8-0C42-4107-A103-4319EAA14B13}">
      <dgm:prSet/>
      <dgm:spPr/>
      <dgm:t>
        <a:bodyPr/>
        <a:lstStyle/>
        <a:p>
          <a:endParaRPr lang="tr-TR"/>
        </a:p>
      </dgm:t>
    </dgm:pt>
    <dgm:pt modelId="{6226CB24-0EDC-4E92-AF27-CC27AEA5C595}" type="sibTrans" cxnId="{073F65D8-0C42-4107-A103-4319EAA14B13}">
      <dgm:prSet/>
      <dgm:spPr/>
      <dgm:t>
        <a:bodyPr/>
        <a:lstStyle/>
        <a:p>
          <a:endParaRPr lang="tr-TR"/>
        </a:p>
      </dgm:t>
    </dgm:pt>
    <dgm:pt modelId="{4233B356-529C-405A-98EE-CDDB4518AF0A}">
      <dgm:prSet/>
      <dgm:spPr/>
      <dgm:t>
        <a:bodyPr/>
        <a:lstStyle/>
        <a:p>
          <a:r>
            <a:rPr lang="tr-TR" dirty="0" smtClean="0"/>
            <a:t>Hem etçil hem otçullar</a:t>
          </a:r>
          <a:endParaRPr lang="tr-TR" dirty="0"/>
        </a:p>
      </dgm:t>
    </dgm:pt>
    <dgm:pt modelId="{756106A1-3664-4472-A880-7509C78E56FD}" type="parTrans" cxnId="{C93F8650-1E98-4195-B7D4-A6E504D4777B}">
      <dgm:prSet/>
      <dgm:spPr/>
      <dgm:t>
        <a:bodyPr/>
        <a:lstStyle/>
        <a:p>
          <a:endParaRPr lang="tr-TR"/>
        </a:p>
      </dgm:t>
    </dgm:pt>
    <dgm:pt modelId="{490FBAF9-0CA1-4179-95D6-C47F081B1D6F}" type="sibTrans" cxnId="{C93F8650-1E98-4195-B7D4-A6E504D4777B}">
      <dgm:prSet/>
      <dgm:spPr/>
      <dgm:t>
        <a:bodyPr/>
        <a:lstStyle/>
        <a:p>
          <a:endParaRPr lang="tr-TR"/>
        </a:p>
      </dgm:t>
    </dgm:pt>
    <dgm:pt modelId="{FD0C306A-0BBA-460F-ACFA-358D4A026AA1}" type="pres">
      <dgm:prSet presAssocID="{6326178A-7411-4B6C-AD33-00FB75B3A0B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542EF866-DB7F-4DCB-8637-A80A9327D085}" type="pres">
      <dgm:prSet presAssocID="{3790338A-024E-4A63-9EF4-F29CF7E40FC1}" presName="hierRoot1" presStyleCnt="0"/>
      <dgm:spPr/>
      <dgm:t>
        <a:bodyPr/>
        <a:lstStyle/>
        <a:p>
          <a:endParaRPr lang="tr-TR"/>
        </a:p>
      </dgm:t>
    </dgm:pt>
    <dgm:pt modelId="{A0AB1816-D1FC-4526-8C19-8E84C27EF8EC}" type="pres">
      <dgm:prSet presAssocID="{3790338A-024E-4A63-9EF4-F29CF7E40FC1}" presName="composite" presStyleCnt="0"/>
      <dgm:spPr/>
      <dgm:t>
        <a:bodyPr/>
        <a:lstStyle/>
        <a:p>
          <a:endParaRPr lang="tr-TR"/>
        </a:p>
      </dgm:t>
    </dgm:pt>
    <dgm:pt modelId="{FE70F5A9-ABA5-45EF-80B1-914A434A22C8}" type="pres">
      <dgm:prSet presAssocID="{3790338A-024E-4A63-9EF4-F29CF7E40FC1}" presName="background" presStyleLbl="node0" presStyleIdx="0" presStyleCnt="1"/>
      <dgm:spPr/>
      <dgm:t>
        <a:bodyPr/>
        <a:lstStyle/>
        <a:p>
          <a:endParaRPr lang="tr-TR"/>
        </a:p>
      </dgm:t>
    </dgm:pt>
    <dgm:pt modelId="{1D0A3A96-14F2-4F23-8D65-342FB06EFEF5}" type="pres">
      <dgm:prSet presAssocID="{3790338A-024E-4A63-9EF4-F29CF7E40FC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604F884-38E0-4F89-B3D2-8B71E81A3353}" type="pres">
      <dgm:prSet presAssocID="{3790338A-024E-4A63-9EF4-F29CF7E40FC1}" presName="hierChild2" presStyleCnt="0"/>
      <dgm:spPr/>
      <dgm:t>
        <a:bodyPr/>
        <a:lstStyle/>
        <a:p>
          <a:endParaRPr lang="tr-TR"/>
        </a:p>
      </dgm:t>
    </dgm:pt>
    <dgm:pt modelId="{86B89E0B-A4E9-49FB-AA0B-0763AD64671B}" type="pres">
      <dgm:prSet presAssocID="{E47CA7E4-6810-46A8-9F7F-95A7D6D9F71F}" presName="Name10" presStyleLbl="parChTrans1D2" presStyleIdx="0" presStyleCnt="3"/>
      <dgm:spPr/>
      <dgm:t>
        <a:bodyPr/>
        <a:lstStyle/>
        <a:p>
          <a:endParaRPr lang="tr-TR"/>
        </a:p>
      </dgm:t>
    </dgm:pt>
    <dgm:pt modelId="{2EC836AF-9C72-4DF6-95D8-EAA463BED51D}" type="pres">
      <dgm:prSet presAssocID="{C39F8CD8-4862-48C4-B3F3-0098483E225D}" presName="hierRoot2" presStyleCnt="0"/>
      <dgm:spPr/>
      <dgm:t>
        <a:bodyPr/>
        <a:lstStyle/>
        <a:p>
          <a:endParaRPr lang="tr-TR"/>
        </a:p>
      </dgm:t>
    </dgm:pt>
    <dgm:pt modelId="{3C0F20C0-DBF0-4B08-8432-1D29ECE4636F}" type="pres">
      <dgm:prSet presAssocID="{C39F8CD8-4862-48C4-B3F3-0098483E225D}" presName="composite2" presStyleCnt="0"/>
      <dgm:spPr/>
      <dgm:t>
        <a:bodyPr/>
        <a:lstStyle/>
        <a:p>
          <a:endParaRPr lang="tr-TR"/>
        </a:p>
      </dgm:t>
    </dgm:pt>
    <dgm:pt modelId="{232AE9CB-DF0A-4DFA-B41B-EA06E9F97C53}" type="pres">
      <dgm:prSet presAssocID="{C39F8CD8-4862-48C4-B3F3-0098483E225D}" presName="background2" presStyleLbl="node2" presStyleIdx="0" presStyleCnt="3"/>
      <dgm:spPr/>
      <dgm:t>
        <a:bodyPr/>
        <a:lstStyle/>
        <a:p>
          <a:endParaRPr lang="tr-TR"/>
        </a:p>
      </dgm:t>
    </dgm:pt>
    <dgm:pt modelId="{5D78F6AD-5ABE-4BEF-B0FD-7C96DA5FCD17}" type="pres">
      <dgm:prSet presAssocID="{C39F8CD8-4862-48C4-B3F3-0098483E225D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B3979B97-CFAB-4392-9C6D-2A498B5ACEAF}" type="pres">
      <dgm:prSet presAssocID="{C39F8CD8-4862-48C4-B3F3-0098483E225D}" presName="hierChild3" presStyleCnt="0"/>
      <dgm:spPr/>
      <dgm:t>
        <a:bodyPr/>
        <a:lstStyle/>
        <a:p>
          <a:endParaRPr lang="tr-TR"/>
        </a:p>
      </dgm:t>
    </dgm:pt>
    <dgm:pt modelId="{5C9B44C6-0F18-420C-8F67-735B0B812A95}" type="pres">
      <dgm:prSet presAssocID="{736E1018-5595-4392-AE1F-97A378D2164B}" presName="Name10" presStyleLbl="parChTrans1D2" presStyleIdx="1" presStyleCnt="3"/>
      <dgm:spPr/>
      <dgm:t>
        <a:bodyPr/>
        <a:lstStyle/>
        <a:p>
          <a:endParaRPr lang="tr-TR"/>
        </a:p>
      </dgm:t>
    </dgm:pt>
    <dgm:pt modelId="{C6BDB98B-2122-4839-BB23-5B6AEB0CD237}" type="pres">
      <dgm:prSet presAssocID="{E5C143E3-28F7-423D-A217-E68CF137BEFE}" presName="hierRoot2" presStyleCnt="0"/>
      <dgm:spPr/>
      <dgm:t>
        <a:bodyPr/>
        <a:lstStyle/>
        <a:p>
          <a:endParaRPr lang="tr-TR"/>
        </a:p>
      </dgm:t>
    </dgm:pt>
    <dgm:pt modelId="{B756CF1E-EB1A-4155-B510-83E576990ADF}" type="pres">
      <dgm:prSet presAssocID="{E5C143E3-28F7-423D-A217-E68CF137BEFE}" presName="composite2" presStyleCnt="0"/>
      <dgm:spPr/>
      <dgm:t>
        <a:bodyPr/>
        <a:lstStyle/>
        <a:p>
          <a:endParaRPr lang="tr-TR"/>
        </a:p>
      </dgm:t>
    </dgm:pt>
    <dgm:pt modelId="{188689CB-572C-4795-9978-5379070F61AD}" type="pres">
      <dgm:prSet presAssocID="{E5C143E3-28F7-423D-A217-E68CF137BEFE}" presName="background2" presStyleLbl="node2" presStyleIdx="1" presStyleCnt="3"/>
      <dgm:spPr/>
      <dgm:t>
        <a:bodyPr/>
        <a:lstStyle/>
        <a:p>
          <a:endParaRPr lang="tr-TR"/>
        </a:p>
      </dgm:t>
    </dgm:pt>
    <dgm:pt modelId="{9A88160E-9E56-4C4A-BA00-13DE1BB864DE}" type="pres">
      <dgm:prSet presAssocID="{E5C143E3-28F7-423D-A217-E68CF137BEFE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5FA0BD48-701A-4813-873A-027D22783625}" type="pres">
      <dgm:prSet presAssocID="{E5C143E3-28F7-423D-A217-E68CF137BEFE}" presName="hierChild3" presStyleCnt="0"/>
      <dgm:spPr/>
      <dgm:t>
        <a:bodyPr/>
        <a:lstStyle/>
        <a:p>
          <a:endParaRPr lang="tr-TR"/>
        </a:p>
      </dgm:t>
    </dgm:pt>
    <dgm:pt modelId="{933A4E48-A6DD-4E7B-B03A-5948CFC7FE65}" type="pres">
      <dgm:prSet presAssocID="{756106A1-3664-4472-A880-7509C78E56FD}" presName="Name10" presStyleLbl="parChTrans1D2" presStyleIdx="2" presStyleCnt="3"/>
      <dgm:spPr/>
      <dgm:t>
        <a:bodyPr/>
        <a:lstStyle/>
        <a:p>
          <a:endParaRPr lang="tr-TR"/>
        </a:p>
      </dgm:t>
    </dgm:pt>
    <dgm:pt modelId="{CA782133-D7D7-4AF6-A975-577623FB3D4D}" type="pres">
      <dgm:prSet presAssocID="{4233B356-529C-405A-98EE-CDDB4518AF0A}" presName="hierRoot2" presStyleCnt="0"/>
      <dgm:spPr/>
      <dgm:t>
        <a:bodyPr/>
        <a:lstStyle/>
        <a:p>
          <a:endParaRPr lang="tr-TR"/>
        </a:p>
      </dgm:t>
    </dgm:pt>
    <dgm:pt modelId="{20A92648-16CC-4BAA-8253-1BAA68AA62ED}" type="pres">
      <dgm:prSet presAssocID="{4233B356-529C-405A-98EE-CDDB4518AF0A}" presName="composite2" presStyleCnt="0"/>
      <dgm:spPr/>
      <dgm:t>
        <a:bodyPr/>
        <a:lstStyle/>
        <a:p>
          <a:endParaRPr lang="tr-TR"/>
        </a:p>
      </dgm:t>
    </dgm:pt>
    <dgm:pt modelId="{ED9C84EE-C081-43C4-B794-054A03D95C1C}" type="pres">
      <dgm:prSet presAssocID="{4233B356-529C-405A-98EE-CDDB4518AF0A}" presName="background2" presStyleLbl="node2" presStyleIdx="2" presStyleCnt="3"/>
      <dgm:spPr/>
      <dgm:t>
        <a:bodyPr/>
        <a:lstStyle/>
        <a:p>
          <a:endParaRPr lang="tr-TR"/>
        </a:p>
      </dgm:t>
    </dgm:pt>
    <dgm:pt modelId="{4DFA8427-A9C0-46EC-9FA2-FDE82E7104B3}" type="pres">
      <dgm:prSet presAssocID="{4233B356-529C-405A-98EE-CDDB4518AF0A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9FFD63B4-1E38-46D3-A8A3-9B9EF9C27E6B}" type="pres">
      <dgm:prSet presAssocID="{4233B356-529C-405A-98EE-CDDB4518AF0A}" presName="hierChild3" presStyleCnt="0"/>
      <dgm:spPr/>
      <dgm:t>
        <a:bodyPr/>
        <a:lstStyle/>
        <a:p>
          <a:endParaRPr lang="tr-TR"/>
        </a:p>
      </dgm:t>
    </dgm:pt>
  </dgm:ptLst>
  <dgm:cxnLst>
    <dgm:cxn modelId="{2B645423-4534-47A8-B4E6-8BD8835D1CF6}" srcId="{3790338A-024E-4A63-9EF4-F29CF7E40FC1}" destId="{C39F8CD8-4862-48C4-B3F3-0098483E225D}" srcOrd="0" destOrd="0" parTransId="{E47CA7E4-6810-46A8-9F7F-95A7D6D9F71F}" sibTransId="{9AEEF719-F58D-46F0-A091-5489076F847E}"/>
    <dgm:cxn modelId="{AED1E239-17E9-4FEC-BF4D-D7ACF629219B}" type="presOf" srcId="{736E1018-5595-4392-AE1F-97A378D2164B}" destId="{5C9B44C6-0F18-420C-8F67-735B0B812A95}" srcOrd="0" destOrd="0" presId="urn:microsoft.com/office/officeart/2005/8/layout/hierarchy1"/>
    <dgm:cxn modelId="{073F65D8-0C42-4107-A103-4319EAA14B13}" srcId="{3790338A-024E-4A63-9EF4-F29CF7E40FC1}" destId="{E5C143E3-28F7-423D-A217-E68CF137BEFE}" srcOrd="1" destOrd="0" parTransId="{736E1018-5595-4392-AE1F-97A378D2164B}" sibTransId="{6226CB24-0EDC-4E92-AF27-CC27AEA5C595}"/>
    <dgm:cxn modelId="{A333B43F-07FD-480B-A003-1F9CD949A565}" type="presOf" srcId="{3790338A-024E-4A63-9EF4-F29CF7E40FC1}" destId="{1D0A3A96-14F2-4F23-8D65-342FB06EFEF5}" srcOrd="0" destOrd="0" presId="urn:microsoft.com/office/officeart/2005/8/layout/hierarchy1"/>
    <dgm:cxn modelId="{C5D8F45D-871C-43DD-8730-610BEC46397B}" type="presOf" srcId="{C39F8CD8-4862-48C4-B3F3-0098483E225D}" destId="{5D78F6AD-5ABE-4BEF-B0FD-7C96DA5FCD17}" srcOrd="0" destOrd="0" presId="urn:microsoft.com/office/officeart/2005/8/layout/hierarchy1"/>
    <dgm:cxn modelId="{337E88FA-F0CB-48D9-8192-8FC528FED36C}" type="presOf" srcId="{E47CA7E4-6810-46A8-9F7F-95A7D6D9F71F}" destId="{86B89E0B-A4E9-49FB-AA0B-0763AD64671B}" srcOrd="0" destOrd="0" presId="urn:microsoft.com/office/officeart/2005/8/layout/hierarchy1"/>
    <dgm:cxn modelId="{FADCD2AF-74F1-4C7C-805F-533419001DAA}" type="presOf" srcId="{E5C143E3-28F7-423D-A217-E68CF137BEFE}" destId="{9A88160E-9E56-4C4A-BA00-13DE1BB864DE}" srcOrd="0" destOrd="0" presId="urn:microsoft.com/office/officeart/2005/8/layout/hierarchy1"/>
    <dgm:cxn modelId="{C7C21429-8998-4586-9FE9-8B7E4FB0C5D2}" srcId="{6326178A-7411-4B6C-AD33-00FB75B3A0B7}" destId="{3790338A-024E-4A63-9EF4-F29CF7E40FC1}" srcOrd="0" destOrd="0" parTransId="{7C323743-B59D-4988-ACAE-981D775C33E8}" sibTransId="{D215A01E-A702-4B4B-BA3F-465C9D65CD99}"/>
    <dgm:cxn modelId="{C93F8650-1E98-4195-B7D4-A6E504D4777B}" srcId="{3790338A-024E-4A63-9EF4-F29CF7E40FC1}" destId="{4233B356-529C-405A-98EE-CDDB4518AF0A}" srcOrd="2" destOrd="0" parTransId="{756106A1-3664-4472-A880-7509C78E56FD}" sibTransId="{490FBAF9-0CA1-4179-95D6-C47F081B1D6F}"/>
    <dgm:cxn modelId="{632EA2DE-C5FC-4EFA-88B3-0E634B93986C}" type="presOf" srcId="{756106A1-3664-4472-A880-7509C78E56FD}" destId="{933A4E48-A6DD-4E7B-B03A-5948CFC7FE65}" srcOrd="0" destOrd="0" presId="urn:microsoft.com/office/officeart/2005/8/layout/hierarchy1"/>
    <dgm:cxn modelId="{070ED5F3-C58A-4419-A503-2DEF00CFBF57}" type="presOf" srcId="{4233B356-529C-405A-98EE-CDDB4518AF0A}" destId="{4DFA8427-A9C0-46EC-9FA2-FDE82E7104B3}" srcOrd="0" destOrd="0" presId="urn:microsoft.com/office/officeart/2005/8/layout/hierarchy1"/>
    <dgm:cxn modelId="{CCB435AD-A4A7-478E-A5CF-FD951516E1B1}" type="presOf" srcId="{6326178A-7411-4B6C-AD33-00FB75B3A0B7}" destId="{FD0C306A-0BBA-460F-ACFA-358D4A026AA1}" srcOrd="0" destOrd="0" presId="urn:microsoft.com/office/officeart/2005/8/layout/hierarchy1"/>
    <dgm:cxn modelId="{9D200EF2-942F-45D9-8DF1-DB9072DB5497}" type="presParOf" srcId="{FD0C306A-0BBA-460F-ACFA-358D4A026AA1}" destId="{542EF866-DB7F-4DCB-8637-A80A9327D085}" srcOrd="0" destOrd="0" presId="urn:microsoft.com/office/officeart/2005/8/layout/hierarchy1"/>
    <dgm:cxn modelId="{FA14FDDA-A342-44E7-A214-D90A3809D2E8}" type="presParOf" srcId="{542EF866-DB7F-4DCB-8637-A80A9327D085}" destId="{A0AB1816-D1FC-4526-8C19-8E84C27EF8EC}" srcOrd="0" destOrd="0" presId="urn:microsoft.com/office/officeart/2005/8/layout/hierarchy1"/>
    <dgm:cxn modelId="{2FD714C0-6B79-4FD1-9F74-E4A81825D439}" type="presParOf" srcId="{A0AB1816-D1FC-4526-8C19-8E84C27EF8EC}" destId="{FE70F5A9-ABA5-45EF-80B1-914A434A22C8}" srcOrd="0" destOrd="0" presId="urn:microsoft.com/office/officeart/2005/8/layout/hierarchy1"/>
    <dgm:cxn modelId="{F8C6B031-F86E-4A85-96FE-E2C61B5D636D}" type="presParOf" srcId="{A0AB1816-D1FC-4526-8C19-8E84C27EF8EC}" destId="{1D0A3A96-14F2-4F23-8D65-342FB06EFEF5}" srcOrd="1" destOrd="0" presId="urn:microsoft.com/office/officeart/2005/8/layout/hierarchy1"/>
    <dgm:cxn modelId="{0275CAA2-56E3-48DB-9FAE-A72040BC1D37}" type="presParOf" srcId="{542EF866-DB7F-4DCB-8637-A80A9327D085}" destId="{1604F884-38E0-4F89-B3D2-8B71E81A3353}" srcOrd="1" destOrd="0" presId="urn:microsoft.com/office/officeart/2005/8/layout/hierarchy1"/>
    <dgm:cxn modelId="{BE5E6DD3-6E72-42A5-A128-2B7E1BFB17F7}" type="presParOf" srcId="{1604F884-38E0-4F89-B3D2-8B71E81A3353}" destId="{86B89E0B-A4E9-49FB-AA0B-0763AD64671B}" srcOrd="0" destOrd="0" presId="urn:microsoft.com/office/officeart/2005/8/layout/hierarchy1"/>
    <dgm:cxn modelId="{30CAEB3F-018B-42BA-B09A-A1278C856374}" type="presParOf" srcId="{1604F884-38E0-4F89-B3D2-8B71E81A3353}" destId="{2EC836AF-9C72-4DF6-95D8-EAA463BED51D}" srcOrd="1" destOrd="0" presId="urn:microsoft.com/office/officeart/2005/8/layout/hierarchy1"/>
    <dgm:cxn modelId="{70AD5B66-3583-47D9-9D5A-50BD93504B03}" type="presParOf" srcId="{2EC836AF-9C72-4DF6-95D8-EAA463BED51D}" destId="{3C0F20C0-DBF0-4B08-8432-1D29ECE4636F}" srcOrd="0" destOrd="0" presId="urn:microsoft.com/office/officeart/2005/8/layout/hierarchy1"/>
    <dgm:cxn modelId="{9139298E-90E6-4C95-A848-7D43361BBD96}" type="presParOf" srcId="{3C0F20C0-DBF0-4B08-8432-1D29ECE4636F}" destId="{232AE9CB-DF0A-4DFA-B41B-EA06E9F97C53}" srcOrd="0" destOrd="0" presId="urn:microsoft.com/office/officeart/2005/8/layout/hierarchy1"/>
    <dgm:cxn modelId="{9E20B995-BE8C-40D0-835D-E215262FD033}" type="presParOf" srcId="{3C0F20C0-DBF0-4B08-8432-1D29ECE4636F}" destId="{5D78F6AD-5ABE-4BEF-B0FD-7C96DA5FCD17}" srcOrd="1" destOrd="0" presId="urn:microsoft.com/office/officeart/2005/8/layout/hierarchy1"/>
    <dgm:cxn modelId="{CB3F455D-07BB-44BE-99FB-1036C2D98EFF}" type="presParOf" srcId="{2EC836AF-9C72-4DF6-95D8-EAA463BED51D}" destId="{B3979B97-CFAB-4392-9C6D-2A498B5ACEAF}" srcOrd="1" destOrd="0" presId="urn:microsoft.com/office/officeart/2005/8/layout/hierarchy1"/>
    <dgm:cxn modelId="{C4AF7C02-9D7F-45C3-93DE-4ED27E154907}" type="presParOf" srcId="{1604F884-38E0-4F89-B3D2-8B71E81A3353}" destId="{5C9B44C6-0F18-420C-8F67-735B0B812A95}" srcOrd="2" destOrd="0" presId="urn:microsoft.com/office/officeart/2005/8/layout/hierarchy1"/>
    <dgm:cxn modelId="{58CEE2B2-A329-4BB2-BA78-A55EA86F3D1F}" type="presParOf" srcId="{1604F884-38E0-4F89-B3D2-8B71E81A3353}" destId="{C6BDB98B-2122-4839-BB23-5B6AEB0CD237}" srcOrd="3" destOrd="0" presId="urn:microsoft.com/office/officeart/2005/8/layout/hierarchy1"/>
    <dgm:cxn modelId="{64415C70-0937-404B-B19A-F6F83CD9FA8E}" type="presParOf" srcId="{C6BDB98B-2122-4839-BB23-5B6AEB0CD237}" destId="{B756CF1E-EB1A-4155-B510-83E576990ADF}" srcOrd="0" destOrd="0" presId="urn:microsoft.com/office/officeart/2005/8/layout/hierarchy1"/>
    <dgm:cxn modelId="{85BEBFCF-03FD-4F3B-A03F-F6E29E3EE577}" type="presParOf" srcId="{B756CF1E-EB1A-4155-B510-83E576990ADF}" destId="{188689CB-572C-4795-9978-5379070F61AD}" srcOrd="0" destOrd="0" presId="urn:microsoft.com/office/officeart/2005/8/layout/hierarchy1"/>
    <dgm:cxn modelId="{47DCBC9C-8CA8-480D-A872-434A4D469CEA}" type="presParOf" srcId="{B756CF1E-EB1A-4155-B510-83E576990ADF}" destId="{9A88160E-9E56-4C4A-BA00-13DE1BB864DE}" srcOrd="1" destOrd="0" presId="urn:microsoft.com/office/officeart/2005/8/layout/hierarchy1"/>
    <dgm:cxn modelId="{86A7E615-E31B-42AC-9BB1-045E9E2705F7}" type="presParOf" srcId="{C6BDB98B-2122-4839-BB23-5B6AEB0CD237}" destId="{5FA0BD48-701A-4813-873A-027D22783625}" srcOrd="1" destOrd="0" presId="urn:microsoft.com/office/officeart/2005/8/layout/hierarchy1"/>
    <dgm:cxn modelId="{83551A86-9F3F-4AA4-8FEC-2B97DEA202C8}" type="presParOf" srcId="{1604F884-38E0-4F89-B3D2-8B71E81A3353}" destId="{933A4E48-A6DD-4E7B-B03A-5948CFC7FE65}" srcOrd="4" destOrd="0" presId="urn:microsoft.com/office/officeart/2005/8/layout/hierarchy1"/>
    <dgm:cxn modelId="{E725218B-66E2-426D-BA42-9E2976874931}" type="presParOf" srcId="{1604F884-38E0-4F89-B3D2-8B71E81A3353}" destId="{CA782133-D7D7-4AF6-A975-577623FB3D4D}" srcOrd="5" destOrd="0" presId="urn:microsoft.com/office/officeart/2005/8/layout/hierarchy1"/>
    <dgm:cxn modelId="{B1CB038A-7917-470A-B62F-2BC519F65814}" type="presParOf" srcId="{CA782133-D7D7-4AF6-A975-577623FB3D4D}" destId="{20A92648-16CC-4BAA-8253-1BAA68AA62ED}" srcOrd="0" destOrd="0" presId="urn:microsoft.com/office/officeart/2005/8/layout/hierarchy1"/>
    <dgm:cxn modelId="{5B4E8D93-C9B9-4BCB-9B18-ACF70380952C}" type="presParOf" srcId="{20A92648-16CC-4BAA-8253-1BAA68AA62ED}" destId="{ED9C84EE-C081-43C4-B794-054A03D95C1C}" srcOrd="0" destOrd="0" presId="urn:microsoft.com/office/officeart/2005/8/layout/hierarchy1"/>
    <dgm:cxn modelId="{4F4A7CDB-FF8D-4623-8E83-159408B52CFA}" type="presParOf" srcId="{20A92648-16CC-4BAA-8253-1BAA68AA62ED}" destId="{4DFA8427-A9C0-46EC-9FA2-FDE82E7104B3}" srcOrd="1" destOrd="0" presId="urn:microsoft.com/office/officeart/2005/8/layout/hierarchy1"/>
    <dgm:cxn modelId="{EE61EB77-0840-4C2B-9C6F-5B44831515AE}" type="presParOf" srcId="{CA782133-D7D7-4AF6-A975-577623FB3D4D}" destId="{9FFD63B4-1E38-46D3-A8A3-9B9EF9C27E6B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F426C6-0DF3-421E-9AB2-EE1BD455EF67}" type="doc">
      <dgm:prSet loTypeId="urn:microsoft.com/office/officeart/2005/8/layout/hierarchy1" loCatId="hierarchy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F7676839-046A-416C-BF84-D4CDC5151960}">
      <dgm:prSet phldrT="[Metin]"/>
      <dgm:spPr/>
      <dgm:t>
        <a:bodyPr/>
        <a:lstStyle/>
        <a:p>
          <a:r>
            <a:rPr lang="tr-TR" dirty="0" smtClean="0"/>
            <a:t>Solunum </a:t>
          </a:r>
          <a:endParaRPr lang="tr-TR" dirty="0"/>
        </a:p>
      </dgm:t>
    </dgm:pt>
    <dgm:pt modelId="{EBC25D8B-4E6E-4D87-A221-A2E3CA3F27EB}" type="parTrans" cxnId="{72C7CDEB-D8B8-454B-9E3F-2DA9E8F9B1DF}">
      <dgm:prSet/>
      <dgm:spPr/>
      <dgm:t>
        <a:bodyPr/>
        <a:lstStyle/>
        <a:p>
          <a:endParaRPr lang="tr-TR"/>
        </a:p>
      </dgm:t>
    </dgm:pt>
    <dgm:pt modelId="{9F15C212-8FDB-4A3D-8953-4316A9587784}" type="sibTrans" cxnId="{72C7CDEB-D8B8-454B-9E3F-2DA9E8F9B1DF}">
      <dgm:prSet/>
      <dgm:spPr/>
      <dgm:t>
        <a:bodyPr/>
        <a:lstStyle/>
        <a:p>
          <a:endParaRPr lang="tr-TR"/>
        </a:p>
      </dgm:t>
    </dgm:pt>
    <dgm:pt modelId="{F0AB52BF-DE97-4FAF-8E59-E98E313F9F0B}">
      <dgm:prSet phldrT="[Metin]"/>
      <dgm:spPr/>
      <dgm:t>
        <a:bodyPr/>
        <a:lstStyle/>
        <a:p>
          <a:r>
            <a:rPr lang="tr-TR" dirty="0" smtClean="0"/>
            <a:t>Oksijenli solunum</a:t>
          </a:r>
          <a:endParaRPr lang="tr-TR" dirty="0"/>
        </a:p>
      </dgm:t>
    </dgm:pt>
    <dgm:pt modelId="{948FB0B0-BE94-4527-8A3F-C8B316CE76A5}" type="parTrans" cxnId="{5157DE74-41C1-49A4-B3CE-60C3FDB8DF56}">
      <dgm:prSet/>
      <dgm:spPr/>
      <dgm:t>
        <a:bodyPr/>
        <a:lstStyle/>
        <a:p>
          <a:endParaRPr lang="tr-TR"/>
        </a:p>
      </dgm:t>
    </dgm:pt>
    <dgm:pt modelId="{39091683-C640-40C7-8C43-364DAD84126C}" type="sibTrans" cxnId="{5157DE74-41C1-49A4-B3CE-60C3FDB8DF56}">
      <dgm:prSet/>
      <dgm:spPr/>
      <dgm:t>
        <a:bodyPr/>
        <a:lstStyle/>
        <a:p>
          <a:endParaRPr lang="tr-TR"/>
        </a:p>
      </dgm:t>
    </dgm:pt>
    <dgm:pt modelId="{52F85F95-C322-454E-99CF-954558694842}">
      <dgm:prSet phldrT="[Metin]"/>
      <dgm:spPr/>
      <dgm:t>
        <a:bodyPr/>
        <a:lstStyle/>
        <a:p>
          <a:r>
            <a:rPr lang="tr-TR" dirty="0" smtClean="0"/>
            <a:t>Oksijensiz solunum</a:t>
          </a:r>
          <a:endParaRPr lang="tr-TR" dirty="0"/>
        </a:p>
      </dgm:t>
    </dgm:pt>
    <dgm:pt modelId="{4BE6A39C-555E-41CF-8539-031C6F112CD5}" type="parTrans" cxnId="{F5026D1C-A594-4305-AD01-934584301ED6}">
      <dgm:prSet/>
      <dgm:spPr/>
      <dgm:t>
        <a:bodyPr/>
        <a:lstStyle/>
        <a:p>
          <a:endParaRPr lang="tr-TR"/>
        </a:p>
      </dgm:t>
    </dgm:pt>
    <dgm:pt modelId="{9CA29FFB-3478-45F3-BF26-86B535DEE857}" type="sibTrans" cxnId="{F5026D1C-A594-4305-AD01-934584301ED6}">
      <dgm:prSet/>
      <dgm:spPr/>
      <dgm:t>
        <a:bodyPr/>
        <a:lstStyle/>
        <a:p>
          <a:endParaRPr lang="tr-TR"/>
        </a:p>
      </dgm:t>
    </dgm:pt>
    <dgm:pt modelId="{3FBE6BD3-1A4F-4180-A75B-3C7710B0C237}" type="pres">
      <dgm:prSet presAssocID="{13F426C6-0DF3-421E-9AB2-EE1BD455EF6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8BE224A1-D675-40FB-8FB2-4D243E4A06A7}" type="pres">
      <dgm:prSet presAssocID="{F7676839-046A-416C-BF84-D4CDC5151960}" presName="hierRoot1" presStyleCnt="0"/>
      <dgm:spPr/>
      <dgm:t>
        <a:bodyPr/>
        <a:lstStyle/>
        <a:p>
          <a:endParaRPr lang="tr-TR"/>
        </a:p>
      </dgm:t>
    </dgm:pt>
    <dgm:pt modelId="{01FF809E-1A52-4FEB-8BBB-1B94ED55167E}" type="pres">
      <dgm:prSet presAssocID="{F7676839-046A-416C-BF84-D4CDC5151960}" presName="composite" presStyleCnt="0"/>
      <dgm:spPr/>
      <dgm:t>
        <a:bodyPr/>
        <a:lstStyle/>
        <a:p>
          <a:endParaRPr lang="tr-TR"/>
        </a:p>
      </dgm:t>
    </dgm:pt>
    <dgm:pt modelId="{3ECA981F-F17A-41AC-A2CD-10E36D2258C5}" type="pres">
      <dgm:prSet presAssocID="{F7676839-046A-416C-BF84-D4CDC5151960}" presName="background" presStyleLbl="node0" presStyleIdx="0" presStyleCnt="1"/>
      <dgm:spPr/>
      <dgm:t>
        <a:bodyPr/>
        <a:lstStyle/>
        <a:p>
          <a:endParaRPr lang="tr-TR"/>
        </a:p>
      </dgm:t>
    </dgm:pt>
    <dgm:pt modelId="{B6A45C01-0EA5-4E89-9333-EDFD98FABFEE}" type="pres">
      <dgm:prSet presAssocID="{F7676839-046A-416C-BF84-D4CDC5151960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89241B80-E207-437B-BF97-766CA05F0ECF}" type="pres">
      <dgm:prSet presAssocID="{F7676839-046A-416C-BF84-D4CDC5151960}" presName="hierChild2" presStyleCnt="0"/>
      <dgm:spPr/>
      <dgm:t>
        <a:bodyPr/>
        <a:lstStyle/>
        <a:p>
          <a:endParaRPr lang="tr-TR"/>
        </a:p>
      </dgm:t>
    </dgm:pt>
    <dgm:pt modelId="{F8F0E05A-9B4A-41C2-B848-7406A2F591C1}" type="pres">
      <dgm:prSet presAssocID="{948FB0B0-BE94-4527-8A3F-C8B316CE76A5}" presName="Name10" presStyleLbl="parChTrans1D2" presStyleIdx="0" presStyleCnt="2"/>
      <dgm:spPr/>
      <dgm:t>
        <a:bodyPr/>
        <a:lstStyle/>
        <a:p>
          <a:endParaRPr lang="tr-TR"/>
        </a:p>
      </dgm:t>
    </dgm:pt>
    <dgm:pt modelId="{03FDAB05-B73C-41F7-90B9-ECEC8BF47474}" type="pres">
      <dgm:prSet presAssocID="{F0AB52BF-DE97-4FAF-8E59-E98E313F9F0B}" presName="hierRoot2" presStyleCnt="0"/>
      <dgm:spPr/>
      <dgm:t>
        <a:bodyPr/>
        <a:lstStyle/>
        <a:p>
          <a:endParaRPr lang="tr-TR"/>
        </a:p>
      </dgm:t>
    </dgm:pt>
    <dgm:pt modelId="{727C1478-F48F-431E-88A4-59F2F9BF7A1C}" type="pres">
      <dgm:prSet presAssocID="{F0AB52BF-DE97-4FAF-8E59-E98E313F9F0B}" presName="composite2" presStyleCnt="0"/>
      <dgm:spPr/>
      <dgm:t>
        <a:bodyPr/>
        <a:lstStyle/>
        <a:p>
          <a:endParaRPr lang="tr-TR"/>
        </a:p>
      </dgm:t>
    </dgm:pt>
    <dgm:pt modelId="{538F43B1-2107-4B4F-A6DC-A733A386B10D}" type="pres">
      <dgm:prSet presAssocID="{F0AB52BF-DE97-4FAF-8E59-E98E313F9F0B}" presName="background2" presStyleLbl="node2" presStyleIdx="0" presStyleCnt="2"/>
      <dgm:spPr/>
      <dgm:t>
        <a:bodyPr/>
        <a:lstStyle/>
        <a:p>
          <a:endParaRPr lang="tr-TR"/>
        </a:p>
      </dgm:t>
    </dgm:pt>
    <dgm:pt modelId="{0941058B-94B8-40A3-BF17-150E041064C2}" type="pres">
      <dgm:prSet presAssocID="{F0AB52BF-DE97-4FAF-8E59-E98E313F9F0B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75F1567-51C3-4DC9-A5A8-A38106FF3B84}" type="pres">
      <dgm:prSet presAssocID="{F0AB52BF-DE97-4FAF-8E59-E98E313F9F0B}" presName="hierChild3" presStyleCnt="0"/>
      <dgm:spPr/>
      <dgm:t>
        <a:bodyPr/>
        <a:lstStyle/>
        <a:p>
          <a:endParaRPr lang="tr-TR"/>
        </a:p>
      </dgm:t>
    </dgm:pt>
    <dgm:pt modelId="{0009EF7E-53C5-4670-9A34-943A7BC1F714}" type="pres">
      <dgm:prSet presAssocID="{4BE6A39C-555E-41CF-8539-031C6F112CD5}" presName="Name10" presStyleLbl="parChTrans1D2" presStyleIdx="1" presStyleCnt="2"/>
      <dgm:spPr/>
      <dgm:t>
        <a:bodyPr/>
        <a:lstStyle/>
        <a:p>
          <a:endParaRPr lang="tr-TR"/>
        </a:p>
      </dgm:t>
    </dgm:pt>
    <dgm:pt modelId="{5B46F391-8C89-4C2D-9B49-1DE94EE76652}" type="pres">
      <dgm:prSet presAssocID="{52F85F95-C322-454E-99CF-954558694842}" presName="hierRoot2" presStyleCnt="0"/>
      <dgm:spPr/>
      <dgm:t>
        <a:bodyPr/>
        <a:lstStyle/>
        <a:p>
          <a:endParaRPr lang="tr-TR"/>
        </a:p>
      </dgm:t>
    </dgm:pt>
    <dgm:pt modelId="{40820BDC-C7F1-4587-A012-0DEFFFA67D7F}" type="pres">
      <dgm:prSet presAssocID="{52F85F95-C322-454E-99CF-954558694842}" presName="composite2" presStyleCnt="0"/>
      <dgm:spPr/>
      <dgm:t>
        <a:bodyPr/>
        <a:lstStyle/>
        <a:p>
          <a:endParaRPr lang="tr-TR"/>
        </a:p>
      </dgm:t>
    </dgm:pt>
    <dgm:pt modelId="{3C530372-AD36-4C9A-AC24-40A2B7032F8A}" type="pres">
      <dgm:prSet presAssocID="{52F85F95-C322-454E-99CF-954558694842}" presName="background2" presStyleLbl="node2" presStyleIdx="1" presStyleCnt="2"/>
      <dgm:spPr/>
      <dgm:t>
        <a:bodyPr/>
        <a:lstStyle/>
        <a:p>
          <a:endParaRPr lang="tr-TR"/>
        </a:p>
      </dgm:t>
    </dgm:pt>
    <dgm:pt modelId="{89B33679-3C91-4FF1-B3C0-EBCC85C9ACB5}" type="pres">
      <dgm:prSet presAssocID="{52F85F95-C322-454E-99CF-954558694842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3686C29-0CD5-47C8-B0FC-B57D213A166C}" type="pres">
      <dgm:prSet presAssocID="{52F85F95-C322-454E-99CF-954558694842}" presName="hierChild3" presStyleCnt="0"/>
      <dgm:spPr/>
      <dgm:t>
        <a:bodyPr/>
        <a:lstStyle/>
        <a:p>
          <a:endParaRPr lang="tr-TR"/>
        </a:p>
      </dgm:t>
    </dgm:pt>
  </dgm:ptLst>
  <dgm:cxnLst>
    <dgm:cxn modelId="{5157DE74-41C1-49A4-B3CE-60C3FDB8DF56}" srcId="{F7676839-046A-416C-BF84-D4CDC5151960}" destId="{F0AB52BF-DE97-4FAF-8E59-E98E313F9F0B}" srcOrd="0" destOrd="0" parTransId="{948FB0B0-BE94-4527-8A3F-C8B316CE76A5}" sibTransId="{39091683-C640-40C7-8C43-364DAD84126C}"/>
    <dgm:cxn modelId="{88D62C18-D897-4B33-823E-4F1DE2D3B3CB}" type="presOf" srcId="{13F426C6-0DF3-421E-9AB2-EE1BD455EF67}" destId="{3FBE6BD3-1A4F-4180-A75B-3C7710B0C237}" srcOrd="0" destOrd="0" presId="urn:microsoft.com/office/officeart/2005/8/layout/hierarchy1"/>
    <dgm:cxn modelId="{03A73F76-4DC4-4A94-867C-6DB0D5E9B276}" type="presOf" srcId="{948FB0B0-BE94-4527-8A3F-C8B316CE76A5}" destId="{F8F0E05A-9B4A-41C2-B848-7406A2F591C1}" srcOrd="0" destOrd="0" presId="urn:microsoft.com/office/officeart/2005/8/layout/hierarchy1"/>
    <dgm:cxn modelId="{BBE75A29-497E-4E77-8A23-65B396A3E6F7}" type="presOf" srcId="{52F85F95-C322-454E-99CF-954558694842}" destId="{89B33679-3C91-4FF1-B3C0-EBCC85C9ACB5}" srcOrd="0" destOrd="0" presId="urn:microsoft.com/office/officeart/2005/8/layout/hierarchy1"/>
    <dgm:cxn modelId="{2144C88E-1FC2-4BF6-9D1B-A286535E9E5A}" type="presOf" srcId="{F7676839-046A-416C-BF84-D4CDC5151960}" destId="{B6A45C01-0EA5-4E89-9333-EDFD98FABFEE}" srcOrd="0" destOrd="0" presId="urn:microsoft.com/office/officeart/2005/8/layout/hierarchy1"/>
    <dgm:cxn modelId="{72C7CDEB-D8B8-454B-9E3F-2DA9E8F9B1DF}" srcId="{13F426C6-0DF3-421E-9AB2-EE1BD455EF67}" destId="{F7676839-046A-416C-BF84-D4CDC5151960}" srcOrd="0" destOrd="0" parTransId="{EBC25D8B-4E6E-4D87-A221-A2E3CA3F27EB}" sibTransId="{9F15C212-8FDB-4A3D-8953-4316A9587784}"/>
    <dgm:cxn modelId="{D2A3D314-2DB0-4E54-9004-3A2407761ACC}" type="presOf" srcId="{4BE6A39C-555E-41CF-8539-031C6F112CD5}" destId="{0009EF7E-53C5-4670-9A34-943A7BC1F714}" srcOrd="0" destOrd="0" presId="urn:microsoft.com/office/officeart/2005/8/layout/hierarchy1"/>
    <dgm:cxn modelId="{F5026D1C-A594-4305-AD01-934584301ED6}" srcId="{F7676839-046A-416C-BF84-D4CDC5151960}" destId="{52F85F95-C322-454E-99CF-954558694842}" srcOrd="1" destOrd="0" parTransId="{4BE6A39C-555E-41CF-8539-031C6F112CD5}" sibTransId="{9CA29FFB-3478-45F3-BF26-86B535DEE857}"/>
    <dgm:cxn modelId="{C31BACD0-73C1-47AB-A049-A8995FC1A73E}" type="presOf" srcId="{F0AB52BF-DE97-4FAF-8E59-E98E313F9F0B}" destId="{0941058B-94B8-40A3-BF17-150E041064C2}" srcOrd="0" destOrd="0" presId="urn:microsoft.com/office/officeart/2005/8/layout/hierarchy1"/>
    <dgm:cxn modelId="{C2EA28FF-445F-431A-9595-844CA36FAD88}" type="presParOf" srcId="{3FBE6BD3-1A4F-4180-A75B-3C7710B0C237}" destId="{8BE224A1-D675-40FB-8FB2-4D243E4A06A7}" srcOrd="0" destOrd="0" presId="urn:microsoft.com/office/officeart/2005/8/layout/hierarchy1"/>
    <dgm:cxn modelId="{91E5BD3C-21BB-4030-A175-605BF6A50C24}" type="presParOf" srcId="{8BE224A1-D675-40FB-8FB2-4D243E4A06A7}" destId="{01FF809E-1A52-4FEB-8BBB-1B94ED55167E}" srcOrd="0" destOrd="0" presId="urn:microsoft.com/office/officeart/2005/8/layout/hierarchy1"/>
    <dgm:cxn modelId="{CDF9C7EA-F66C-4623-8A96-4AB1D280347C}" type="presParOf" srcId="{01FF809E-1A52-4FEB-8BBB-1B94ED55167E}" destId="{3ECA981F-F17A-41AC-A2CD-10E36D2258C5}" srcOrd="0" destOrd="0" presId="urn:microsoft.com/office/officeart/2005/8/layout/hierarchy1"/>
    <dgm:cxn modelId="{7688963C-36DE-441A-B76C-5970CDD7510B}" type="presParOf" srcId="{01FF809E-1A52-4FEB-8BBB-1B94ED55167E}" destId="{B6A45C01-0EA5-4E89-9333-EDFD98FABFEE}" srcOrd="1" destOrd="0" presId="urn:microsoft.com/office/officeart/2005/8/layout/hierarchy1"/>
    <dgm:cxn modelId="{08E50887-95CD-4A05-8FB4-DAEE06203EAA}" type="presParOf" srcId="{8BE224A1-D675-40FB-8FB2-4D243E4A06A7}" destId="{89241B80-E207-437B-BF97-766CA05F0ECF}" srcOrd="1" destOrd="0" presId="urn:microsoft.com/office/officeart/2005/8/layout/hierarchy1"/>
    <dgm:cxn modelId="{11D63794-1049-4A4D-87AF-CDA319A213A0}" type="presParOf" srcId="{89241B80-E207-437B-BF97-766CA05F0ECF}" destId="{F8F0E05A-9B4A-41C2-B848-7406A2F591C1}" srcOrd="0" destOrd="0" presId="urn:microsoft.com/office/officeart/2005/8/layout/hierarchy1"/>
    <dgm:cxn modelId="{24053E98-0378-468A-BB02-EB84D0A2AE11}" type="presParOf" srcId="{89241B80-E207-437B-BF97-766CA05F0ECF}" destId="{03FDAB05-B73C-41F7-90B9-ECEC8BF47474}" srcOrd="1" destOrd="0" presId="urn:microsoft.com/office/officeart/2005/8/layout/hierarchy1"/>
    <dgm:cxn modelId="{3BC01B94-5D8C-4130-AB76-79F0A79D753A}" type="presParOf" srcId="{03FDAB05-B73C-41F7-90B9-ECEC8BF47474}" destId="{727C1478-F48F-431E-88A4-59F2F9BF7A1C}" srcOrd="0" destOrd="0" presId="urn:microsoft.com/office/officeart/2005/8/layout/hierarchy1"/>
    <dgm:cxn modelId="{10E73FB4-2E47-4DE6-9CB7-A2EE7A3697E1}" type="presParOf" srcId="{727C1478-F48F-431E-88A4-59F2F9BF7A1C}" destId="{538F43B1-2107-4B4F-A6DC-A733A386B10D}" srcOrd="0" destOrd="0" presId="urn:microsoft.com/office/officeart/2005/8/layout/hierarchy1"/>
    <dgm:cxn modelId="{634AA7E7-91EA-420A-954C-8543F1B12F9B}" type="presParOf" srcId="{727C1478-F48F-431E-88A4-59F2F9BF7A1C}" destId="{0941058B-94B8-40A3-BF17-150E041064C2}" srcOrd="1" destOrd="0" presId="urn:microsoft.com/office/officeart/2005/8/layout/hierarchy1"/>
    <dgm:cxn modelId="{D0E1057E-38F7-4508-A7B3-B57DCBEBC76E}" type="presParOf" srcId="{03FDAB05-B73C-41F7-90B9-ECEC8BF47474}" destId="{E75F1567-51C3-4DC9-A5A8-A38106FF3B84}" srcOrd="1" destOrd="0" presId="urn:microsoft.com/office/officeart/2005/8/layout/hierarchy1"/>
    <dgm:cxn modelId="{6168A9F4-53B0-4B95-A429-518EFB5D035F}" type="presParOf" srcId="{89241B80-E207-437B-BF97-766CA05F0ECF}" destId="{0009EF7E-53C5-4670-9A34-943A7BC1F714}" srcOrd="2" destOrd="0" presId="urn:microsoft.com/office/officeart/2005/8/layout/hierarchy1"/>
    <dgm:cxn modelId="{034FAA57-47DA-4576-9679-09C3E201E3BA}" type="presParOf" srcId="{89241B80-E207-437B-BF97-766CA05F0ECF}" destId="{5B46F391-8C89-4C2D-9B49-1DE94EE76652}" srcOrd="3" destOrd="0" presId="urn:microsoft.com/office/officeart/2005/8/layout/hierarchy1"/>
    <dgm:cxn modelId="{2CCF7C72-17B5-40A0-8E6A-67695F966B1C}" type="presParOf" srcId="{5B46F391-8C89-4C2D-9B49-1DE94EE76652}" destId="{40820BDC-C7F1-4587-A012-0DEFFFA67D7F}" srcOrd="0" destOrd="0" presId="urn:microsoft.com/office/officeart/2005/8/layout/hierarchy1"/>
    <dgm:cxn modelId="{75B6DC6E-BC3C-46A2-A53B-A14BC767CD06}" type="presParOf" srcId="{40820BDC-C7F1-4587-A012-0DEFFFA67D7F}" destId="{3C530372-AD36-4C9A-AC24-40A2B7032F8A}" srcOrd="0" destOrd="0" presId="urn:microsoft.com/office/officeart/2005/8/layout/hierarchy1"/>
    <dgm:cxn modelId="{73D2C8EB-C5A1-4FA9-BC30-29DD0191464F}" type="presParOf" srcId="{40820BDC-C7F1-4587-A012-0DEFFFA67D7F}" destId="{89B33679-3C91-4FF1-B3C0-EBCC85C9ACB5}" srcOrd="1" destOrd="0" presId="urn:microsoft.com/office/officeart/2005/8/layout/hierarchy1"/>
    <dgm:cxn modelId="{01678DB0-093E-427D-8EFE-C7F357671F80}" type="presParOf" srcId="{5B46F391-8C89-4C2D-9B49-1DE94EE76652}" destId="{E3686C29-0CD5-47C8-B0FC-B57D213A166C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7FFA40-3C9E-4941-931E-CA0595825F43}">
      <dsp:nvSpPr>
        <dsp:cNvPr id="0" name=""/>
        <dsp:cNvSpPr/>
      </dsp:nvSpPr>
      <dsp:spPr>
        <a:xfrm>
          <a:off x="4003893" y="1271010"/>
          <a:ext cx="2439947" cy="5805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5659"/>
              </a:lnTo>
              <a:lnTo>
                <a:pt x="2439947" y="395659"/>
              </a:lnTo>
              <a:lnTo>
                <a:pt x="2439947" y="58059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1A1170-0D88-46A7-A569-15CC3F3EAA20}">
      <dsp:nvSpPr>
        <dsp:cNvPr id="0" name=""/>
        <dsp:cNvSpPr/>
      </dsp:nvSpPr>
      <dsp:spPr>
        <a:xfrm>
          <a:off x="4003893" y="3119270"/>
          <a:ext cx="2439947" cy="5805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5659"/>
              </a:lnTo>
              <a:lnTo>
                <a:pt x="2439947" y="395659"/>
              </a:lnTo>
              <a:lnTo>
                <a:pt x="2439947" y="58059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145D31-B3CE-498D-BC83-7056E296298E}">
      <dsp:nvSpPr>
        <dsp:cNvPr id="0" name=""/>
        <dsp:cNvSpPr/>
      </dsp:nvSpPr>
      <dsp:spPr>
        <a:xfrm>
          <a:off x="3958173" y="3119270"/>
          <a:ext cx="91440" cy="5805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059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95DF0C-7B38-4CA0-8F0E-082A867F088C}">
      <dsp:nvSpPr>
        <dsp:cNvPr id="0" name=""/>
        <dsp:cNvSpPr/>
      </dsp:nvSpPr>
      <dsp:spPr>
        <a:xfrm>
          <a:off x="1563945" y="3119270"/>
          <a:ext cx="2439947" cy="580596"/>
        </a:xfrm>
        <a:custGeom>
          <a:avLst/>
          <a:gdLst/>
          <a:ahLst/>
          <a:cxnLst/>
          <a:rect l="0" t="0" r="0" b="0"/>
          <a:pathLst>
            <a:path>
              <a:moveTo>
                <a:pt x="2439947" y="0"/>
              </a:moveTo>
              <a:lnTo>
                <a:pt x="2439947" y="395659"/>
              </a:lnTo>
              <a:lnTo>
                <a:pt x="0" y="395659"/>
              </a:lnTo>
              <a:lnTo>
                <a:pt x="0" y="58059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12E1F-06BF-4636-AB1F-17D3456D32E1}">
      <dsp:nvSpPr>
        <dsp:cNvPr id="0" name=""/>
        <dsp:cNvSpPr/>
      </dsp:nvSpPr>
      <dsp:spPr>
        <a:xfrm>
          <a:off x="3958173" y="1271010"/>
          <a:ext cx="91440" cy="5805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059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A59FA8-6647-4BD4-9E2F-9E322E62D942}">
      <dsp:nvSpPr>
        <dsp:cNvPr id="0" name=""/>
        <dsp:cNvSpPr/>
      </dsp:nvSpPr>
      <dsp:spPr>
        <a:xfrm>
          <a:off x="1563945" y="1271010"/>
          <a:ext cx="2439947" cy="580596"/>
        </a:xfrm>
        <a:custGeom>
          <a:avLst/>
          <a:gdLst/>
          <a:ahLst/>
          <a:cxnLst/>
          <a:rect l="0" t="0" r="0" b="0"/>
          <a:pathLst>
            <a:path>
              <a:moveTo>
                <a:pt x="2439947" y="0"/>
              </a:moveTo>
              <a:lnTo>
                <a:pt x="2439947" y="395659"/>
              </a:lnTo>
              <a:lnTo>
                <a:pt x="0" y="395659"/>
              </a:lnTo>
              <a:lnTo>
                <a:pt x="0" y="58059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4FDE11-E72E-4731-94B5-F0929E1C89E3}">
      <dsp:nvSpPr>
        <dsp:cNvPr id="0" name=""/>
        <dsp:cNvSpPr/>
      </dsp:nvSpPr>
      <dsp:spPr>
        <a:xfrm>
          <a:off x="3005732" y="3346"/>
          <a:ext cx="1996320" cy="126766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713BEA-A810-49D3-8C37-F11938C1194B}">
      <dsp:nvSpPr>
        <dsp:cNvPr id="0" name=""/>
        <dsp:cNvSpPr/>
      </dsp:nvSpPr>
      <dsp:spPr>
        <a:xfrm>
          <a:off x="3227546" y="214069"/>
          <a:ext cx="1996320" cy="12676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CANLILAR</a:t>
          </a:r>
        </a:p>
      </dsp:txBody>
      <dsp:txXfrm>
        <a:off x="3227546" y="214069"/>
        <a:ext cx="1996320" cy="1267663"/>
      </dsp:txXfrm>
    </dsp:sp>
    <dsp:sp modelId="{D9B27B4B-9DB8-4E17-A7B6-39A3F377FBE6}">
      <dsp:nvSpPr>
        <dsp:cNvPr id="0" name=""/>
        <dsp:cNvSpPr/>
      </dsp:nvSpPr>
      <dsp:spPr>
        <a:xfrm>
          <a:off x="565785" y="1851606"/>
          <a:ext cx="1996320" cy="126766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285DC2-F270-4F6E-B6D5-5C98A33D7DF6}">
      <dsp:nvSpPr>
        <dsp:cNvPr id="0" name=""/>
        <dsp:cNvSpPr/>
      </dsp:nvSpPr>
      <dsp:spPr>
        <a:xfrm>
          <a:off x="787598" y="2062329"/>
          <a:ext cx="1996320" cy="12676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ÜRETİCİLER</a:t>
          </a:r>
        </a:p>
      </dsp:txBody>
      <dsp:txXfrm>
        <a:off x="787598" y="2062329"/>
        <a:ext cx="1996320" cy="1267663"/>
      </dsp:txXfrm>
    </dsp:sp>
    <dsp:sp modelId="{53AB2672-C600-400D-B06F-99EF4889594B}">
      <dsp:nvSpPr>
        <dsp:cNvPr id="0" name=""/>
        <dsp:cNvSpPr/>
      </dsp:nvSpPr>
      <dsp:spPr>
        <a:xfrm>
          <a:off x="3005732" y="1851606"/>
          <a:ext cx="1996320" cy="126766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41DC6D-986D-4F81-AB8C-DDFD787CBBA2}">
      <dsp:nvSpPr>
        <dsp:cNvPr id="0" name=""/>
        <dsp:cNvSpPr/>
      </dsp:nvSpPr>
      <dsp:spPr>
        <a:xfrm>
          <a:off x="3227546" y="2062329"/>
          <a:ext cx="1996320" cy="12676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TÜKETİCİLER</a:t>
          </a:r>
        </a:p>
      </dsp:txBody>
      <dsp:txXfrm>
        <a:off x="3227546" y="2062329"/>
        <a:ext cx="1996320" cy="1267663"/>
      </dsp:txXfrm>
    </dsp:sp>
    <dsp:sp modelId="{C7DA6866-3427-499A-A993-1504C2C8B6A8}">
      <dsp:nvSpPr>
        <dsp:cNvPr id="0" name=""/>
        <dsp:cNvSpPr/>
      </dsp:nvSpPr>
      <dsp:spPr>
        <a:xfrm>
          <a:off x="565785" y="3699867"/>
          <a:ext cx="1996320" cy="126766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B5E761-E3FE-4A8F-A03D-6DD9BE06A59C}">
      <dsp:nvSpPr>
        <dsp:cNvPr id="0" name=""/>
        <dsp:cNvSpPr/>
      </dsp:nvSpPr>
      <dsp:spPr>
        <a:xfrm>
          <a:off x="787598" y="3910589"/>
          <a:ext cx="1996320" cy="12676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BİRİNCİL</a:t>
          </a:r>
        </a:p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 TÜKETİCİLER</a:t>
          </a:r>
        </a:p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(OTÇULLAR)</a:t>
          </a:r>
        </a:p>
      </dsp:txBody>
      <dsp:txXfrm>
        <a:off x="787598" y="3910589"/>
        <a:ext cx="1996320" cy="1267663"/>
      </dsp:txXfrm>
    </dsp:sp>
    <dsp:sp modelId="{A7870C0B-90D4-4887-9ECB-3EFC2F322937}">
      <dsp:nvSpPr>
        <dsp:cNvPr id="0" name=""/>
        <dsp:cNvSpPr/>
      </dsp:nvSpPr>
      <dsp:spPr>
        <a:xfrm>
          <a:off x="3005732" y="3699867"/>
          <a:ext cx="1996320" cy="126766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FD6B20-0AB1-4421-ADB3-240821A69808}">
      <dsp:nvSpPr>
        <dsp:cNvPr id="0" name=""/>
        <dsp:cNvSpPr/>
      </dsp:nvSpPr>
      <dsp:spPr>
        <a:xfrm>
          <a:off x="3227546" y="3910589"/>
          <a:ext cx="1996320" cy="12676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İKİNCİL </a:t>
          </a:r>
        </a:p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TÜKETİCİLER</a:t>
          </a:r>
        </a:p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(ETÇİLLER)</a:t>
          </a:r>
        </a:p>
      </dsp:txBody>
      <dsp:txXfrm>
        <a:off x="3227546" y="3910589"/>
        <a:ext cx="1996320" cy="1267663"/>
      </dsp:txXfrm>
    </dsp:sp>
    <dsp:sp modelId="{1D6A1AA9-42F2-4551-9D3E-E18F131984C6}">
      <dsp:nvSpPr>
        <dsp:cNvPr id="0" name=""/>
        <dsp:cNvSpPr/>
      </dsp:nvSpPr>
      <dsp:spPr>
        <a:xfrm>
          <a:off x="5445680" y="3699867"/>
          <a:ext cx="1996320" cy="126766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2F4E39-E94A-4900-8F61-B60F7D8DFB02}">
      <dsp:nvSpPr>
        <dsp:cNvPr id="0" name=""/>
        <dsp:cNvSpPr/>
      </dsp:nvSpPr>
      <dsp:spPr>
        <a:xfrm>
          <a:off x="5667494" y="3910589"/>
          <a:ext cx="1996320" cy="12676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ÜÇÜNCÜL</a:t>
          </a:r>
        </a:p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 TÜKETİCİLER</a:t>
          </a:r>
        </a:p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(HEPÇİLLER)</a:t>
          </a:r>
        </a:p>
      </dsp:txBody>
      <dsp:txXfrm>
        <a:off x="5667494" y="3910589"/>
        <a:ext cx="1996320" cy="1267663"/>
      </dsp:txXfrm>
    </dsp:sp>
    <dsp:sp modelId="{A4505107-476C-4A46-854C-F2881E36968D}">
      <dsp:nvSpPr>
        <dsp:cNvPr id="0" name=""/>
        <dsp:cNvSpPr/>
      </dsp:nvSpPr>
      <dsp:spPr>
        <a:xfrm>
          <a:off x="5445680" y="1851606"/>
          <a:ext cx="1996320" cy="126766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1F41F7-E301-4D29-BC28-4FCA9252F170}">
      <dsp:nvSpPr>
        <dsp:cNvPr id="0" name=""/>
        <dsp:cNvSpPr/>
      </dsp:nvSpPr>
      <dsp:spPr>
        <a:xfrm>
          <a:off x="5667494" y="2062329"/>
          <a:ext cx="1996320" cy="12676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AYRIŞTIRICILAR</a:t>
          </a:r>
        </a:p>
      </dsp:txBody>
      <dsp:txXfrm>
        <a:off x="5667494" y="2062329"/>
        <a:ext cx="1996320" cy="126766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3A4E48-A6DD-4E7B-B03A-5948CFC7FE65}">
      <dsp:nvSpPr>
        <dsp:cNvPr id="0" name=""/>
        <dsp:cNvSpPr/>
      </dsp:nvSpPr>
      <dsp:spPr>
        <a:xfrm>
          <a:off x="3026568" y="1251900"/>
          <a:ext cx="2147887" cy="5110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8299"/>
              </a:lnTo>
              <a:lnTo>
                <a:pt x="2147887" y="348299"/>
              </a:lnTo>
              <a:lnTo>
                <a:pt x="2147887" y="51109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9B44C6-0F18-420C-8F67-735B0B812A95}">
      <dsp:nvSpPr>
        <dsp:cNvPr id="0" name=""/>
        <dsp:cNvSpPr/>
      </dsp:nvSpPr>
      <dsp:spPr>
        <a:xfrm>
          <a:off x="2980848" y="1251900"/>
          <a:ext cx="91440" cy="5110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1109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B89E0B-A4E9-49FB-AA0B-0763AD64671B}">
      <dsp:nvSpPr>
        <dsp:cNvPr id="0" name=""/>
        <dsp:cNvSpPr/>
      </dsp:nvSpPr>
      <dsp:spPr>
        <a:xfrm>
          <a:off x="878681" y="1251900"/>
          <a:ext cx="2147887" cy="511099"/>
        </a:xfrm>
        <a:custGeom>
          <a:avLst/>
          <a:gdLst/>
          <a:ahLst/>
          <a:cxnLst/>
          <a:rect l="0" t="0" r="0" b="0"/>
          <a:pathLst>
            <a:path>
              <a:moveTo>
                <a:pt x="2147887" y="0"/>
              </a:moveTo>
              <a:lnTo>
                <a:pt x="2147887" y="348299"/>
              </a:lnTo>
              <a:lnTo>
                <a:pt x="0" y="348299"/>
              </a:lnTo>
              <a:lnTo>
                <a:pt x="0" y="51109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70F5A9-ABA5-45EF-80B1-914A434A22C8}">
      <dsp:nvSpPr>
        <dsp:cNvPr id="0" name=""/>
        <dsp:cNvSpPr/>
      </dsp:nvSpPr>
      <dsp:spPr>
        <a:xfrm>
          <a:off x="2147887" y="135975"/>
          <a:ext cx="1757362" cy="111592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0A3A96-14F2-4F23-8D65-342FB06EFEF5}">
      <dsp:nvSpPr>
        <dsp:cNvPr id="0" name=""/>
        <dsp:cNvSpPr/>
      </dsp:nvSpPr>
      <dsp:spPr>
        <a:xfrm>
          <a:off x="2343149" y="321474"/>
          <a:ext cx="1757362" cy="1115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Tüketiciler </a:t>
          </a:r>
          <a:endParaRPr lang="tr-TR" sz="2300" kern="1200" dirty="0"/>
        </a:p>
      </dsp:txBody>
      <dsp:txXfrm>
        <a:off x="2343149" y="321474"/>
        <a:ext cx="1757362" cy="1115925"/>
      </dsp:txXfrm>
    </dsp:sp>
    <dsp:sp modelId="{232AE9CB-DF0A-4DFA-B41B-EA06E9F97C53}">
      <dsp:nvSpPr>
        <dsp:cNvPr id="0" name=""/>
        <dsp:cNvSpPr/>
      </dsp:nvSpPr>
      <dsp:spPr>
        <a:xfrm>
          <a:off x="0" y="1763000"/>
          <a:ext cx="1757362" cy="11159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8F6AD-5ABE-4BEF-B0FD-7C96DA5FCD17}">
      <dsp:nvSpPr>
        <dsp:cNvPr id="0" name=""/>
        <dsp:cNvSpPr/>
      </dsp:nvSpPr>
      <dsp:spPr>
        <a:xfrm>
          <a:off x="195262" y="1948499"/>
          <a:ext cx="1757362" cy="1115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Otçullar </a:t>
          </a:r>
          <a:endParaRPr lang="tr-TR" sz="2300" kern="1200" dirty="0"/>
        </a:p>
      </dsp:txBody>
      <dsp:txXfrm>
        <a:off x="195262" y="1948499"/>
        <a:ext cx="1757362" cy="1115925"/>
      </dsp:txXfrm>
    </dsp:sp>
    <dsp:sp modelId="{188689CB-572C-4795-9978-5379070F61AD}">
      <dsp:nvSpPr>
        <dsp:cNvPr id="0" name=""/>
        <dsp:cNvSpPr/>
      </dsp:nvSpPr>
      <dsp:spPr>
        <a:xfrm>
          <a:off x="2147887" y="1763000"/>
          <a:ext cx="1757362" cy="11159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88160E-9E56-4C4A-BA00-13DE1BB864DE}">
      <dsp:nvSpPr>
        <dsp:cNvPr id="0" name=""/>
        <dsp:cNvSpPr/>
      </dsp:nvSpPr>
      <dsp:spPr>
        <a:xfrm>
          <a:off x="2343149" y="1948499"/>
          <a:ext cx="1757362" cy="1115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Etçiller </a:t>
          </a:r>
          <a:endParaRPr lang="tr-TR" sz="2300" kern="1200" dirty="0"/>
        </a:p>
      </dsp:txBody>
      <dsp:txXfrm>
        <a:off x="2343149" y="1948499"/>
        <a:ext cx="1757362" cy="1115925"/>
      </dsp:txXfrm>
    </dsp:sp>
    <dsp:sp modelId="{ED9C84EE-C081-43C4-B794-054A03D95C1C}">
      <dsp:nvSpPr>
        <dsp:cNvPr id="0" name=""/>
        <dsp:cNvSpPr/>
      </dsp:nvSpPr>
      <dsp:spPr>
        <a:xfrm>
          <a:off x="4295774" y="1763000"/>
          <a:ext cx="1757362" cy="11159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FA8427-A9C0-46EC-9FA2-FDE82E7104B3}">
      <dsp:nvSpPr>
        <dsp:cNvPr id="0" name=""/>
        <dsp:cNvSpPr/>
      </dsp:nvSpPr>
      <dsp:spPr>
        <a:xfrm>
          <a:off x="4491037" y="1948499"/>
          <a:ext cx="1757362" cy="1115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Hem etçil hem otçullar</a:t>
          </a:r>
          <a:endParaRPr lang="tr-TR" sz="2300" kern="1200" dirty="0"/>
        </a:p>
      </dsp:txBody>
      <dsp:txXfrm>
        <a:off x="4491037" y="1948499"/>
        <a:ext cx="1757362" cy="111592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09EF7E-53C5-4670-9A34-943A7BC1F714}">
      <dsp:nvSpPr>
        <dsp:cNvPr id="0" name=""/>
        <dsp:cNvSpPr/>
      </dsp:nvSpPr>
      <dsp:spPr>
        <a:xfrm>
          <a:off x="2408024" y="1219990"/>
          <a:ext cx="1172334" cy="5579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209"/>
              </a:lnTo>
              <a:lnTo>
                <a:pt x="1172334" y="380209"/>
              </a:lnTo>
              <a:lnTo>
                <a:pt x="1172334" y="55792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F0E05A-9B4A-41C2-B848-7406A2F591C1}">
      <dsp:nvSpPr>
        <dsp:cNvPr id="0" name=""/>
        <dsp:cNvSpPr/>
      </dsp:nvSpPr>
      <dsp:spPr>
        <a:xfrm>
          <a:off x="1235690" y="1219990"/>
          <a:ext cx="1172334" cy="557924"/>
        </a:xfrm>
        <a:custGeom>
          <a:avLst/>
          <a:gdLst/>
          <a:ahLst/>
          <a:cxnLst/>
          <a:rect l="0" t="0" r="0" b="0"/>
          <a:pathLst>
            <a:path>
              <a:moveTo>
                <a:pt x="1172334" y="0"/>
              </a:moveTo>
              <a:lnTo>
                <a:pt x="1172334" y="380209"/>
              </a:lnTo>
              <a:lnTo>
                <a:pt x="0" y="380209"/>
              </a:lnTo>
              <a:lnTo>
                <a:pt x="0" y="55792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CA981F-F17A-41AC-A2CD-10E36D2258C5}">
      <dsp:nvSpPr>
        <dsp:cNvPr id="0" name=""/>
        <dsp:cNvSpPr/>
      </dsp:nvSpPr>
      <dsp:spPr>
        <a:xfrm>
          <a:off x="1448841" y="1829"/>
          <a:ext cx="1918364" cy="12181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6A45C01-0EA5-4E89-9333-EDFD98FABFEE}">
      <dsp:nvSpPr>
        <dsp:cNvPr id="0" name=""/>
        <dsp:cNvSpPr/>
      </dsp:nvSpPr>
      <dsp:spPr>
        <a:xfrm>
          <a:off x="1661993" y="204323"/>
          <a:ext cx="1918364" cy="12181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/>
            <a:t>Solunum </a:t>
          </a:r>
          <a:endParaRPr lang="tr-TR" sz="3100" kern="1200" dirty="0"/>
        </a:p>
      </dsp:txBody>
      <dsp:txXfrm>
        <a:off x="1661993" y="204323"/>
        <a:ext cx="1918364" cy="1218161"/>
      </dsp:txXfrm>
    </dsp:sp>
    <dsp:sp modelId="{538F43B1-2107-4B4F-A6DC-A733A386B10D}">
      <dsp:nvSpPr>
        <dsp:cNvPr id="0" name=""/>
        <dsp:cNvSpPr/>
      </dsp:nvSpPr>
      <dsp:spPr>
        <a:xfrm>
          <a:off x="276507" y="1777915"/>
          <a:ext cx="1918364" cy="12181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41058B-94B8-40A3-BF17-150E041064C2}">
      <dsp:nvSpPr>
        <dsp:cNvPr id="0" name=""/>
        <dsp:cNvSpPr/>
      </dsp:nvSpPr>
      <dsp:spPr>
        <a:xfrm>
          <a:off x="489659" y="1980409"/>
          <a:ext cx="1918364" cy="12181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/>
            <a:t>Oksijenli solunum</a:t>
          </a:r>
          <a:endParaRPr lang="tr-TR" sz="3100" kern="1200" dirty="0"/>
        </a:p>
      </dsp:txBody>
      <dsp:txXfrm>
        <a:off x="489659" y="1980409"/>
        <a:ext cx="1918364" cy="1218161"/>
      </dsp:txXfrm>
    </dsp:sp>
    <dsp:sp modelId="{3C530372-AD36-4C9A-AC24-40A2B7032F8A}">
      <dsp:nvSpPr>
        <dsp:cNvPr id="0" name=""/>
        <dsp:cNvSpPr/>
      </dsp:nvSpPr>
      <dsp:spPr>
        <a:xfrm>
          <a:off x="2621175" y="1777915"/>
          <a:ext cx="1918364" cy="12181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9B33679-3C91-4FF1-B3C0-EBCC85C9ACB5}">
      <dsp:nvSpPr>
        <dsp:cNvPr id="0" name=""/>
        <dsp:cNvSpPr/>
      </dsp:nvSpPr>
      <dsp:spPr>
        <a:xfrm>
          <a:off x="2834327" y="1980409"/>
          <a:ext cx="1918364" cy="12181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/>
            <a:t>Oksijensiz solunum</a:t>
          </a:r>
          <a:endParaRPr lang="tr-TR" sz="3100" kern="1200" dirty="0"/>
        </a:p>
      </dsp:txBody>
      <dsp:txXfrm>
        <a:off x="2834327" y="1980409"/>
        <a:ext cx="1918364" cy="12181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7C1A2-B71F-48A5-8D9E-2270B73B5969}" type="datetimeFigureOut">
              <a:rPr lang="tr-TR" smtClean="0"/>
              <a:pPr/>
              <a:t>05.02.2017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BABD6-A841-4445-B87E-B535BDFF94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72552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ABD6-A841-4445-B87E-B535BDFF940D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4762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ABD6-A841-4445-B87E-B535BDFF940D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7983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3A7C62-6FFD-403F-9CCB-4A82B8463CD6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8A21E5-4AF9-4DF6-BF6B-1C4C825536F2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7E048C-A4D9-4540-86BD-3CE33063471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Başlık ve Diyagram veya Kuruluş Grafiğ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SmartArt Yer Tutucusu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FEE93-0BEE-434D-9BC0-9FAE581A53C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AED74-5855-49FC-8C1A-3817EE2A065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13979B-129A-4196-A6C4-697A915F60C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21C79F-B61E-4DC4-B829-065EAE37C41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C273B5-AFC8-4C44-BEA4-90BDEA41244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7B54CD-FE7D-45A5-814E-18C67249D4CA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286733-0E1A-4A4F-8C4E-88E77F982C93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72F392-F15C-4AB7-A855-016531621972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46784C-0C21-4FB3-8FD5-CF46AD22E88F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924B084-9AD5-4555-A31C-4CCAEAFD243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18" Type="http://schemas.openxmlformats.org/officeDocument/2006/relationships/image" Target="../media/image17.gif"/><Relationship Id="rId26" Type="http://schemas.openxmlformats.org/officeDocument/2006/relationships/image" Target="../media/image25.gif"/><Relationship Id="rId3" Type="http://schemas.openxmlformats.org/officeDocument/2006/relationships/image" Target="../media/image2.gif"/><Relationship Id="rId21" Type="http://schemas.openxmlformats.org/officeDocument/2006/relationships/image" Target="../media/image20.gif"/><Relationship Id="rId34" Type="http://schemas.openxmlformats.org/officeDocument/2006/relationships/image" Target="../media/image33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17" Type="http://schemas.openxmlformats.org/officeDocument/2006/relationships/image" Target="../media/image16.gif"/><Relationship Id="rId25" Type="http://schemas.openxmlformats.org/officeDocument/2006/relationships/image" Target="../media/image24.gif"/><Relationship Id="rId33" Type="http://schemas.openxmlformats.org/officeDocument/2006/relationships/image" Target="../media/image32.gif"/><Relationship Id="rId38" Type="http://schemas.openxmlformats.org/officeDocument/2006/relationships/image" Target="../media/image37.gif"/><Relationship Id="rId2" Type="http://schemas.openxmlformats.org/officeDocument/2006/relationships/image" Target="../media/image1.gif"/><Relationship Id="rId16" Type="http://schemas.openxmlformats.org/officeDocument/2006/relationships/image" Target="../media/image15.gif"/><Relationship Id="rId20" Type="http://schemas.openxmlformats.org/officeDocument/2006/relationships/image" Target="../media/image19.gif"/><Relationship Id="rId29" Type="http://schemas.openxmlformats.org/officeDocument/2006/relationships/image" Target="../media/image28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24" Type="http://schemas.openxmlformats.org/officeDocument/2006/relationships/image" Target="../media/image23.gif"/><Relationship Id="rId32" Type="http://schemas.openxmlformats.org/officeDocument/2006/relationships/image" Target="../media/image31.gif"/><Relationship Id="rId37" Type="http://schemas.openxmlformats.org/officeDocument/2006/relationships/image" Target="../media/image36.gif"/><Relationship Id="rId5" Type="http://schemas.openxmlformats.org/officeDocument/2006/relationships/image" Target="../media/image4.gif"/><Relationship Id="rId15" Type="http://schemas.openxmlformats.org/officeDocument/2006/relationships/image" Target="../media/image14.gif"/><Relationship Id="rId23" Type="http://schemas.openxmlformats.org/officeDocument/2006/relationships/image" Target="../media/image22.gif"/><Relationship Id="rId28" Type="http://schemas.openxmlformats.org/officeDocument/2006/relationships/image" Target="../media/image27.gif"/><Relationship Id="rId36" Type="http://schemas.openxmlformats.org/officeDocument/2006/relationships/image" Target="../media/image35.gif"/><Relationship Id="rId10" Type="http://schemas.openxmlformats.org/officeDocument/2006/relationships/image" Target="../media/image9.gif"/><Relationship Id="rId19" Type="http://schemas.openxmlformats.org/officeDocument/2006/relationships/image" Target="../media/image18.gif"/><Relationship Id="rId31" Type="http://schemas.openxmlformats.org/officeDocument/2006/relationships/image" Target="../media/image30.gif"/><Relationship Id="rId4" Type="http://schemas.openxmlformats.org/officeDocument/2006/relationships/image" Target="../media/image3.gif"/><Relationship Id="rId9" Type="http://schemas.openxmlformats.org/officeDocument/2006/relationships/image" Target="../media/image8.gif"/><Relationship Id="rId14" Type="http://schemas.openxmlformats.org/officeDocument/2006/relationships/image" Target="../media/image13.gif"/><Relationship Id="rId22" Type="http://schemas.openxmlformats.org/officeDocument/2006/relationships/image" Target="../media/image21.gif"/><Relationship Id="rId27" Type="http://schemas.openxmlformats.org/officeDocument/2006/relationships/image" Target="../media/image26.gif"/><Relationship Id="rId30" Type="http://schemas.openxmlformats.org/officeDocument/2006/relationships/image" Target="../media/image29.gif"/><Relationship Id="rId35" Type="http://schemas.openxmlformats.org/officeDocument/2006/relationships/image" Target="../media/image3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gif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jpeg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4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9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openxmlformats.org/officeDocument/2006/relationships/image" Target="../media/image173.png"/><Relationship Id="rId7" Type="http://schemas.openxmlformats.org/officeDocument/2006/relationships/image" Target="../media/image176.jpe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jpeg"/><Relationship Id="rId11" Type="http://schemas.openxmlformats.org/officeDocument/2006/relationships/image" Target="../media/image180.jpeg"/><Relationship Id="rId5" Type="http://schemas.openxmlformats.org/officeDocument/2006/relationships/image" Target="../media/image174.jpeg"/><Relationship Id="rId10" Type="http://schemas.openxmlformats.org/officeDocument/2006/relationships/image" Target="../media/image179.jpeg"/><Relationship Id="rId4" Type="http://schemas.microsoft.com/office/2007/relationships/hdphoto" Target="../media/hdphoto1.wdp"/><Relationship Id="rId9" Type="http://schemas.openxmlformats.org/officeDocument/2006/relationships/image" Target="../media/image17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image" Target="../media/image53.jpeg"/><Relationship Id="rId18" Type="http://schemas.openxmlformats.org/officeDocument/2006/relationships/image" Target="../media/image58.jpeg"/><Relationship Id="rId3" Type="http://schemas.openxmlformats.org/officeDocument/2006/relationships/image" Target="../media/image48.jpeg"/><Relationship Id="rId7" Type="http://schemas.openxmlformats.org/officeDocument/2006/relationships/diagramLayout" Target="../diagrams/layout2.xml"/><Relationship Id="rId12" Type="http://schemas.openxmlformats.org/officeDocument/2006/relationships/image" Target="../media/image52.jpeg"/><Relationship Id="rId17" Type="http://schemas.openxmlformats.org/officeDocument/2006/relationships/image" Target="../media/image57.jpeg"/><Relationship Id="rId2" Type="http://schemas.openxmlformats.org/officeDocument/2006/relationships/image" Target="../media/image47.jpeg"/><Relationship Id="rId16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image" Target="../media/image51.jpeg"/><Relationship Id="rId5" Type="http://schemas.openxmlformats.org/officeDocument/2006/relationships/image" Target="../media/image50.jpeg"/><Relationship Id="rId15" Type="http://schemas.openxmlformats.org/officeDocument/2006/relationships/image" Target="../media/image55.jpeg"/><Relationship Id="rId10" Type="http://schemas.microsoft.com/office/2007/relationships/diagramDrawing" Target="../diagrams/drawing2.xml"/><Relationship Id="rId19" Type="http://schemas.openxmlformats.org/officeDocument/2006/relationships/image" Target="../media/image59.jpeg"/><Relationship Id="rId4" Type="http://schemas.openxmlformats.org/officeDocument/2006/relationships/image" Target="../media/image49.jpeg"/><Relationship Id="rId9" Type="http://schemas.openxmlformats.org/officeDocument/2006/relationships/diagramColors" Target="../diagrams/colors2.xml"/><Relationship Id="rId14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_85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7715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5" descr="_96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0"/>
            <a:ext cx="10953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6" descr="_192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5257800"/>
            <a:ext cx="9525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7" descr="_371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28956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8" descr="_632_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19200"/>
            <a:ext cx="9144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9" descr="21[1]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505200"/>
            <a:ext cx="6286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10" descr="animasyon__5_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2286000"/>
            <a:ext cx="11620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11" descr="bear_eating_picnic_md_wht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00800" y="4343400"/>
            <a:ext cx="13335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2" descr="beaver_scaring_tree_md_wht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14800" y="5334000"/>
            <a:ext cx="12287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3" descr="blmrdrose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57800" y="3886200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4" descr="black_sheep_md_wht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4800" y="5715000"/>
            <a:ext cx="1143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5" descr="buckterritory_fighting_md_wht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219200" y="3429000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6" descr="brachio_md_wht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828800" y="5715000"/>
            <a:ext cx="762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7" descr="brownbear2_gothoney_md_wht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1000" y="4114800"/>
            <a:ext cx="904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8" descr="bunny_balancing_md_wht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447800" y="4343400"/>
            <a:ext cx="923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9" descr="bunny_easter_eggs_md_wht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400800" y="5715000"/>
            <a:ext cx="1238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20" descr="Yunus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572000" y="4572000"/>
            <a:ext cx="9620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21" descr="xmastree_presents_md_wht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848600" y="304800"/>
            <a:ext cx="923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2" descr="vulture_snacking_md_wht"/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696200" y="5334000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3" descr="TFRFE"/>
          <p:cNvPicPr>
            <a:picLocks noChangeAspect="1" noChangeArrowheads="1" noCrop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486400" y="5181600"/>
            <a:ext cx="7762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24" descr="TFRF2"/>
          <p:cNvPicPr>
            <a:picLocks noChangeAspect="1" noChangeArrowheads="1" noCrop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743200" y="1219200"/>
            <a:ext cx="6858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5" name="Picture 25" descr="TFRE4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096000" y="3886200"/>
            <a:ext cx="695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6" name="Picture 26" descr="TFR919"/>
          <p:cNvPicPr>
            <a:picLocks noChangeAspect="1" noChangeArrowheads="1" noCrop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620000" y="1524000"/>
            <a:ext cx="12573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7" name="Picture 27" descr="TFR639"/>
          <p:cNvPicPr>
            <a:picLocks noChangeAspect="1" noChangeArrowheads="1" noCrop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514600" y="41148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8" name="Picture 29" descr="TFR370"/>
          <p:cNvPicPr>
            <a:picLocks noChangeAspect="1" noChangeArrowheads="1" noCrop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810000" y="426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9" name="Picture 30" descr="TFR352"/>
          <p:cNvPicPr>
            <a:picLocks noChangeAspect="1" noChangeArrowheads="1" noCrop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924800" y="289560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0" name="Picture 31" descr="TFR270"/>
          <p:cNvPicPr>
            <a:picLocks noChangeAspect="1" noChangeArrowheads="1" noCrop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2819400" y="5867400"/>
            <a:ext cx="9906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1" name="Picture 32" descr="TFR208"/>
          <p:cNvPicPr>
            <a:picLocks noChangeAspect="1" noChangeArrowheads="1" noCrop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304800" y="4495800"/>
            <a:ext cx="10668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2" name="Picture 33" descr="TFR203"/>
          <p:cNvPicPr>
            <a:picLocks noChangeAspect="1" noChangeArrowheads="1" noCrop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1600200" y="2057400"/>
            <a:ext cx="10842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3" name="Picture 34" descr="TFR26E"/>
          <p:cNvPicPr>
            <a:picLocks noChangeAspect="1" noChangeArrowheads="1" noCrop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781800" y="152400"/>
            <a:ext cx="950913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4" name="Picture 35" descr="TFR25D"/>
          <p:cNvPicPr>
            <a:picLocks noChangeAspect="1" noChangeArrowheads="1" noCrop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3810000" y="2709863"/>
            <a:ext cx="1447800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5" name="Picture 36" descr="elephant_ear_twitch_md_wht"/>
          <p:cNvPicPr>
            <a:picLocks noChangeAspect="1" noChangeArrowheads="1" noCrop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3657600" y="1600200"/>
            <a:ext cx="8667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6" name="Picture 37" descr="giraffes_eat_trees_md_wht"/>
          <p:cNvPicPr>
            <a:picLocks noChangeAspect="1" noChangeArrowheads="1" noCrop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4876800" y="1219200"/>
            <a:ext cx="1047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7" name="Picture 38" descr="gune"/>
          <p:cNvPicPr>
            <a:picLocks noChangeAspect="1" noChangeArrowheads="1" noCrop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2743200" y="2209800"/>
            <a:ext cx="762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8" name="Picture 39" descr="jerry_camel_walking_md_wht"/>
          <p:cNvPicPr>
            <a:picLocks noChangeAspect="1" noChangeArrowheads="1" noCrop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6324600" y="1752600"/>
            <a:ext cx="9525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9" name="Picture 40" descr="lawyers_talking_md_wht"/>
          <p:cNvPicPr>
            <a:picLocks noChangeAspect="1" noChangeArrowheads="1" noCrop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2590800" y="3124200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0" name="Picture 41" descr="TFR23B"/>
          <p:cNvPicPr>
            <a:picLocks noChangeAspect="1" noChangeArrowheads="1" noCrop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5334000" y="2819400"/>
            <a:ext cx="12668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11" name="Rectangle 4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tr-TR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BESİN ZİNCİRİ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1-Birincil Tüketiciler (Otçullar)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8100" y="2209800"/>
            <a:ext cx="9144000" cy="1981200"/>
          </a:xfrm>
          <a:noFill/>
        </p:spPr>
        <p:txBody>
          <a:bodyPr>
            <a:no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İhtiyaçları olan besin maddelerini ve enerjiyi üreticilerden yani yeşil bitkilerden (üreticiler) karşılayan canlılardır.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sz="40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"/>
            <a:ext cx="9144000" cy="3210720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Koyun, keçi, inek, et, eşek, geyik, fil, zürafa, zebra, sincap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tavşan…</a:t>
            </a:r>
            <a:endParaRPr lang="tr-TR" sz="4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tr-TR" sz="3600" dirty="0"/>
          </a:p>
        </p:txBody>
      </p:sp>
      <p:pic>
        <p:nvPicPr>
          <p:cNvPr id="5" name="Picture 4" descr="http://www.abvizyon.com/img/haber/sig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3702" y="2978147"/>
            <a:ext cx="2285998" cy="160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http://t0.gstatic.com/images?q=tbn:ANd9GcSgtyRvDWV2h5nkegfa4_GlQrsOKKP0MWE5op1Z5Fy6c0RqVi4eu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210720"/>
            <a:ext cx="2333431" cy="1779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8" descr="http://t3.gstatic.com/images?q=tbn:ANd9GcSDYdpKQG9nzeZc-knLaPjXvNzVv8Qabz1z2O_NeAEkeYqlQDqKr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7012" y="4951948"/>
            <a:ext cx="2466975" cy="18478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0" descr="http://t2.gstatic.com/images?q=tbn:ANd9GcR_ba8zpX1T7FOV12llP-YE_54qLFkldurRcjt8QIvOQEFgHQmt7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140324"/>
            <a:ext cx="2286000" cy="17430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1426" name="Picture 2" descr="herbivorous animals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923" y="1212848"/>
            <a:ext cx="2435679" cy="17145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1428" name="Picture 4" descr="herbivorous animals ile ilgili g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5525" y="2865975"/>
            <a:ext cx="2635056" cy="19762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1430" name="Picture 6" descr="herbivorous animals ile ilgili görsel sonucu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0558" y="4652054"/>
            <a:ext cx="2435225" cy="22313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1432" name="Picture 8" descr="herbivorous animals ile ilgili görsel sonuc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0925" y="1185551"/>
            <a:ext cx="2574493" cy="17184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1436" name="Picture 12" descr="İlgili resi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9400" y="935864"/>
            <a:ext cx="2362200" cy="19618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437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4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2-İkincil Tüketiciler (Etçiller)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1524000"/>
          </a:xfrm>
          <a:noFill/>
        </p:spPr>
        <p:txBody>
          <a:bodyPr>
            <a:no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İhtiyaçları olan besin maddelerini ve enerjiyi diğer hayvanları (otçul ve diğer etçilleri) yiyerek karşılayan canlılardır.</a:t>
            </a:r>
          </a:p>
          <a:p>
            <a:pPr marL="0" indent="0" algn="ctr">
              <a:buNone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850110"/>
            <a:ext cx="9144000" cy="1676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Aslan, kaplan, köpek, kurt, tilki, sansar, kartal, şahin, baykuş, atmaca, kertenkele, timsah, köpek balığı,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yılan…</a:t>
            </a:r>
            <a:endParaRPr lang="tr-TR" sz="3600" dirty="0"/>
          </a:p>
        </p:txBody>
      </p:sp>
      <p:pic>
        <p:nvPicPr>
          <p:cNvPr id="4" name="Picture 9" descr="http://minik.nikferce.com/Files/resimler/etcil.jpg"/>
          <p:cNvPicPr>
            <a:picLocks noChangeAspect="1" noChangeArrowheads="1"/>
          </p:cNvPicPr>
          <p:nvPr/>
        </p:nvPicPr>
        <p:blipFill>
          <a:blip r:embed="rId3" cstate="print"/>
          <a:srcRect b="20000"/>
          <a:stretch>
            <a:fillRect/>
          </a:stretch>
        </p:blipFill>
        <p:spPr bwMode="auto">
          <a:xfrm>
            <a:off x="0" y="5638801"/>
            <a:ext cx="9144000" cy="121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450" name="Picture 2" descr="carnivorous animals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00" y="4419600"/>
            <a:ext cx="1625601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2452" name="Picture 4" descr="İlgili resi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391026"/>
            <a:ext cx="1466850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2454" name="Picture 6" descr="carnivorous animals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1049" y="4399518"/>
            <a:ext cx="1860551" cy="123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2456" name="Picture 8" descr="İlgili resi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3199" y="4361418"/>
            <a:ext cx="1904642" cy="126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2458" name="Picture 10" descr="İlgili resi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6268" y="4312197"/>
            <a:ext cx="1641015" cy="131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309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66" name="Picture 14" descr="http://t0.gstatic.com/images?q=tbn:ANd9GcTgDrPkAOULwzR1THmZg0xrh6NUiTnhMRv12gZfSgT6vCA9Qd6H_aGof_Aw"/>
          <p:cNvPicPr>
            <a:picLocks noChangeAspect="1" noChangeArrowheads="1"/>
          </p:cNvPicPr>
          <p:nvPr/>
        </p:nvPicPr>
        <p:blipFill>
          <a:blip r:embed="rId2" cstate="print"/>
          <a:srcRect r="60494"/>
          <a:stretch>
            <a:fillRect/>
          </a:stretch>
        </p:blipFill>
        <p:spPr bwMode="auto">
          <a:xfrm>
            <a:off x="8077200" y="2819400"/>
            <a:ext cx="848139" cy="2133600"/>
          </a:xfrm>
          <a:prstGeom prst="rect">
            <a:avLst/>
          </a:prstGeom>
          <a:noFill/>
        </p:spPr>
      </p:pic>
      <p:pic>
        <p:nvPicPr>
          <p:cNvPr id="202764" name="Picture 12" descr="http://t1.gstatic.com/images?q=tbn:ANd9GcRYnCu9alNp6yy99ARQRt-57H_3nGSz2WjB5Y7NgbRFyUcnCiXr-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6525" y="0"/>
            <a:ext cx="2657475" cy="17240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2762" name="Picture 10" descr="http://t3.gstatic.com/images?q=tbn:ANd9GcT_JixRDQue3iTkMZtfWnzhoI_vpxCJBe2Z8dQq5Jj4fNTKwk8QR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686050" cy="17049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81200" y="228600"/>
            <a:ext cx="54864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3-Üçüncül Tüketiciler (Hepçiller)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916112"/>
            <a:ext cx="9118600" cy="2286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İhtiyaçları olan besin maddelerini ve enerjiyi hem üreticileri yani yeşil bitkileri hem de diğer tüketicileri yani hayvanları yiyerek karşılayan canlılardır.</a:t>
            </a:r>
          </a:p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İnsan, ayı, maymun, kuşların büyük bir bölümü, kaplumbağa, bazı balıklar,fare, domuz.</a:t>
            </a:r>
          </a:p>
          <a:p>
            <a:pPr algn="ctr"/>
            <a:endParaRPr lang="tr-TR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202754" name="Picture 2" descr="http://t0.gstatic.com/images?q=tbn:ANd9GcQFrK02KdJHeXkcdLkXPdAqkRfd3rXMqdDLXtmVyuXaakPpjw_ul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38699"/>
            <a:ext cx="2257425" cy="20193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2756" name="Picture 4" descr="http://t0.gstatic.com/images?q=tbn:ANd9GcQJJFO9CR6J94gscSBusjtZb86IRLBvEFv9yWqeKK8MB9KfjQUPmQ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9800" y="4867274"/>
            <a:ext cx="2714625" cy="19907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2758" name="Picture 6" descr="http://t3.gstatic.com/images?q=tbn:ANd9GcTP8oluaSQ2OhhLz437g0eIQJLJfEn-uUAIrf0lW78uBIf0JZ7uKQ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772024"/>
            <a:ext cx="2190750" cy="20859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2760" name="Picture 8" descr="http://t3.gstatic.com/images?q=tbn:ANd9GcSZk_UM4f_X1HEckPKkxrtQrVt7IcjWQy06yldFuiwh4zycvLCrgQ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29400" y="4953000"/>
            <a:ext cx="2514600" cy="190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AYRIŞTIRICILAR (Çürükçüler)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0" y="2057400"/>
            <a:ext cx="9144000" cy="2743200"/>
          </a:xfrm>
          <a:noFill/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Bitki ve hayvan kalıntılarını parçalayarak, hem kendi besinlerini sağlarlar hem de çeşitli kimyasal maddeleri ayrıştırarak yeniden canlılar tarafından kullanılabilir hale getirirler.</a:t>
            </a:r>
          </a:p>
          <a:p>
            <a:pPr algn="ctr" eaLnBrk="1" hangingPunct="1"/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Örn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; Bakteriler, mantarlar…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vb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3476" name="Picture 4" descr="saprophyte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4814887"/>
            <a:ext cx="4979013" cy="204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3478" name="Picture 6" descr="İ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8644" y="4800600"/>
            <a:ext cx="1525355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3480" name="Picture 8" descr="İlgili resi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612" y="4789487"/>
            <a:ext cx="2724150" cy="204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73786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6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Forte" pitchFamily="66" charset="0"/>
              </a:rPr>
              <a:t>Besin Zinciri</a:t>
            </a:r>
            <a:endParaRPr lang="tr-TR" sz="6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Forte" pitchFamily="66" charset="0"/>
            </a:endParaRPr>
          </a:p>
        </p:txBody>
      </p:sp>
      <p:pic>
        <p:nvPicPr>
          <p:cNvPr id="237570" name="Picture 2" descr="besin zinciri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37867"/>
            <a:ext cx="9144000" cy="513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8" name="Picture 2" descr="food chain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667000"/>
            <a:ext cx="548640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hain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0"/>
            <a:ext cx="7347853" cy="1524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Besin Zinciri </a:t>
            </a:r>
            <a:endParaRPr lang="tr-T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2057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Madde ve enerjinin bir canlıdan diğerine aktarılmasını gösteren yapıya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besin zinciri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denir. 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Besin zincirinde her halka bir canlıyı temsil eder.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Besin Zinciri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3258" name="Picture 10" descr="http://cdis.missouri.edu/exec/data/courses2/6554/images/foodchai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270" y="1066800"/>
            <a:ext cx="8016130" cy="4724400"/>
          </a:xfrm>
          <a:prstGeom prst="rect">
            <a:avLst/>
          </a:prstGeom>
          <a:noFill/>
        </p:spPr>
      </p:pic>
      <p:pic>
        <p:nvPicPr>
          <p:cNvPr id="17" name="Picture 2" descr="http://img.blogcu.com/uploads/bblogcuu_d1_besin_zinciri_0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3E0DA"/>
              </a:clrFrom>
              <a:clrTo>
                <a:srgbClr val="F3E0DA">
                  <a:alpha val="0"/>
                </a:srgbClr>
              </a:clrTo>
            </a:clrChange>
          </a:blip>
          <a:srcRect l="9091" t="79747" r="65909" b="6751"/>
          <a:stretch>
            <a:fillRect/>
          </a:stretch>
        </p:blipFill>
        <p:spPr bwMode="auto">
          <a:xfrm>
            <a:off x="4648200" y="2590800"/>
            <a:ext cx="1676400" cy="609600"/>
          </a:xfrm>
          <a:prstGeom prst="rect">
            <a:avLst/>
          </a:prstGeom>
          <a:noFill/>
        </p:spPr>
      </p:pic>
      <p:cxnSp>
        <p:nvCxnSpPr>
          <p:cNvPr id="19" name="18 Düz Ok Bağlayıcısı"/>
          <p:cNvCxnSpPr/>
          <p:nvPr/>
        </p:nvCxnSpPr>
        <p:spPr>
          <a:xfrm flipV="1">
            <a:off x="4800600" y="3276600"/>
            <a:ext cx="2286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29 Düz Ok Bağlayıcısı"/>
          <p:cNvCxnSpPr/>
          <p:nvPr/>
        </p:nvCxnSpPr>
        <p:spPr>
          <a:xfrm rot="16200000" flipV="1">
            <a:off x="5295900" y="3467100"/>
            <a:ext cx="6096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 rot="10800000" flipV="1">
            <a:off x="5943600" y="2743200"/>
            <a:ext cx="4572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/>
          <p:nvPr/>
        </p:nvCxnSpPr>
        <p:spPr>
          <a:xfrm rot="16200000" flipH="1">
            <a:off x="4800600" y="2286000"/>
            <a:ext cx="5334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37 Düz Ok Bağlayıcısı"/>
          <p:cNvCxnSpPr/>
          <p:nvPr/>
        </p:nvCxnSpPr>
        <p:spPr>
          <a:xfrm>
            <a:off x="3657600" y="1981200"/>
            <a:ext cx="1066800" cy="609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40 Dikdörtgen"/>
          <p:cNvSpPr/>
          <p:nvPr/>
        </p:nvSpPr>
        <p:spPr>
          <a:xfrm>
            <a:off x="2057400" y="762000"/>
            <a:ext cx="12192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Üretici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4648200" y="914400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1.Dereceden tüketici (otçul)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4572000" y="2895600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Ayrıştırıcılar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7239000" y="5334000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3.Dereceden tüketici (etçil)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1371600" y="5715000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4.Dereceden tüketici (etçil)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457200" y="3352800"/>
            <a:ext cx="9906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 kaynağı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7391400" y="2209800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2.Dereceden tüketici(etçil)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İlgili resi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67" t="14539" r="3703" b="33513"/>
          <a:stretch/>
        </p:blipFill>
        <p:spPr bwMode="auto">
          <a:xfrm>
            <a:off x="0" y="0"/>
            <a:ext cx="9144000" cy="198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0 Dikdörtgen"/>
          <p:cNvSpPr/>
          <p:nvPr/>
        </p:nvSpPr>
        <p:spPr>
          <a:xfrm>
            <a:off x="-152400" y="2184400"/>
            <a:ext cx="12192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Üretici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41 Dikdörtgen"/>
          <p:cNvSpPr/>
          <p:nvPr/>
        </p:nvSpPr>
        <p:spPr>
          <a:xfrm>
            <a:off x="1524000" y="2184400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1.Dereceden tüketici (otçul)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44 Dikdörtgen"/>
          <p:cNvSpPr/>
          <p:nvPr/>
        </p:nvSpPr>
        <p:spPr>
          <a:xfrm>
            <a:off x="6705600" y="2171700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3.Dereceden tüketici (etçil)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47 Dikdörtgen"/>
          <p:cNvSpPr/>
          <p:nvPr/>
        </p:nvSpPr>
        <p:spPr>
          <a:xfrm>
            <a:off x="3886200" y="2184400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2.Dereceden tüketici(etçil)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2" descr="İlgili resi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000"/>
          <a:stretch/>
        </p:blipFill>
        <p:spPr bwMode="auto">
          <a:xfrm>
            <a:off x="12700" y="4114800"/>
            <a:ext cx="9245597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40 Dikdörtgen"/>
          <p:cNvSpPr/>
          <p:nvPr/>
        </p:nvSpPr>
        <p:spPr>
          <a:xfrm>
            <a:off x="165100" y="6197600"/>
            <a:ext cx="12192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Üretici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41 Dikdörtgen"/>
          <p:cNvSpPr/>
          <p:nvPr/>
        </p:nvSpPr>
        <p:spPr>
          <a:xfrm>
            <a:off x="1689100" y="6210300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1.Dereceden tüketici (otçul)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44 Dikdörtgen"/>
          <p:cNvSpPr/>
          <p:nvPr/>
        </p:nvSpPr>
        <p:spPr>
          <a:xfrm>
            <a:off x="5676896" y="6210300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3.Dereceden tüketici (etçil)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47 Dikdörtgen"/>
          <p:cNvSpPr/>
          <p:nvPr/>
        </p:nvSpPr>
        <p:spPr>
          <a:xfrm>
            <a:off x="3682998" y="6197600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2.Dereceden tüketici(etçil)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45 Dikdörtgen"/>
          <p:cNvSpPr/>
          <p:nvPr/>
        </p:nvSpPr>
        <p:spPr>
          <a:xfrm>
            <a:off x="7378697" y="6210300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4.Dereceden tüketici (etçil)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8594" name="Picture 2" descr="mantar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992899"/>
            <a:ext cx="1752600" cy="127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17 Dikdörtgen"/>
          <p:cNvSpPr/>
          <p:nvPr/>
        </p:nvSpPr>
        <p:spPr>
          <a:xfrm>
            <a:off x="3810000" y="3408264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Ayrıştırıcılar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3228977" y="2992899"/>
            <a:ext cx="593722" cy="2838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3241677" y="4022965"/>
            <a:ext cx="581022" cy="1882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H="1">
            <a:off x="5988050" y="2862774"/>
            <a:ext cx="831845" cy="4311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635498" y="2720125"/>
            <a:ext cx="0" cy="428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 flipH="1" flipV="1">
            <a:off x="5867400" y="3789264"/>
            <a:ext cx="952495" cy="23370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 flipH="1" flipV="1">
            <a:off x="5587998" y="4331673"/>
            <a:ext cx="609598" cy="3356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Düz Ok Bağlayıcısı 33"/>
          <p:cNvCxnSpPr/>
          <p:nvPr/>
        </p:nvCxnSpPr>
        <p:spPr>
          <a:xfrm flipV="1">
            <a:off x="4340229" y="4203612"/>
            <a:ext cx="387347" cy="4401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>
            <a:endCxn id="17" idx="1"/>
          </p:cNvCxnSpPr>
          <p:nvPr/>
        </p:nvCxnSpPr>
        <p:spPr>
          <a:xfrm flipV="1">
            <a:off x="1905000" y="3598764"/>
            <a:ext cx="1905000" cy="65200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708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Ekosistem </a:t>
            </a:r>
            <a:endParaRPr lang="tr-TR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343400"/>
            <a:ext cx="9144000" cy="2514600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	Canlı ve cansız varlıkların içinde bulunduğu, yaşamlarını sürdürdükleri ve birbirleriyle etkileşimde (ilişkide) bulundukları </a:t>
            </a:r>
            <a:r>
              <a:rPr lang="tr-TR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sisteme ekosistem denir.</a:t>
            </a:r>
            <a:endParaRPr lang="tr-TR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4" name="Picture 4" descr="İlgili resi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481"/>
          <a:stretch/>
        </p:blipFill>
        <p:spPr bwMode="auto">
          <a:xfrm>
            <a:off x="59455" y="484216"/>
            <a:ext cx="8561548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26" name="Picture 6" descr="İlgili resi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267"/>
          <a:stretch/>
        </p:blipFill>
        <p:spPr bwMode="auto">
          <a:xfrm>
            <a:off x="59455" y="4531851"/>
            <a:ext cx="9144000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40 Dikdörtgen"/>
          <p:cNvSpPr/>
          <p:nvPr/>
        </p:nvSpPr>
        <p:spPr>
          <a:xfrm>
            <a:off x="59455" y="1473725"/>
            <a:ext cx="12192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Üretici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41 Dikdörtgen"/>
          <p:cNvSpPr/>
          <p:nvPr/>
        </p:nvSpPr>
        <p:spPr>
          <a:xfrm>
            <a:off x="1498591" y="1473725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1.Dereceden tüketici (otçul)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44 Dikdörtgen"/>
          <p:cNvSpPr/>
          <p:nvPr/>
        </p:nvSpPr>
        <p:spPr>
          <a:xfrm>
            <a:off x="5391147" y="1496816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3.Dereceden tüketici (etçil)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47 Dikdörtgen"/>
          <p:cNvSpPr/>
          <p:nvPr/>
        </p:nvSpPr>
        <p:spPr>
          <a:xfrm>
            <a:off x="3581402" y="1473725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2.Dereceden tüketici(etçil)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" name="Picture 2" descr="mantar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992899"/>
            <a:ext cx="1752600" cy="127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7 Dikdörtgen"/>
          <p:cNvSpPr/>
          <p:nvPr/>
        </p:nvSpPr>
        <p:spPr>
          <a:xfrm>
            <a:off x="3810000" y="3408264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Ayrıştırıcılar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>
            <a:off x="1336671" y="2527170"/>
            <a:ext cx="2486028" cy="74961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 flipH="1">
            <a:off x="5988050" y="2862774"/>
            <a:ext cx="831845" cy="4311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H="1">
            <a:off x="5486402" y="2168048"/>
            <a:ext cx="711194" cy="6850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H="1" flipV="1">
            <a:off x="5587998" y="4331673"/>
            <a:ext cx="609598" cy="3356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4631455" y="4230052"/>
            <a:ext cx="96121" cy="48325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2057400" y="3887110"/>
            <a:ext cx="1765299" cy="9432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45 Dikdörtgen"/>
          <p:cNvSpPr/>
          <p:nvPr/>
        </p:nvSpPr>
        <p:spPr>
          <a:xfrm>
            <a:off x="7200892" y="1496816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4.Dereceden tüketici (etçil)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40 Dikdörtgen"/>
          <p:cNvSpPr/>
          <p:nvPr/>
        </p:nvSpPr>
        <p:spPr>
          <a:xfrm>
            <a:off x="727071" y="6345216"/>
            <a:ext cx="12192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Üretici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41 Dikdörtgen"/>
          <p:cNvSpPr/>
          <p:nvPr/>
        </p:nvSpPr>
        <p:spPr>
          <a:xfrm>
            <a:off x="3822699" y="6345216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1.Dereceden tüketici (otçul)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47 Dikdörtgen"/>
          <p:cNvSpPr/>
          <p:nvPr/>
        </p:nvSpPr>
        <p:spPr>
          <a:xfrm>
            <a:off x="6832595" y="6297177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2.Dereceden tüketici(etçil)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3048000" y="2398466"/>
            <a:ext cx="1046159" cy="5275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>
            <a:off x="4533902" y="2041505"/>
            <a:ext cx="0" cy="72512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1402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ood chain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074" b="12645"/>
          <a:stretch/>
        </p:blipFill>
        <p:spPr bwMode="auto">
          <a:xfrm>
            <a:off x="166097" y="1864143"/>
            <a:ext cx="8965203" cy="365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0 Dikdörtgen"/>
          <p:cNvSpPr/>
          <p:nvPr/>
        </p:nvSpPr>
        <p:spPr>
          <a:xfrm>
            <a:off x="0" y="1457452"/>
            <a:ext cx="12192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Üretici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41 Dikdörtgen"/>
          <p:cNvSpPr/>
          <p:nvPr/>
        </p:nvSpPr>
        <p:spPr>
          <a:xfrm>
            <a:off x="1841489" y="1461236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1.Dereceden tüketici (otçul)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44 Dikdörtgen"/>
          <p:cNvSpPr/>
          <p:nvPr/>
        </p:nvSpPr>
        <p:spPr>
          <a:xfrm>
            <a:off x="6943698" y="1457452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3.Dereceden tüketici (etçil)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47 Dikdörtgen"/>
          <p:cNvSpPr/>
          <p:nvPr/>
        </p:nvSpPr>
        <p:spPr>
          <a:xfrm>
            <a:off x="4343393" y="1452332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2.Dereceden tüketici(etçil)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2" descr="manta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3293" y="3237316"/>
            <a:ext cx="1752600" cy="127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17 Dikdörtgen"/>
          <p:cNvSpPr/>
          <p:nvPr/>
        </p:nvSpPr>
        <p:spPr>
          <a:xfrm>
            <a:off x="3390893" y="3652681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Ayrıştırıcılar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 flipV="1">
            <a:off x="3718902" y="4398793"/>
            <a:ext cx="33748" cy="35329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45 Dikdörtgen"/>
          <p:cNvSpPr/>
          <p:nvPr/>
        </p:nvSpPr>
        <p:spPr>
          <a:xfrm>
            <a:off x="3450237" y="5522496"/>
            <a:ext cx="1905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4.Dereceden tüketici (hepçil)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3" name="Düz Ok Bağlayıcısı 12"/>
          <p:cNvCxnSpPr/>
          <p:nvPr/>
        </p:nvCxnSpPr>
        <p:spPr>
          <a:xfrm>
            <a:off x="2810484" y="3320403"/>
            <a:ext cx="614353" cy="36173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H="1">
            <a:off x="5295893" y="3320403"/>
            <a:ext cx="342907" cy="36173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H="1">
            <a:off x="5414349" y="3471813"/>
            <a:ext cx="1970701" cy="5618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1066800" y="3210097"/>
            <a:ext cx="2476493" cy="82358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1 Başlık"/>
          <p:cNvSpPr txBox="1">
            <a:spLocks/>
          </p:cNvSpPr>
          <p:nvPr/>
        </p:nvSpPr>
        <p:spPr>
          <a:xfrm>
            <a:off x="0" y="0"/>
            <a:ext cx="9144000" cy="6096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Besin Zinciri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831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Besin ağı	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066801"/>
            <a:ext cx="9144000" cy="1143000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 çok besin zincirinin bir araya gelmesiyle oluşan zincire besin ağı denir.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9618" name="Picture 2" descr="food web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7582" y="2057400"/>
            <a:ext cx="5668835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43000"/>
            <a:ext cx="4572000" cy="593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6550" name="Picture 6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1295400"/>
            <a:ext cx="4255911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991100" y="2209800"/>
            <a:ext cx="1143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81900" y="2209800"/>
            <a:ext cx="1143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7200900" y="2971800"/>
            <a:ext cx="1143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419600" y="4490079"/>
            <a:ext cx="1143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8001000" y="4490079"/>
            <a:ext cx="1143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6438900" y="4769479"/>
            <a:ext cx="533400" cy="259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6159500" y="6770359"/>
            <a:ext cx="1143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 Başlık"/>
          <p:cNvSpPr txBox="1">
            <a:spLocks/>
          </p:cNvSpPr>
          <p:nvPr/>
        </p:nvSpPr>
        <p:spPr>
          <a:xfrm>
            <a:off x="88900" y="0"/>
            <a:ext cx="91440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Besin Ağı	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 Başlık"/>
          <p:cNvSpPr txBox="1">
            <a:spLocks/>
          </p:cNvSpPr>
          <p:nvPr/>
        </p:nvSpPr>
        <p:spPr>
          <a:xfrm>
            <a:off x="654050" y="762000"/>
            <a:ext cx="3352800" cy="457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Besin Ağı 1	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 Başlık"/>
          <p:cNvSpPr txBox="1">
            <a:spLocks/>
          </p:cNvSpPr>
          <p:nvPr/>
        </p:nvSpPr>
        <p:spPr>
          <a:xfrm>
            <a:off x="5524500" y="653421"/>
            <a:ext cx="3352800" cy="457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Besin Ağı 2	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Picture 2" descr="food web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600875"/>
            <a:ext cx="5410200" cy="6259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Başlık"/>
          <p:cNvSpPr txBox="1">
            <a:spLocks/>
          </p:cNvSpPr>
          <p:nvPr/>
        </p:nvSpPr>
        <p:spPr>
          <a:xfrm>
            <a:off x="3276600" y="38100"/>
            <a:ext cx="3352800" cy="457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Besin Ağı 3	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15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 txBox="1">
            <a:spLocks/>
          </p:cNvSpPr>
          <p:nvPr/>
        </p:nvSpPr>
        <p:spPr>
          <a:xfrm rot="18627735">
            <a:off x="-1771697" y="1710853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Besin Piramidi</a:t>
            </a:r>
            <a:endParaRPr kumimoji="0" lang="tr-TR" sz="60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ood chain pyramid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310765"/>
            <a:ext cx="5029200" cy="454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Besin piramidi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Besin zincirindeki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madde, birey sayısı ve enerjinin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gruptan diğerine geçtikçe azalmasını gösteren yapıya besin piramidi veya enerji piramidi denir.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358775"/>
            <a:ext cx="7528269" cy="649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0 Dikdörtgen"/>
          <p:cNvSpPr/>
          <p:nvPr/>
        </p:nvSpPr>
        <p:spPr>
          <a:xfrm>
            <a:off x="3802234" y="6248400"/>
            <a:ext cx="1752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Üretici 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41 Dikdörtgen"/>
          <p:cNvSpPr/>
          <p:nvPr/>
        </p:nvSpPr>
        <p:spPr>
          <a:xfrm>
            <a:off x="3341151" y="4648200"/>
            <a:ext cx="2674766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1.Dereceden tüketici (otçul)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44 Dikdörtgen"/>
          <p:cNvSpPr/>
          <p:nvPr/>
        </p:nvSpPr>
        <p:spPr>
          <a:xfrm>
            <a:off x="3505200" y="1638300"/>
            <a:ext cx="23622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3.Dereceden tüketici (etçil)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47 Dikdörtgen"/>
          <p:cNvSpPr/>
          <p:nvPr/>
        </p:nvSpPr>
        <p:spPr>
          <a:xfrm>
            <a:off x="3649834" y="3048000"/>
            <a:ext cx="2217566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2.Dereceden tüketici(etçil) 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2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153400" cy="762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Besin piramidi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 rot="19800793">
            <a:off x="6889417" y="648108"/>
            <a:ext cx="556637" cy="604347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4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AYRIŞTIRICILAR </a:t>
            </a:r>
            <a:endParaRPr lang="tr-TR" sz="4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30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8" name="Picture 6" descr="İlgili resi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201"/>
          <a:stretch/>
        </p:blipFill>
        <p:spPr bwMode="auto">
          <a:xfrm>
            <a:off x="1974850" y="2162174"/>
            <a:ext cx="7181850" cy="469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-3987"/>
            <a:ext cx="82296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Besin piramidinde;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077216"/>
            <a:ext cx="9144000" cy="1803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Üreticilerden (1. basamaktan) tüketicilere doğru gidildikçe;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1- Besin miktarı azalır.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2- Enerji miktarı azalır.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3- Canlı sayısı azalır.</a:t>
            </a:r>
          </a:p>
          <a:p>
            <a:pPr>
              <a:buNone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40 Dikdörtgen"/>
          <p:cNvSpPr/>
          <p:nvPr/>
        </p:nvSpPr>
        <p:spPr>
          <a:xfrm rot="18335112">
            <a:off x="1857702" y="5949845"/>
            <a:ext cx="1387564" cy="381000"/>
          </a:xfrm>
          <a:prstGeom prst="rect">
            <a:avLst/>
          </a:prstGeom>
          <a:solidFill>
            <a:schemeClr val="bg1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Üreticiler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41 Dikdörtgen"/>
          <p:cNvSpPr/>
          <p:nvPr/>
        </p:nvSpPr>
        <p:spPr>
          <a:xfrm rot="18368178">
            <a:off x="2632433" y="4447076"/>
            <a:ext cx="1803208" cy="421622"/>
          </a:xfrm>
          <a:prstGeom prst="rect">
            <a:avLst/>
          </a:prstGeom>
          <a:solidFill>
            <a:schemeClr val="bg1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Otçullar 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40 Dikdörtgen"/>
          <p:cNvSpPr/>
          <p:nvPr/>
        </p:nvSpPr>
        <p:spPr>
          <a:xfrm rot="18335112">
            <a:off x="3790156" y="2788167"/>
            <a:ext cx="1975326" cy="381000"/>
          </a:xfrm>
          <a:prstGeom prst="rect">
            <a:avLst/>
          </a:prstGeom>
          <a:solidFill>
            <a:schemeClr val="bg1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Etçiller 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 rot="19396364">
            <a:off x="7160853" y="1681290"/>
            <a:ext cx="365678" cy="5298774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320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  <a:t>Ayrıştırıcılar </a:t>
            </a:r>
            <a:endParaRPr lang="tr-TR" sz="320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84818"/>
            <a:ext cx="9144000" cy="1143000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Üreticilerden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tüketicilere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doğru gidildikçe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;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besin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miktarı azalır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.</a:t>
            </a:r>
            <a:endParaRPr lang="tr-TR" dirty="0"/>
          </a:p>
        </p:txBody>
      </p:sp>
      <p:pic>
        <p:nvPicPr>
          <p:cNvPr id="228354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066800"/>
            <a:ext cx="6191961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0 Dikdörtgen"/>
          <p:cNvSpPr/>
          <p:nvPr/>
        </p:nvSpPr>
        <p:spPr>
          <a:xfrm>
            <a:off x="1676400" y="6629400"/>
            <a:ext cx="6191961" cy="2286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Üretici 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41 Dikdörtgen"/>
          <p:cNvSpPr/>
          <p:nvPr/>
        </p:nvSpPr>
        <p:spPr>
          <a:xfrm>
            <a:off x="2133600" y="5765271"/>
            <a:ext cx="5257800" cy="17833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1.Dereceden tüketici (otçul)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44 Dikdörtgen"/>
          <p:cNvSpPr/>
          <p:nvPr/>
        </p:nvSpPr>
        <p:spPr>
          <a:xfrm>
            <a:off x="3248380" y="3390900"/>
            <a:ext cx="3048000" cy="211289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3.Dereceden tüketici (etçil)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47 Dikdörtgen"/>
          <p:cNvSpPr/>
          <p:nvPr/>
        </p:nvSpPr>
        <p:spPr>
          <a:xfrm>
            <a:off x="2667000" y="4584171"/>
            <a:ext cx="4191000" cy="29262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2.Dereceden tüketici(etçil)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45 Dikdörtgen"/>
          <p:cNvSpPr/>
          <p:nvPr/>
        </p:nvSpPr>
        <p:spPr>
          <a:xfrm>
            <a:off x="3810000" y="2106419"/>
            <a:ext cx="1981200" cy="416801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4.Dereceden tüketici (etçil)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626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8100"/>
            <a:ext cx="9144000" cy="4038599"/>
          </a:xfrm>
        </p:spPr>
        <p:txBody>
          <a:bodyPr/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Ekosistemler canlı (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biyotik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) ve cansız (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abiyotik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) varlıklardan oluşurlar. </a:t>
            </a:r>
          </a:p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Ekosistemlerdeki insanlar, hayvanlar, bitkiler, mantarlar ve mikroorganizmalardan oluşan çevreye biyolojik (canlı = 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biyotik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) çevre,</a:t>
            </a:r>
          </a:p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Su, sıcaklık, ışık, toprak, rüzgâr (iklim), nem, hava gibi cansız varlıkların oluşturduğu çevreye de cansız (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abiyotik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çevre denir.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73162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Üreticilerden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tüketicilere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doğru gidildikçe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;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enerji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miktarı azalır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.</a:t>
            </a:r>
            <a:endParaRPr lang="tr-TR" dirty="0"/>
          </a:p>
        </p:txBody>
      </p:sp>
      <p:pic>
        <p:nvPicPr>
          <p:cNvPr id="226306" name="Picture 2" descr="five step food chain energy pyramid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73200"/>
            <a:ext cx="640634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uvarlatılmış Dikdörtgen 3"/>
          <p:cNvSpPr/>
          <p:nvPr/>
        </p:nvSpPr>
        <p:spPr>
          <a:xfrm>
            <a:off x="5257800" y="1752600"/>
            <a:ext cx="1986740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762000" y="5486400"/>
            <a:ext cx="12954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40 Dikdörtgen"/>
          <p:cNvSpPr/>
          <p:nvPr/>
        </p:nvSpPr>
        <p:spPr>
          <a:xfrm>
            <a:off x="3276600" y="6019800"/>
            <a:ext cx="9906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Üretici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41 Dikdörtgen"/>
          <p:cNvSpPr/>
          <p:nvPr/>
        </p:nvSpPr>
        <p:spPr>
          <a:xfrm>
            <a:off x="2895600" y="5118100"/>
            <a:ext cx="1524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Otçul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47 Dikdörtgen"/>
          <p:cNvSpPr/>
          <p:nvPr/>
        </p:nvSpPr>
        <p:spPr>
          <a:xfrm>
            <a:off x="3276600" y="4286250"/>
            <a:ext cx="914400" cy="361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Etçil  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47 Dikdörtgen"/>
          <p:cNvSpPr/>
          <p:nvPr/>
        </p:nvSpPr>
        <p:spPr>
          <a:xfrm>
            <a:off x="3657600" y="3635375"/>
            <a:ext cx="838200" cy="361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Etçil  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47 Dikdörtgen"/>
          <p:cNvSpPr/>
          <p:nvPr/>
        </p:nvSpPr>
        <p:spPr>
          <a:xfrm>
            <a:off x="4279900" y="2072481"/>
            <a:ext cx="647700" cy="198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Etçil 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091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2" name="Picture 2" descr="food chain pyramid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95400"/>
            <a:ext cx="6858266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3048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Üreticilerden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tüketicilere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doğru gidildikçe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;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c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anlı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sayısı azalır.</a:t>
            </a:r>
          </a:p>
          <a:p>
            <a:pPr>
              <a:buNone/>
            </a:pP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715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20497109">
            <a:off x="304800" y="3200400"/>
            <a:ext cx="8229600" cy="114300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Fotosentez</a:t>
            </a:r>
            <a:r>
              <a:rPr lang="tr-TR" sz="6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sz="6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Canlılar ve Enerji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124200"/>
            <a:ext cx="9144000" cy="3733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5D6F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Hayvanlar enerjiyi diğer canlılardan(beslenerek) bitkiler ise güneşten karşılar.(kendi besinlerini üreterek)</a:t>
            </a:r>
          </a:p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Yeryüzünde yaşayan bütün canlıların yaşamlarını sürdürebilmek için kullandıkları enerjinin temel kaynağı güneş enerjisidir.</a:t>
            </a:r>
          </a:p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Fakat hiçbir canlı güneş enerjisini doğrudan kullanamaz. Güneş enerjisini bizlerin kullanabileceği hale getiren canlılar üreticilerdir.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ile:Photosynthesi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6500" y="609600"/>
            <a:ext cx="4114800" cy="5705476"/>
          </a:xfrm>
          <a:prstGeom prst="rect">
            <a:avLst/>
          </a:prstGeom>
          <a:noFill/>
        </p:spPr>
      </p:pic>
      <p:sp>
        <p:nvSpPr>
          <p:cNvPr id="4" name="3 Yuvarlatılmış Dikdörtgen"/>
          <p:cNvSpPr/>
          <p:nvPr/>
        </p:nvSpPr>
        <p:spPr>
          <a:xfrm>
            <a:off x="7295604" y="1473696"/>
            <a:ext cx="1440160" cy="50405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Güneş ışığı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5423396" y="4786064"/>
            <a:ext cx="1584176" cy="21602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Karbondioksit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8303716" y="3201888"/>
            <a:ext cx="827584" cy="2880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Oksijen </a:t>
            </a:r>
            <a:endParaRPr lang="tr-TR" sz="1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135364" y="5722168"/>
            <a:ext cx="936104" cy="21602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0" y="1343965"/>
            <a:ext cx="4953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karbondioksit gazı,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madensel tuzlar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enzim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ve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ışık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kullanılarak,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kloroplastlarda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bulunan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klorofil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maddesi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yardımıyla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85A6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besin (glikoz)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oksijen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üretilmesi olayına FOTOSENTEZ denir.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016500" y="5257800"/>
            <a:ext cx="1752600" cy="15240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Madensel tuzlar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1 Başlık"/>
          <p:cNvSpPr>
            <a:spLocks noGrp="1"/>
          </p:cNvSpPr>
          <p:nvPr>
            <p:ph type="title"/>
          </p:nvPr>
        </p:nvSpPr>
        <p:spPr>
          <a:xfrm>
            <a:off x="304800" y="-231083"/>
            <a:ext cx="82296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Fotosentez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5D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504056"/>
          </a:xfrm>
        </p:spPr>
        <p:txBody>
          <a:bodyPr>
            <a:noAutofit/>
          </a:bodyPr>
          <a:lstStyle/>
          <a:p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Fotosentez</a:t>
            </a:r>
            <a:endParaRPr lang="tr-TR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2" descr="http://www.co2crc.com.au/images/imagelibrary/gen_diag/Photosynthesis_media.jpg"/>
          <p:cNvPicPr>
            <a:picLocks noChangeAspect="1" noChangeArrowheads="1"/>
          </p:cNvPicPr>
          <p:nvPr/>
        </p:nvPicPr>
        <p:blipFill>
          <a:blip r:embed="rId2" cstate="print"/>
          <a:srcRect b="9266"/>
          <a:stretch>
            <a:fillRect/>
          </a:stretch>
        </p:blipFill>
        <p:spPr bwMode="auto">
          <a:xfrm>
            <a:off x="0" y="818088"/>
            <a:ext cx="5400000" cy="607801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5 Yuvarlatılmış Dikdörtgen"/>
          <p:cNvSpPr/>
          <p:nvPr/>
        </p:nvSpPr>
        <p:spPr>
          <a:xfrm>
            <a:off x="3960440" y="6131396"/>
            <a:ext cx="1440160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672408" y="2242964"/>
            <a:ext cx="1440160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Güneş ışığı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456384" y="2819028"/>
            <a:ext cx="1440160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Oksijen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600400" y="4403204"/>
            <a:ext cx="1800200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Karbon dioksit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1944216" y="4475212"/>
            <a:ext cx="1080120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Şeker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387300" y="2990416"/>
            <a:ext cx="37567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Fotosentez sonucunda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besin ve oksijen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üretilir.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-6152" y="5905500"/>
            <a:ext cx="1752600" cy="3810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Madensel tuzlar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76200"/>
            <a:ext cx="9144000" cy="1676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b="1" dirty="0" smtClean="0">
                <a:ln w="18000">
                  <a:solidFill>
                    <a:srgbClr val="0099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Fotosentez olayı üretici (ototrof) canlılar olan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yeşil bitkiler</a:t>
            </a:r>
            <a:r>
              <a:rPr lang="tr-TR" b="1" dirty="0" smtClean="0">
                <a:ln w="18000">
                  <a:solidFill>
                    <a:srgbClr val="0099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bazı bakteriler (</a:t>
            </a:r>
            <a:r>
              <a:rPr lang="tr-TR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siyonabakteriler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), mavi–yeşil algler (su yosunları) </a:t>
            </a:r>
            <a:r>
              <a:rPr lang="tr-TR" b="1" dirty="0" smtClean="0">
                <a:ln w="18000">
                  <a:solidFill>
                    <a:srgbClr val="0099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öglenalar</a:t>
            </a:r>
            <a:r>
              <a:rPr lang="tr-TR" b="1" dirty="0" smtClean="0">
                <a:ln w="18000">
                  <a:solidFill>
                    <a:srgbClr val="0099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tarafından yapılır. </a:t>
            </a:r>
          </a:p>
        </p:txBody>
      </p:sp>
      <p:pic>
        <p:nvPicPr>
          <p:cNvPr id="231428" name="Picture 4" descr="Cyanobacteria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702" y="4587072"/>
            <a:ext cx="4457700" cy="2228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1432" name="Picture 8" descr="Blue green algae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2144734"/>
            <a:ext cx="2590440" cy="221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1434" name="Picture 10" descr="İ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1552" y="2144734"/>
            <a:ext cx="2950636" cy="221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1436" name="Picture 12" descr="yeşil bitkiler üreticiler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132034"/>
            <a:ext cx="2892425" cy="216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1438" name="Picture 14" descr="euglena sp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587072"/>
            <a:ext cx="3200400" cy="224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46" name="Picture 30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619859"/>
            <a:ext cx="3429000" cy="300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Dikdörtgen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Fotosentezin Gerçekleştiği Yer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14048" name="Picture 32" descr="Chloroplast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3077059"/>
            <a:ext cx="4260485" cy="324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4050" name="Picture 34" descr="İ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511286"/>
            <a:ext cx="3124200" cy="434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Düz Ok Bağlayıcısı 6"/>
          <p:cNvCxnSpPr/>
          <p:nvPr/>
        </p:nvCxnSpPr>
        <p:spPr>
          <a:xfrm>
            <a:off x="5295900" y="3991459"/>
            <a:ext cx="8001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901873"/>
            <a:ext cx="9144000" cy="18923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Fotosentez olayı bitkinin yeşil renkli kısımlarındaki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hücrelerde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bulunan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kloroplast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denilen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organellerde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yapılır.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25400"/>
            <a:ext cx="8229600" cy="625343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</a:rPr>
              <a:t>Kloroplast ve Klorofil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66FF33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1" y="3469154"/>
            <a:ext cx="4182291" cy="3428999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Klorofil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güneş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enerjisinin emilerek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hücrelerde kullanılacak bir çeşit kimyasal enerji olan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ATP enerjisine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dönüştürülmesini ve daha sonra besinlerde kimyasal enerji olarak depolanmasını sağlar.</a:t>
            </a:r>
          </a:p>
          <a:p>
            <a:endParaRPr lang="tr-TR" sz="3600" dirty="0"/>
          </a:p>
        </p:txBody>
      </p:sp>
      <p:pic>
        <p:nvPicPr>
          <p:cNvPr id="233476" name="Picture 4" descr="chlorophyll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650743"/>
            <a:ext cx="3600000" cy="218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3478" name="Picture 6" descr="Chloroplast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13335"/>
            <a:ext cx="3751217" cy="211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657600" y="776626"/>
            <a:ext cx="3505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Kloroplastlarda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klorofil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denilen madde bulunur. </a:t>
            </a:r>
          </a:p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Klorofil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maddesi bitkiye yeşil renk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verir.</a:t>
            </a:r>
            <a:endParaRPr lang="tr-TR" sz="2800" dirty="0">
              <a:latin typeface="+mn-lt"/>
            </a:endParaRPr>
          </a:p>
        </p:txBody>
      </p:sp>
    </p:spTree>
    <p:controls>
      <p:control spid="233508" name="ShockwaveFlash1" r:id="rId2" imgW="4952381" imgH="3352381"/>
    </p:controls>
    <p:extLst>
      <p:ext uri="{BB962C8B-B14F-4D97-AF65-F5344CB8AC3E}">
        <p14:creationId xmlns:p14="http://schemas.microsoft.com/office/powerpoint/2010/main" xmlns="" val="336032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o2crc.com.au/images/imagelibrary/gen_diag/Photosynthesis_media.jpg"/>
          <p:cNvPicPr>
            <a:picLocks noChangeAspect="1" noChangeArrowheads="1"/>
          </p:cNvPicPr>
          <p:nvPr/>
        </p:nvPicPr>
        <p:blipFill>
          <a:blip r:embed="rId2" cstate="print"/>
          <a:srcRect b="9266"/>
          <a:stretch>
            <a:fillRect/>
          </a:stretch>
        </p:blipFill>
        <p:spPr bwMode="auto">
          <a:xfrm>
            <a:off x="3744000" y="779988"/>
            <a:ext cx="5400000" cy="607801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4 Yuvarlatılmış Dikdörtgen"/>
          <p:cNvSpPr/>
          <p:nvPr/>
        </p:nvSpPr>
        <p:spPr>
          <a:xfrm>
            <a:off x="7704440" y="6093296"/>
            <a:ext cx="1440160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7416408" y="2204864"/>
            <a:ext cx="1440160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Güneş ışığı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200384" y="2780928"/>
            <a:ext cx="1440160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Oksijen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7344400" y="4365104"/>
            <a:ext cx="1800200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Karbon dioksit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688216" y="4437112"/>
            <a:ext cx="1080120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Şeker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737848" y="5867400"/>
            <a:ext cx="1752600" cy="3810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Madensel tuzlar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Nasıl gerçekleşir?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66FF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988040"/>
            <a:ext cx="3737848" cy="26236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1-Fotosentezde kullanılan CO2 gazı yapraklardaki 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stoma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denilen gözenekler sayesinde havadan alınır.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0" y="4523388"/>
            <a:ext cx="3787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2-Fotosentez </a:t>
            </a:r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için gerekli olan su ve madensel tuzlar köklerdeki emici tüyler tarafından topraktan alınarak yapraklara taşınır.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"/>
            <a:ext cx="9144000" cy="3581400"/>
          </a:xfrm>
        </p:spPr>
        <p:txBody>
          <a:bodyPr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Doğada çeşitli ekosistemler bulunmaktadır.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Çöl ekosistemi, deniz ekosistemi,dağ ekosistemi,orman ekosistemi … gibi.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Her ekosistemin kendine ait özelikleri vardır. 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Bir canlı bu ekosistemlerden birinde yaşamak istiyorsa o ekosisteme uyum sağlamalıdır.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2780927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Bitkilerdeki gaz alış verişi de yapraklardaki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gözenekler(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stoma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sayesinde olur.  Yapraklar için bitkilerin solunum organı da diyebiliriz. 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Bitkiler gündüz ışık yardımıyla ürettikleri oksijeni yapraklardan havaya verirken dışarıdan karbon dioksit alır.</a:t>
            </a:r>
          </a:p>
        </p:txBody>
      </p:sp>
      <p:pic>
        <p:nvPicPr>
          <p:cNvPr id="40962" name="Picture 2" descr="http://www.evrimianlamak.org/evrimwiki/images/c/ce/A11g_stoma_diagram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64904"/>
            <a:ext cx="4392488" cy="4031912"/>
          </a:xfrm>
          <a:prstGeom prst="rect">
            <a:avLst/>
          </a:prstGeom>
          <a:noFill/>
        </p:spPr>
      </p:pic>
      <p:pic>
        <p:nvPicPr>
          <p:cNvPr id="40964" name="Picture 4" descr="http://www.evrimianlamak.org/evrimwiki/images/9/9b/A11g_stoma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757342">
            <a:off x="4306430" y="3555964"/>
            <a:ext cx="4572000" cy="2295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6 Düz Bağlayıcı"/>
          <p:cNvCxnSpPr/>
          <p:nvPr/>
        </p:nvCxnSpPr>
        <p:spPr>
          <a:xfrm flipV="1">
            <a:off x="2555776" y="5013176"/>
            <a:ext cx="2664296" cy="7200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2483768" y="4725144"/>
            <a:ext cx="2376264" cy="9361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0402" name="Picture 2" descr="İ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2100" cy="701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8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1968" y="-50000"/>
            <a:ext cx="5181000" cy="69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Yuvarlatılmış Dikdörtgen"/>
          <p:cNvSpPr/>
          <p:nvPr/>
        </p:nvSpPr>
        <p:spPr>
          <a:xfrm>
            <a:off x="3692716" y="5807862"/>
            <a:ext cx="1440160" cy="360040"/>
          </a:xfrm>
          <a:prstGeom prst="roundRect">
            <a:avLst/>
          </a:prstGeom>
          <a:solidFill>
            <a:srgbClr val="B75B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795786" y="2255453"/>
            <a:ext cx="1793860" cy="415652"/>
          </a:xfrm>
          <a:prstGeom prst="roundRect">
            <a:avLst/>
          </a:prstGeom>
          <a:solidFill>
            <a:srgbClr val="DFE2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Güneş ışığı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943208" y="1323020"/>
            <a:ext cx="1440160" cy="429580"/>
          </a:xfrm>
          <a:prstGeom prst="roundRect">
            <a:avLst/>
          </a:prstGeom>
          <a:solidFill>
            <a:srgbClr val="025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Oksijen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491968" y="3958896"/>
            <a:ext cx="2280248" cy="398512"/>
          </a:xfrm>
          <a:prstGeom prst="roundRect">
            <a:avLst/>
          </a:prstGeom>
          <a:solidFill>
            <a:srgbClr val="423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Karbon dioksit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6625188" y="3259460"/>
            <a:ext cx="1080120" cy="360040"/>
          </a:xfrm>
          <a:prstGeom prst="roundRect">
            <a:avLst/>
          </a:prstGeom>
          <a:solidFill>
            <a:srgbClr val="718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Şeker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5983166" y="6465412"/>
            <a:ext cx="1752600" cy="381000"/>
          </a:xfrm>
          <a:prstGeom prst="roundRect">
            <a:avLst/>
          </a:prstGeom>
          <a:solidFill>
            <a:srgbClr val="B75B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Madensel tuzlar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0" y="52952"/>
            <a:ext cx="3048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3-Fotosentezin </a:t>
            </a:r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gerçekleşmesi için enerji gereklidir ve bu enerji güneş enerjisinden sağlanır.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-27754" y="4257333"/>
            <a:ext cx="32281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85A6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4-Güneş </a:t>
            </a:r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85A6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enerjisi klorofil maddesi yardımıyla </a:t>
            </a:r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ATP </a:t>
            </a:r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85A6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enerjisine dönüştürülür ve ilk üretilen ATP enerjisi sayesinde fotosentez olayı başlar.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066067" y="-34889"/>
            <a:ext cx="3077933" cy="2057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5-Fotosentez olayı sonucu besin (glikoz) ve oksijen üretilir.</a:t>
            </a:r>
          </a:p>
          <a:p>
            <a:endParaRPr lang="tr-TR" sz="2400" dirty="0">
              <a:solidFill>
                <a:srgbClr val="66FF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5" name="Picture 3" descr="http://www.fenokulu.net/portal/sayfalar/resimgalerisi/ResimDosyalari/84b178ea8c5142ce9311791ba.jpg"/>
          <p:cNvPicPr>
            <a:picLocks noChangeAspect="1" noChangeArrowheads="1"/>
          </p:cNvPicPr>
          <p:nvPr/>
        </p:nvPicPr>
        <p:blipFill>
          <a:blip r:embed="rId4" cstate="print"/>
          <a:srcRect t="49099"/>
          <a:stretch>
            <a:fillRect/>
          </a:stretch>
        </p:blipFill>
        <p:spPr bwMode="auto">
          <a:xfrm>
            <a:off x="0" y="0"/>
            <a:ext cx="9144000" cy="3089956"/>
          </a:xfrm>
          <a:prstGeom prst="rect">
            <a:avLst/>
          </a:prstGeom>
          <a:noFill/>
        </p:spPr>
      </p:pic>
    </p:spTree>
    <p:controls>
      <p:control spid="202806" name="ShockwaveFlash1" r:id="rId2" imgW="9142857" imgH="3809524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804" name="Picture 28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00" y="842575"/>
            <a:ext cx="9131300" cy="605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25400" y="2743200"/>
            <a:ext cx="9144000" cy="3048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Üretilen glikozun ve oksijenin bir kısmı bitkinin kendi yaşamsal faaliyetlerinde kullanılır, glikozun bir kısmı da nişastaya dönüştürülür ve bitki tarafından depo edilir.</a:t>
            </a:r>
          </a:p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Fotosentez sonucu üretilen buğday, mısır, pirin, arpa gibi bitkiler, fotosentez sonucu yeryüzündeki insanların besin ihtiyacının yaklaşık %60’ını karşılar.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3810" name="Picture 34" descr="photosynthesis formula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355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04800" y="1143000"/>
            <a:ext cx="1600200" cy="228600"/>
          </a:xfrm>
          <a:prstGeom prst="rect">
            <a:avLst/>
          </a:prstGeom>
          <a:solidFill>
            <a:srgbClr val="FCC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2362200" y="1143000"/>
            <a:ext cx="1600200" cy="228600"/>
          </a:xfrm>
          <a:prstGeom prst="rect">
            <a:avLst/>
          </a:prstGeom>
          <a:solidFill>
            <a:srgbClr val="6EB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5181600" y="1143000"/>
            <a:ext cx="1600200" cy="228600"/>
          </a:xfrm>
          <a:prstGeom prst="rect">
            <a:avLst/>
          </a:prstGeom>
          <a:solidFill>
            <a:srgbClr val="F7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7200900" y="1130300"/>
            <a:ext cx="1600200" cy="228600"/>
          </a:xfrm>
          <a:prstGeom prst="rect">
            <a:avLst/>
          </a:prstGeom>
          <a:solidFill>
            <a:srgbClr val="FDE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4127500" y="520699"/>
            <a:ext cx="838200" cy="34727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Işık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Fotosentez Hızını Etkileyen Faktörler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1981200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Fotosentez hızını;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ışık enerjisinin şiddeti ve ışığın rengi, su miktarı, karbondioksit gazı yoğunluğu, sıcaklık miktarı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etkiler.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8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400"/>
            <a:ext cx="8229600" cy="1143000"/>
          </a:xfrm>
        </p:spPr>
        <p:txBody>
          <a:bodyPr>
            <a:normAutofit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Fotosentez ve Işık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6350" y="1066801"/>
            <a:ext cx="9144000" cy="21335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Fotosentez sadece güneş ışığında gerçekleşmez. Fotosentezin gerçekleşebilmesi için gerekli enerjiyi verebilen bütün ışık kaynaklarında fotosentez gerçekleşebilir.</a:t>
            </a:r>
          </a:p>
          <a:p>
            <a:pPr algn="ctr">
              <a:buNone/>
            </a:pP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235522" name="Picture 2" descr="photosynthesis lamp ligh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1475" y="3098799"/>
            <a:ext cx="5848350" cy="3771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9900" y="0"/>
            <a:ext cx="8229600" cy="1143000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</a:rPr>
              <a:t>Fotosentez ve Işık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4038600" y="1295400"/>
            <a:ext cx="5092700" cy="328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Işık enerjisinin şiddeti  arttıkça fotosentez hızlanır. </a:t>
            </a:r>
          </a:p>
          <a:p>
            <a:pPr marL="0" indent="0"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Belli bir ışık değerinden sonra ışık enerjisinin şiddeti  artsa bile fotosentez hızı artmaz, sabit kalır. </a:t>
            </a:r>
          </a:p>
          <a:p>
            <a:pPr algn="ctr"/>
            <a:endParaRPr lang="tr-TR" sz="2800" b="1" dirty="0" smtClean="0">
              <a:ln w="12700">
                <a:solidFill>
                  <a:srgbClr val="FF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700" y="502920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auto">
              <a:spcBef>
                <a:spcPct val="20000"/>
              </a:spcBef>
              <a:spcAft>
                <a:spcPts val="0"/>
              </a:spcAft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Fotosentez,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kırmızı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 ve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mor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ışıkta en hızlı,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yeşil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 ışıkta en yavaş gerçekleşir.</a:t>
            </a:r>
          </a:p>
        </p:txBody>
      </p:sp>
      <p:pic>
        <p:nvPicPr>
          <p:cNvPr id="236546" name="Picture 2" descr="İlgili resi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22" t="5424" b="7796"/>
          <a:stretch/>
        </p:blipFill>
        <p:spPr bwMode="auto">
          <a:xfrm>
            <a:off x="4724400" y="4201407"/>
            <a:ext cx="4406900" cy="265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6548" name="Picture 4" descr="photosynthesis speed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900" y="1143000"/>
            <a:ext cx="3020306" cy="302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09600" y="1371600"/>
            <a:ext cx="22860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304800" y="990600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Fotosentez hızı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49803" y="3581400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Işık miktarı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582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Picture 2" descr="photosynthesis co2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62" t="6410" r="4225" b="6633"/>
          <a:stretch/>
        </p:blipFill>
        <p:spPr bwMode="auto">
          <a:xfrm>
            <a:off x="834143" y="0"/>
            <a:ext cx="8115301" cy="450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CO2 Miktarı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933700"/>
            <a:ext cx="4891794" cy="2019300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CO2 miktarı arttıkça fotosentez belli bir noktaya kadar hızlanır. </a:t>
            </a:r>
          </a:p>
        </p:txBody>
      </p:sp>
      <p:pic>
        <p:nvPicPr>
          <p:cNvPr id="6" name="Picture 4" descr="photosynthesis speed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4794" y="3717484"/>
            <a:ext cx="3020306" cy="302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6174494" y="3946084"/>
            <a:ext cx="22860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869694" y="3565084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Fotosentez hızı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814697" y="6155884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CO2 miktarı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19794" y="4838699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noktadan sonra CO2 miktarı artsa bile fotosentez hızı değişmez, sabit kalır.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620" name="Picture 4" descr="temperature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24114" y="84660"/>
            <a:ext cx="3027250" cy="431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9618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5411" y="1457324"/>
            <a:ext cx="289560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r>
              <a:rPr lang="tr-TR" sz="4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Sıcaklık Miktarı</a:t>
            </a:r>
            <a:endParaRPr lang="tr-TR" sz="4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4011" y="1384300"/>
            <a:ext cx="4406900" cy="30169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Enzimler sıcaklık arttığında daha hızlı çalıştığı için sıcaklık arttığında fotosentez de belli bir noktaya kadar hızlanır.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(35 – 40 0 C ‘ ye kadar). </a:t>
            </a:r>
          </a:p>
        </p:txBody>
      </p:sp>
      <p:sp>
        <p:nvSpPr>
          <p:cNvPr id="5" name="4 Dikdörtgen"/>
          <p:cNvSpPr/>
          <p:nvPr/>
        </p:nvSpPr>
        <p:spPr>
          <a:xfrm>
            <a:off x="7860211" y="3201988"/>
            <a:ext cx="685800" cy="457200"/>
          </a:xfrm>
          <a:prstGeom prst="rect">
            <a:avLst/>
          </a:prstGeom>
          <a:solidFill>
            <a:srgbClr val="66FF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40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64711" y="1003300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Fotosentez hızı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060111" y="3848100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Sıcaklık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6285411" y="1612900"/>
            <a:ext cx="241300" cy="194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37011" y="4864211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prstClr val="whit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Sıcaklık değeri yükselince enzimlerin yapısı bozulacağı için fotosentez hızı azalır ve belli bir sıcaklık değerinde fotosentez hızı sıfır olur. Fotosentez hızının sıfır olması demek, bitkide yaşamsal faaliyetlerin durması demektir.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Fotosentez Hızını Etkileyen Etmenler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3757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38400"/>
            <a:ext cx="9144000" cy="3081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17209" y="2938462"/>
            <a:ext cx="22860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5562600" y="2044103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Fotosentez hızı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781800" y="5082577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Sıcaklık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042906" y="2988665"/>
            <a:ext cx="22860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667000" y="2044103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Fotosentez hızı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33800" y="5046065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CO2  miktarı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116703" y="2857500"/>
            <a:ext cx="22860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0" y="2000250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Fotosentez hızı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838200" y="5083962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Işık miktarı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54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Diyagram"/>
          <p:cNvGraphicFramePr/>
          <p:nvPr>
            <p:extLst>
              <p:ext uri="{D42A27DB-BD31-4B8C-83A1-F6EECF244321}">
                <p14:modId xmlns:p14="http://schemas.microsoft.com/office/powerpoint/2010/main" xmlns="" val="2740608518"/>
              </p:ext>
            </p:extLst>
          </p:nvPr>
        </p:nvGraphicFramePr>
        <p:xfrm>
          <a:off x="939800" y="1066800"/>
          <a:ext cx="82296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2 Dik Üçgen"/>
          <p:cNvSpPr/>
          <p:nvPr/>
        </p:nvSpPr>
        <p:spPr>
          <a:xfrm rot="5400000">
            <a:off x="990600" y="-990600"/>
            <a:ext cx="2895600" cy="4876800"/>
          </a:xfrm>
          <a:prstGeom prst="rtTriangl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Beslenme şekillerine göre;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Picture 2" descr="su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8284"/>
            <a:ext cx="9100198" cy="327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 Miktarı 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431084"/>
            <a:ext cx="9144000" cy="3274516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Fotosentezin gerçekleşebilmesi için su miktarının belli bir değerde olması gerekir.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Suyun miktarının artması fotosentez hızlandırmaz. Fazla su terleme yoluyla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stomalardan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dışarı atılır. 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 miktarı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az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olursa (%18) fotosentez hızı azalır.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2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838200"/>
            <a:ext cx="8763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198119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85A6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Bunun yanı sıra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enzim miktarı, madensel tuz miktarı, klorofil miktarı, vitamin miktarı </a:t>
            </a:r>
            <a:r>
              <a:rPr lang="tr-TR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stoma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sayısı, yaprak genişliği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85A6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 fotosentez hızının etkileyen diğer unsurlardır.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85A6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Fotosentezin Canlılar İçin Önemi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3581399"/>
          </a:xfrm>
        </p:spPr>
        <p:txBody>
          <a:bodyPr/>
          <a:lstStyle/>
          <a:p>
            <a:pPr algn="ctr">
              <a:buNone/>
            </a:pPr>
            <a:r>
              <a:rPr lang="tr-TR" sz="2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DED8D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1- Fotosentez olayı sayesinde doğadaki oksijen ve karbondioksit dengesi sağlanır.</a:t>
            </a:r>
          </a:p>
          <a:p>
            <a:pPr algn="ctr">
              <a:buNone/>
            </a:pPr>
            <a:r>
              <a:rPr lang="tr-TR" sz="2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2- Fotosentez olayında üretilen besin maddeleri diğer canlıların (tüketicilerin) yaşamını sürdürmesi için gereklidir.</a:t>
            </a:r>
          </a:p>
          <a:p>
            <a:pPr algn="ctr">
              <a:buNone/>
            </a:pPr>
            <a:r>
              <a:rPr lang="tr-TR" sz="28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79D85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3- Fotosentez olayı sayesinde güneş enerjisi diğer canlıların kullanabileceği hale getirilir.</a:t>
            </a:r>
            <a:endParaRPr lang="tr-TR" sz="28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79D85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33401"/>
            <a:ext cx="9144000" cy="548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2800" b="1" spc="50" dirty="0" smtClean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4- Tekstilde kullanılan pamuk, inşaatlarda, mobilyacılıkta, kağıt üretiminde kullanılan ağaç, sıvı yağlar, mumlar, ilaç hammaddeleri ve baharatlar fotosentez sonucu elde edilen ürünlerdir.</a:t>
            </a:r>
          </a:p>
          <a:p>
            <a:pPr algn="ctr">
              <a:buNone/>
            </a:pPr>
            <a:r>
              <a:rPr lang="tr-TR" sz="2800" b="1" spc="50" dirty="0" smtClean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5- Enerji üretmek için kullanılan doğal gaz, petrol ve kömür gibi fosil yakıtların kaynağı geçmişte fotosentez yapan canlılar tarafından tutulan güneş enerjisidir.</a:t>
            </a:r>
          </a:p>
          <a:p>
            <a:pPr algn="ctr">
              <a:buNone/>
            </a:pPr>
            <a:r>
              <a:rPr lang="tr-TR" sz="2800" b="1" spc="50" dirty="0" smtClean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6- Fotosentezde karbondioksitin kullanılması, atmosferdeki karbondioksit oranını ve sera etkisini azaltır.</a:t>
            </a:r>
            <a:endParaRPr lang="tr-TR" sz="2800" b="1" spc="50" dirty="0">
              <a:ln w="12700" cmpd="sng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Autofit/>
          </a:bodyPr>
          <a:lstStyle/>
          <a:p>
            <a:r>
              <a:rPr lang="tr-TR" sz="8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ATP nedir?</a:t>
            </a:r>
            <a:endParaRPr lang="tr-TR" sz="8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4498" name="Picture 2" descr="atp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559" y="1993900"/>
            <a:ext cx="8628882" cy="486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038600" y="5105400"/>
            <a:ext cx="19812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Enerji </a:t>
            </a:r>
            <a:endParaRPr lang="tr-TR" sz="40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0" y="152400"/>
            <a:ext cx="9144000" cy="2438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Canlılar, yaşamsal faaliyetlerini sürdürebilmek için enerjiye ihtiyaç duyarlar. </a:t>
            </a:r>
          </a:p>
          <a:p>
            <a:pPr algn="ctr">
              <a:buNone/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Hücreler, yaşamsal faaliyetlerini gerçekleştirirken her enerji türünü kullanamaz.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7572" name="Picture 4" descr="atp energy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599" y="2286000"/>
            <a:ext cx="6997959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6" name="Picture 2" descr="atp energy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12458"/>
            <a:ext cx="9144000" cy="400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6 İçerik Yer Tutucusu"/>
          <p:cNvSpPr>
            <a:spLocks noGrp="1"/>
          </p:cNvSpPr>
          <p:nvPr>
            <p:ph idx="1"/>
          </p:nvPr>
        </p:nvSpPr>
        <p:spPr>
          <a:xfrm>
            <a:off x="0" y="1"/>
            <a:ext cx="9220200" cy="3886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Hücrelerin kullanabileceği enerjinin hücrenin yapısını bozmayacak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yani hücreyi parçalamayacak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düzeyde (miktarda) olması gerekir. </a:t>
            </a:r>
          </a:p>
          <a:p>
            <a:pPr algn="ctr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 nedenle canlı hücrelerinde kullanılabilecek tek enerji çeşidi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ATP (</a:t>
            </a:r>
            <a:r>
              <a:rPr lang="tr-TR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Adenozin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Tri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Fosfat)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molekülünde depolanan enerjidir.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682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Picture 2" descr="atp energy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015627"/>
            <a:ext cx="4940300" cy="387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ATP </a:t>
            </a:r>
            <a:r>
              <a:rPr lang="tr-TR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yapısı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0" y="1300629"/>
            <a:ext cx="4267200" cy="182879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ATP enerjisinin kaynağı da organik besinlerde depolanan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kimyasal bağ </a:t>
            </a:r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enerjisidir.</a:t>
            </a:r>
            <a:endParaRPr lang="tr-TR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495799" y="1186329"/>
            <a:ext cx="4648201" cy="2057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ATP molekülü, 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adenin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denilen organik bir baz, 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riboz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şekeri ve 3 tane fosfat (PO4) grubundan oluşur. </a:t>
            </a:r>
          </a:p>
        </p:txBody>
      </p:sp>
      <p:sp>
        <p:nvSpPr>
          <p:cNvPr id="9" name="8 Dikdörtgen"/>
          <p:cNvSpPr/>
          <p:nvPr/>
        </p:nvSpPr>
        <p:spPr>
          <a:xfrm>
            <a:off x="7924800" y="4953000"/>
            <a:ext cx="12192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35524" name="Picture 4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9600" y="2514599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4419600" y="3225799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Fosfat grubu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400800" y="5464486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Riboz</a:t>
            </a:r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şekeri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610350" y="2882401"/>
            <a:ext cx="155575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Adenin</a:t>
            </a:r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bazı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562600" y="6172200"/>
            <a:ext cx="35814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Enerji fosfat grubu arasındaki bağlara depolanır.</a:t>
            </a:r>
            <a:endParaRPr lang="tr-TR" sz="20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30479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ATP molekülündeki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fosfatları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birbirine bağlayan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kimyasal bağlar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yüksek enerji depolayabilen bağlardır. </a:t>
            </a:r>
          </a:p>
          <a:p>
            <a:pPr algn="ctr">
              <a:buNone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8594" name="Picture 2" descr="atp energy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865"/>
          <a:stretch/>
        </p:blipFill>
        <p:spPr bwMode="auto">
          <a:xfrm>
            <a:off x="5783" y="1981200"/>
            <a:ext cx="9112817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7372350" y="2552700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Fosfat grubu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11825" y="3803400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Riboz</a:t>
            </a:r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şekeri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81000" y="1923798"/>
            <a:ext cx="155575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Adenin</a:t>
            </a:r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bazı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09800" y="2362200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Fosfat grubu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838200" y="3886200"/>
            <a:ext cx="1676400" cy="1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Riboz</a:t>
            </a:r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şekeri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067300" y="1923798"/>
            <a:ext cx="155575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Adenin</a:t>
            </a:r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bazı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386013" y="4076200"/>
            <a:ext cx="1987550" cy="758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Yüksek enerji depolayabilen bağlar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25735" y="3251700"/>
            <a:ext cx="456066" cy="253500"/>
          </a:xfrm>
          <a:prstGeom prst="rect">
            <a:avLst/>
          </a:prstGeom>
          <a:solidFill>
            <a:srgbClr val="FF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372350" y="5086601"/>
            <a:ext cx="155575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Bağ koptuğunda serbest kalan enerji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" name="Düz Ok Bağlayıcısı 2"/>
          <p:cNvCxnSpPr/>
          <p:nvPr/>
        </p:nvCxnSpPr>
        <p:spPr>
          <a:xfrm flipH="1" flipV="1">
            <a:off x="2971800" y="3428999"/>
            <a:ext cx="375217" cy="6227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1336960" y="3239000"/>
            <a:ext cx="491840" cy="266200"/>
          </a:xfrm>
          <a:prstGeom prst="rect">
            <a:avLst/>
          </a:prstGeom>
          <a:solidFill>
            <a:srgbClr val="FF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224" name="Picture 8" descr="http://www.anadolusaglik.org/Files/img/dahilibilimler/beslen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22956">
            <a:off x="263581" y="-67842"/>
            <a:ext cx="2714625" cy="2962276"/>
          </a:xfrm>
          <a:prstGeom prst="rect">
            <a:avLst/>
          </a:prstGeom>
          <a:noFill/>
        </p:spPr>
      </p:pic>
      <p:pic>
        <p:nvPicPr>
          <p:cNvPr id="393222" name="Picture 6" descr="http://birkadinfenomeni.com/wp-content/uploads/2010/03/spor_beslen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0" y="3571874"/>
            <a:ext cx="5810250" cy="3286126"/>
          </a:xfrm>
          <a:prstGeom prst="rect">
            <a:avLst/>
          </a:prstGeom>
          <a:noFill/>
        </p:spPr>
      </p:pic>
      <p:pic>
        <p:nvPicPr>
          <p:cNvPr id="393220" name="Picture 4" descr="http://www.xbebek.com/wp-content/uploads/2011/02/sporun-faydalar%C4%B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9200" y="57992"/>
            <a:ext cx="2857500" cy="304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3218" name="Picture 2" descr="http://img594.imageshack.us/img594/3923/sporyapmannfaydalar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10074"/>
            <a:ext cx="3267075" cy="244792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Bunu </a:t>
            </a:r>
            <a:r>
              <a:rPr lang="tr-TR" b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Biliyor musunuz?</a:t>
            </a:r>
            <a:endParaRPr lang="tr-TR" b="1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3962399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kişide günlük enerji hesabı yapılırken 24 kilokalori x vücut ağırlığı saptanır ve üstüne kişinin aktivitesine göre % 30-100 ilave edilir. 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Buna göre 100 kiloluk bir insanın günlük enerji ihtiyacı 3120 kilokaloridir.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bağlamda ATP molekülündeki fosfatı arasındaki bağın koparılması sonucu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7.3 kilokalori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açığa çıkar.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şekilde hesap edildiğinde 3120/7.3 işleminden günlük harcanan ATP miktarını saptanır. 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8900"/>
            <a:ext cx="8229600" cy="11430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Üreticiler (ototrof)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2700" y="1371600"/>
            <a:ext cx="9131300" cy="38099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Kendi besinlerini kendileri üretebilen canlılara üretici canlılar denir.</a:t>
            </a:r>
          </a:p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Üreticiler, fotosentez yoluyla karbondioksit, su, madensel tuzlar ve güneş enerjisini kullanarak oksijen, besin ele ederler.</a:t>
            </a:r>
          </a:p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Yeşil bitkiler, mavi – yeşil algler (su yosunları), öglenalar, bazı bakteriler ototrof canlılardır.</a:t>
            </a:r>
          </a:p>
        </p:txBody>
      </p:sp>
      <p:pic>
        <p:nvPicPr>
          <p:cNvPr id="4105" name="Picture 9" descr="gul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1828800"/>
            <a:ext cx="12858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622" name="Picture 6" descr="aerobic respiration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0375" y="38100"/>
            <a:ext cx="5863625" cy="681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Solunum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267200"/>
            <a:ext cx="5105400" cy="2438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Solunum sonucu besinlerin içerisinde saklanan kimyasal enerji ortaya çıkar fakat bu enerjiyi hücre kullanamaz ve bu enerjiyi ATP molekülünde saklanır. </a:t>
            </a:r>
          </a:p>
        </p:txBody>
      </p:sp>
      <p:sp>
        <p:nvSpPr>
          <p:cNvPr id="4" name="Dikdörtgen 3"/>
          <p:cNvSpPr/>
          <p:nvPr/>
        </p:nvSpPr>
        <p:spPr>
          <a:xfrm>
            <a:off x="0" y="1092885"/>
            <a:ext cx="381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Hücrede besinlerin parçalanarak enerji elde edilmesine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solunum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denir.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8" name="Picture 4" descr="atp energy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320"/>
          <a:stretch/>
        </p:blipFill>
        <p:spPr bwMode="auto">
          <a:xfrm>
            <a:off x="2108200" y="12700"/>
            <a:ext cx="5257800" cy="270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1666" name="Picture 2" descr="aerobic respiration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523740"/>
            <a:ext cx="5867400" cy="234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400" y="2591932"/>
            <a:ext cx="9144000" cy="2362199"/>
          </a:xfrm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 sonra ATP de depolanan enerji gerekli yaşamsal faaliyetler için kullanılır.</a:t>
            </a:r>
          </a:p>
          <a:p>
            <a:pPr lvl="0" algn="ctr"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Bütün canlılar gece ve gündüz sürekli solunum yaparlar. (Solunum yapmak için de enerji kullanılır.)</a:t>
            </a:r>
          </a:p>
          <a:p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06028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Picture 2" descr="cellular respiration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098"/>
          <a:stretch/>
        </p:blipFill>
        <p:spPr bwMode="auto">
          <a:xfrm>
            <a:off x="0" y="0"/>
            <a:ext cx="9144000" cy="3852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3 Diyagram"/>
          <p:cNvGraphicFramePr/>
          <p:nvPr>
            <p:extLst>
              <p:ext uri="{D42A27DB-BD31-4B8C-83A1-F6EECF244321}">
                <p14:modId xmlns:p14="http://schemas.microsoft.com/office/powerpoint/2010/main" xmlns="" val="524036300"/>
              </p:ext>
            </p:extLst>
          </p:nvPr>
        </p:nvGraphicFramePr>
        <p:xfrm>
          <a:off x="2286000" y="3505200"/>
          <a:ext cx="50292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Mitochondria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571999"/>
            <a:ext cx="3048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Mitochondri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8583" y="242818"/>
            <a:ext cx="5465417" cy="409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38100"/>
            <a:ext cx="54102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Oksijenli Solunum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100" y="5032234"/>
            <a:ext cx="5981700" cy="159716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Oksijenli solunum canlının hücrelerdeki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mitokondirisinde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gerçekleşir.</a:t>
            </a:r>
          </a:p>
          <a:p>
            <a:pPr algn="ctr"/>
            <a:endParaRPr lang="tr-TR" sz="2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8100" y="1463456"/>
            <a:ext cx="38481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Besinlerdeki enerjinin ortaya çıkışı sırasında(solunum)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oksijen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kullanılırsa bu tür solunuma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oksijenli solunum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8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00" y="2895016"/>
            <a:ext cx="9131300" cy="396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78817"/>
            <a:ext cx="9144000" cy="2590799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Oksijenli solunum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 ihtiyacı fazla olan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çok hücreli gelişmiş canlılar (insanlar, hayvanlar ve bitkiler) ile bazı bakteriler, mantarlar ve tek hücreli canlılar (amip, öglena) tarafından yapılır.</a:t>
            </a:r>
          </a:p>
          <a:p>
            <a:pPr algn="ctr"/>
            <a:endParaRPr lang="tr-TR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638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8" name="Picture 6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2514600"/>
            <a:ext cx="7772400" cy="1664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711200" y="3569640"/>
            <a:ext cx="155575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Besin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438400" y="3569640"/>
            <a:ext cx="155575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Oksijen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073525" y="3550589"/>
            <a:ext cx="1568450" cy="628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Karbondioksit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549900" y="3645840"/>
            <a:ext cx="11557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264400" y="3620440"/>
            <a:ext cx="8128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Enerji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2514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Oksijenli solunumda glikoz, oksijen kullanılır ve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solunum sonucu karbondioksit, su, enerji ve ısı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açığa çıkar.</a:t>
            </a:r>
          </a:p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O2 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solunumda açığa çıkan enerji kimyasal bağ enerjisidir ve bu enerji ATP moleküllerinde depolanır yani ATP enerjisine dönüştürülür ve ATP enerjisi de yaşamsal faaliyetlerde kullanılır.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43714" name="Picture 2" descr="cellular respiration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1775" y="3950640"/>
            <a:ext cx="6400800" cy="339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362200" y="228600"/>
            <a:ext cx="6781800" cy="3352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Oksijenli solunumda açığa çıkan enerji yaşamsal faaliyetlerde, su ise hücre içerisindeki yıkım (sindirim) olaylarında kullanılır.</a:t>
            </a:r>
          </a:p>
          <a:p>
            <a:pPr algn="ctr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Karbondioksit gazı ise zararlıdır ve hücre dışına atılır.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12322" name="Picture 2" descr="http://www.fenokulu.net/portal/sayfalar/resimgalerisi/ResimDosyalari/84b178ea8c5142ce9311791b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183" b="47628"/>
          <a:stretch>
            <a:fillRect/>
          </a:stretch>
        </p:blipFill>
        <p:spPr bwMode="auto">
          <a:xfrm>
            <a:off x="-1104933" y="3581400"/>
            <a:ext cx="11466666" cy="3276600"/>
          </a:xfrm>
          <a:prstGeom prst="rect">
            <a:avLst/>
          </a:prstGeom>
          <a:noFill/>
        </p:spPr>
      </p:pic>
      <p:pic>
        <p:nvPicPr>
          <p:cNvPr id="246786" name="Picture 2" descr="cellular respiration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254508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4" name="Picture 6" descr="http://www.marslogistics.com/logilife/Dergi/Sayi21/img/tursu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581421" y="2924529"/>
            <a:ext cx="2095501" cy="3104443"/>
          </a:xfrm>
          <a:prstGeom prst="rect">
            <a:avLst/>
          </a:prstGeom>
          <a:noFill/>
        </p:spPr>
      </p:pic>
      <p:pic>
        <p:nvPicPr>
          <p:cNvPr id="124932" name="Picture 4" descr="http://www.ictur.com.tr/bistro/resimler/yogur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5999" y="5150557"/>
            <a:ext cx="3104443" cy="170744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  <a:solidFill>
            <a:srgbClr val="FFC000"/>
          </a:solidFill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Oksijensiz Solunum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2"/>
          </p:nvPr>
        </p:nvSpPr>
        <p:spPr>
          <a:xfrm>
            <a:off x="0" y="1295400"/>
            <a:ext cx="4876800" cy="5562600"/>
          </a:xfrm>
          <a:solidFill>
            <a:srgbClr val="66FF33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Solunum sırasında yani besinlerden enerji üretimi sırasında oksijen kullanılmıyorsa bu tür solunuma oksijensiz solunum denir.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Oksijensiz solunum enerji ihtiyacı az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olan maya mantarları (bira mayası mantarı), bazı bakteriler ve tek hücreli canlılar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tarafından yapılır.</a:t>
            </a:r>
          </a:p>
          <a:p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876800" y="1295400"/>
            <a:ext cx="4267200" cy="2239963"/>
          </a:xfrm>
          <a:solidFill>
            <a:srgbClr val="00B0F0"/>
          </a:solidFill>
          <a:ln>
            <a:solidFill>
              <a:srgbClr val="92D05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Yoğurt, peynir, yağ, ekmek, hamur, turşu, sirke, bira, şarap  bakteri ve mantarların oksijensiz solunumu sonucu oluşur.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124930" name="Picture 2" descr="http://www.fenokulu.net/portal/sayfalar/resimgalerisi/ResimDosyalari/oksijensiz-solunum-deneyi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576090"/>
            <a:ext cx="1238250" cy="3281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İçerik Yer Tutucusu 7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1828799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Normalde oksijenli solunum yapan çimlenmekte olan tohum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hücreleri, insan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 hayvanların çizgili kas hücrelerinde oksijen yetersizliğinde görülür.</a:t>
            </a:r>
          </a:p>
          <a:p>
            <a:pPr algn="ctr"/>
            <a:endParaRPr lang="tr-TR" sz="4000" dirty="0">
              <a:solidFill>
                <a:srgbClr val="FFFF00"/>
              </a:solidFill>
            </a:endParaRPr>
          </a:p>
        </p:txBody>
      </p:sp>
      <p:pic>
        <p:nvPicPr>
          <p:cNvPr id="248834" name="Picture 2" descr="çimlenen tohum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24200"/>
            <a:ext cx="3632885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8836" name="Picture 4" descr="kasla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1461" y="3352801"/>
            <a:ext cx="5442539" cy="334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755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51304" b="50582"/>
          <a:stretch>
            <a:fillRect/>
          </a:stretch>
        </p:blipFill>
        <p:spPr bwMode="auto">
          <a:xfrm>
            <a:off x="4876800" y="2514600"/>
            <a:ext cx="4267200" cy="609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 l="37931"/>
          <a:stretch>
            <a:fillRect/>
          </a:stretch>
        </p:blipFill>
        <p:spPr bwMode="auto">
          <a:xfrm>
            <a:off x="3352800" y="5623999"/>
            <a:ext cx="5486400" cy="1234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</a:blip>
          <a:srcRect l="36520" t="67949" r="1" b="1165"/>
          <a:stretch/>
        </p:blipFill>
        <p:spPr bwMode="auto">
          <a:xfrm>
            <a:off x="3568700" y="3200401"/>
            <a:ext cx="556260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7 Dikdörtgen"/>
          <p:cNvSpPr/>
          <p:nvPr/>
        </p:nvSpPr>
        <p:spPr>
          <a:xfrm>
            <a:off x="3390900" y="2743200"/>
            <a:ext cx="1676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Etil alkol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1295400" y="29718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>
            <a:off x="1295400" y="34290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6351" r="86957"/>
          <a:stretch>
            <a:fillRect/>
          </a:stretch>
        </p:blipFill>
        <p:spPr bwMode="auto">
          <a:xfrm>
            <a:off x="0" y="5638800"/>
            <a:ext cx="1371600" cy="12192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20 Düz Ok Bağlayıcısı"/>
          <p:cNvCxnSpPr/>
          <p:nvPr/>
        </p:nvCxnSpPr>
        <p:spPr>
          <a:xfrm>
            <a:off x="1295400" y="59436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1295400" y="66294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87752" name="Picture 8" descr="http://t0.gstatic.com/images?q=tbn:ANd9GcSRZsDI13etlo7hW_L4MTRHOTTXsTMYCRdaT2tIBJDgnjZtYUX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62400"/>
            <a:ext cx="2705100" cy="16954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7754" name="Picture 10" descr="http://t0.gstatic.com/images?q=tbn:ANd9GcTq1SQQ-79zjzqe-9nM6-Ouv8PpV19lVyHc9-DYMwFg8Zx3xnd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3800" y="3733800"/>
            <a:ext cx="1015365" cy="1981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756" name="Picture 12" descr="http://t0.gstatic.com/images?q=tbn:ANd9GcQpl0oEuEvZqM3o2CHelmgETNV-J126Nz5egabm3uspmnWxnd4aGw"/>
          <p:cNvPicPr>
            <a:picLocks noChangeAspect="1" noChangeArrowheads="1"/>
          </p:cNvPicPr>
          <p:nvPr/>
        </p:nvPicPr>
        <p:blipFill>
          <a:blip r:embed="rId7" cstate="print"/>
          <a:srcRect b="10160"/>
          <a:stretch>
            <a:fillRect/>
          </a:stretch>
        </p:blipFill>
        <p:spPr bwMode="auto">
          <a:xfrm>
            <a:off x="5899003" y="3757736"/>
            <a:ext cx="3095625" cy="193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8" cstate="print">
            <a:grayscl/>
          </a:blip>
          <a:srcRect l="384" t="18053" r="86573" b="54695"/>
          <a:stretch/>
        </p:blipFill>
        <p:spPr bwMode="auto">
          <a:xfrm>
            <a:off x="76200" y="2753818"/>
            <a:ext cx="1295400" cy="38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8" cstate="print">
            <a:grayscl/>
          </a:blip>
          <a:srcRect l="384" t="65406" r="86573" b="6208"/>
          <a:stretch/>
        </p:blipFill>
        <p:spPr bwMode="auto">
          <a:xfrm>
            <a:off x="76200" y="3207329"/>
            <a:ext cx="1295400" cy="396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814" name="Picture 6" descr="İlgili resi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491"/>
            <a:ext cx="3044825" cy="214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7816" name="Picture 8" descr="oksijensiz solunum yapan bakteriler ile ilgili görsel sonucu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5625" y="10491"/>
            <a:ext cx="2816078" cy="211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7818" name="Picture 10" descr="oksijensiz solunum yapan bakteriler ile ilgili görsel sonucu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8239" y="-1"/>
            <a:ext cx="3185762" cy="212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2" name="Picture 4" descr="photosynthesis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B4D4D8"/>
              </a:clrFrom>
              <a:clrTo>
                <a:srgbClr val="B4D4D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500" b="37500"/>
          <a:stretch/>
        </p:blipFill>
        <p:spPr bwMode="auto">
          <a:xfrm>
            <a:off x="762000" y="3238500"/>
            <a:ext cx="8266548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2438400"/>
            <a:ext cx="8534400" cy="1143000"/>
          </a:xfrm>
        </p:spPr>
        <p:txBody>
          <a:bodyPr/>
          <a:lstStyle/>
          <a:p>
            <a:pPr algn="l" eaLnBrk="1" hangingPunct="1"/>
            <a:r>
              <a:rPr lang="tr-TR" sz="3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Karbondioksit + Su                         Besin + Oksijen</a:t>
            </a:r>
          </a:p>
        </p:txBody>
      </p:sp>
      <p:sp>
        <p:nvSpPr>
          <p:cNvPr id="5123" name="AutoShape 6"/>
          <p:cNvSpPr>
            <a:spLocks noChangeArrowheads="1"/>
          </p:cNvSpPr>
          <p:nvPr/>
        </p:nvSpPr>
        <p:spPr bwMode="auto">
          <a:xfrm>
            <a:off x="3619500" y="2819400"/>
            <a:ext cx="1905000" cy="381000"/>
          </a:xfrm>
          <a:prstGeom prst="rightArrow">
            <a:avLst>
              <a:gd name="adj1" fmla="val 50000"/>
              <a:gd name="adj2" fmla="val 15625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0" y="3048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Fotosentez Olayı</a:t>
            </a:r>
            <a:endParaRPr lang="tr-TR" sz="3600" b="1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152400"/>
            <a:ext cx="82296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Karşılaştırma </a:t>
            </a:r>
            <a:endParaRPr lang="tr-TR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00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0" y="1535113"/>
            <a:ext cx="4571998" cy="6397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Oksijenli solunum	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0" y="2174874"/>
            <a:ext cx="4572000" cy="4683125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tr-T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-Oksijen kullanılır.</a:t>
            </a:r>
          </a:p>
          <a:p>
            <a:pPr>
              <a:buNone/>
            </a:pP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2-Çok enerji elde edilir.</a:t>
            </a:r>
          </a:p>
          <a:p>
            <a:pPr>
              <a:buNone/>
            </a:pP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3-Bazı bakteriler ile gelişmiş bütün canlılarda görülür.</a:t>
            </a:r>
          </a:p>
          <a:p>
            <a:pPr>
              <a:buNone/>
            </a:pP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4-Mitokondride gerçekleşir.</a:t>
            </a:r>
          </a:p>
          <a:p>
            <a:pPr>
              <a:buNone/>
            </a:pPr>
            <a:endParaRPr lang="tr-TR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endParaRPr lang="tr-TR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572000" y="1535113"/>
            <a:ext cx="4571999" cy="639762"/>
          </a:xfr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Oksijensiz solunum</a:t>
            </a:r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572001" y="2174875"/>
            <a:ext cx="4572000" cy="4683125"/>
          </a:xfr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tr-TR" sz="3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1-Kullanılmaz </a:t>
            </a:r>
          </a:p>
          <a:p>
            <a:pPr>
              <a:buNone/>
            </a:pPr>
            <a:r>
              <a:rPr lang="tr-TR" sz="3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2- Az enerji elde edilir.</a:t>
            </a:r>
          </a:p>
          <a:p>
            <a:pPr>
              <a:buNone/>
            </a:pPr>
            <a:r>
              <a:rPr lang="tr-TR" sz="3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3-</a:t>
            </a:r>
            <a:r>
              <a:rPr lang="es-ES" sz="3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Bazı bakteriler ve maya mantarları</a:t>
            </a:r>
            <a:r>
              <a:rPr lang="tr-TR" sz="3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gibi basit canlılarda görülür.</a:t>
            </a:r>
          </a:p>
          <a:p>
            <a:pPr>
              <a:buNone/>
            </a:pPr>
            <a:r>
              <a:rPr lang="tr-TR" sz="3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4- Canlının sitoplazmasında gerçekleşir.</a:t>
            </a:r>
          </a:p>
        </p:txBody>
      </p:sp>
      <p:pic>
        <p:nvPicPr>
          <p:cNvPr id="249858" name="Picture 2" descr="bacteria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-38999"/>
            <a:ext cx="2362199" cy="157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9860" name="Picture 4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537125" cy="153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Solunum Ve Fotosentez Arasındaki İlişki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99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50882" name="Picture 2" descr="aerobic respiration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291" y="1752600"/>
            <a:ext cx="5841417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3794124" y="4114800"/>
            <a:ext cx="1555750" cy="381000"/>
          </a:xfrm>
          <a:prstGeom prst="rect">
            <a:avLst/>
          </a:prstGeom>
          <a:solidFill>
            <a:srgbClr val="094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Kloroplast  </a:t>
            </a:r>
            <a:endParaRPr lang="tr-TR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806824" y="6019800"/>
            <a:ext cx="1543050" cy="381000"/>
          </a:xfrm>
          <a:prstGeom prst="rect">
            <a:avLst/>
          </a:prstGeom>
          <a:solidFill>
            <a:srgbClr val="6767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Mitokondri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191000" y="2027238"/>
            <a:ext cx="533400" cy="258762"/>
          </a:xfrm>
          <a:prstGeom prst="rect">
            <a:avLst/>
          </a:prstGeom>
          <a:solidFill>
            <a:srgbClr val="FAF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solidFill>
            <a:srgbClr val="0070C0"/>
          </a:solidFill>
        </p:spPr>
        <p:txBody>
          <a:bodyPr/>
          <a:lstStyle/>
          <a:p>
            <a:r>
              <a:rPr lang="tr-TR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Fotosentez </a:t>
            </a:r>
            <a:endParaRPr lang="tr-TR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6 İçerik Yer Tutucusu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38600" cy="4683125"/>
          </a:xfr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1- Yeşil bitkilerde bazı bakteriler (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siyonabakteriler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), mavi–yeşil algler (su yosunları) ve öglenalar da  görülür. 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2- Işıklı ortamda gerçekleşir. 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3- Kloroplastlarda gerçekleşir.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4- Besin ve oksijen elde edilir. 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5- Su ve karbondioksit kullanılır. 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6- Enerji depolanır.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Metin Yer Tutucusu"/>
          <p:cNvSpPr>
            <a:spLocks noGrp="1"/>
          </p:cNvSpPr>
          <p:nvPr>
            <p:ph type="body" sz="quarter" idx="3"/>
          </p:nvPr>
        </p:nvSpPr>
        <p:spPr>
          <a:xfrm>
            <a:off x="4495801" y="1535113"/>
            <a:ext cx="4191000" cy="639762"/>
          </a:xfr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Oksijenli solunum</a:t>
            </a:r>
            <a:endParaRPr lang="tr-TR" dirty="0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4"/>
          </p:nvPr>
        </p:nvSpPr>
        <p:spPr>
          <a:xfrm>
            <a:off x="4495800" y="2174874"/>
            <a:ext cx="4191001" cy="4683125"/>
          </a:xfr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</a:rPr>
              <a:t>1-Oksijenli solunum enerji ihtiyacı fazla olan çok hücreli gelişmiş canlılar (insanlar, hayvanlar ve bitkiler) ile bazı bakteriler, mantarlar ve tek hücreli canlılar (amip, öglena) tarafından yapılır.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</a:rPr>
              <a:t>2-Her zaman yapılabilir.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</a:rPr>
              <a:t>3-Mitokondride gerçekleşir.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</a:rPr>
              <a:t>4-Enerji ,su ve CO2  elde edilir.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</a:rPr>
              <a:t>5-Glikoz ve Oksijen kullanılır.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</a:rPr>
              <a:t>6-Enerji açığa çıkar.</a:t>
            </a:r>
          </a:p>
          <a:p>
            <a:pPr>
              <a:buNone/>
            </a:pPr>
            <a:endParaRPr lang="tr-TR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66FF33"/>
              </a:solidFill>
            </a:endParaRPr>
          </a:p>
        </p:txBody>
      </p:sp>
      <p:pic>
        <p:nvPicPr>
          <p:cNvPr id="2846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54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4" name="Picture 2" descr="heterotrophic animals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9131300" cy="301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400" y="2751265"/>
            <a:ext cx="9144000" cy="1600200"/>
          </a:xfrm>
          <a:noFill/>
        </p:spPr>
        <p:txBody>
          <a:bodyPr/>
          <a:lstStyle/>
          <a:p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+mj-lt"/>
                <a:ea typeface="+mj-ea"/>
                <a:cs typeface="+mj-cs"/>
              </a:rPr>
              <a:t>Tüketiciler (Heterotrof Canlılar)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0" y="4038600"/>
            <a:ext cx="9144000" cy="2819400"/>
          </a:xfrm>
          <a:gradFill rotWithShape="1">
            <a:gsLst>
              <a:gs pos="0">
                <a:srgbClr val="FF6600"/>
              </a:gs>
              <a:gs pos="100000">
                <a:schemeClr val="bg1"/>
              </a:gs>
            </a:gsLst>
            <a:lin ang="5400000" scaled="1"/>
          </a:gradFill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Kendi besinlerini kendileri üretemeyip, dışarıdan alınan hazır besinlerle beslenen canlılara tüketici canlılar denir. </a:t>
            </a:r>
          </a:p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Tüketiciler, hem üreticilerle hem de diğer tüketicilerle beslenirler.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66FF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98" name="Picture 22" descr="http://t3.gstatic.com/images?q=tbn:ANd9GcRwoV54WsieoLI2cKBvxHCuiYUsAs3S5w5pBeGAdGMRU59A7z-s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905000"/>
            <a:ext cx="2286000" cy="20002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92" name="Picture 16" descr="http://t3.gstatic.com/images?q=tbn:ANd9GcQfTqjIfIYMmnEWZ6A7IlvS_yLouosesxKkUgQ_tjl5bK94Kg2KW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5361" y="2936876"/>
            <a:ext cx="2419350" cy="18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90" name="Picture 14" descr="http://t0.gstatic.com/images?q=tbn:ANd9GcQIPBjN3s_GIBhyq2vSoS7K27cwUy8CblG0zs2DBuV-6mrt2hu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" y="5181600"/>
            <a:ext cx="2466975" cy="18478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8" name="Picture 12" descr="http://t2.gstatic.com/images?q=tbn:ANd9GcTJtzIaF7hBJo_Iuk6hu0XndzGIBkcWcxXSJQL-HP0WoLXpTbLxU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4933949"/>
            <a:ext cx="2381250" cy="19240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5" name="14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7520472"/>
              </p:ext>
            </p:extLst>
          </p:nvPr>
        </p:nvGraphicFramePr>
        <p:xfrm>
          <a:off x="1295400" y="1981200"/>
          <a:ext cx="6248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75778" name="Picture 2" descr="http://t1.gstatic.com/images?q=tbn:ANd9GcQ02hJGgCAQ8XfsH7jxyTgDD9eFEa8oUvjB4UVNOy7gxUF57G_Q-A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747357">
            <a:off x="29232" y="62199"/>
            <a:ext cx="1838325" cy="24765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0" name="Picture 4" descr="http://t1.gstatic.com/images?q=tbn:ANd9GcQUqbgwBEtODwSW_LcIInRRflowhWEy8hkonsKtapTaATkI1TkuTQ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0571420">
            <a:off x="6072779" y="110855"/>
            <a:ext cx="2571750" cy="1781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2" name="Picture 6" descr="http://t3.gstatic.com/images?q=tbn:ANd9GcQnRNDPcT0KHOqncSjjeJMHxfTIdrG3pPdGtINIHgf1v-4h3Ak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81425" y="39417"/>
            <a:ext cx="2381250" cy="19240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6" name="Picture 10" descr="http://t2.gstatic.com/images?q=tbn:ANd9GcQc3KvzmazQBZ-HHPqp7iZEeolwMEO7USr-X7ItmoyLl56u8hcgkETo0K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767387" y="4822826"/>
            <a:ext cx="1362075" cy="21596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94" name="Picture 18" descr="http://t3.gstatic.com/images?q=tbn:ANd9GcQoUHCKyz04WlxxQj6rObJzbp7OFwuIqD0aIFcIFF79l2LAa3fHCw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772400" y="3352800"/>
            <a:ext cx="1371600" cy="13716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96" name="Picture 20" descr="http://t2.gstatic.com/images?q=tbn:ANd9GcSnBktl4n3DaQ8xLmWFQae3Z0KoFUk6RFlJWldmg1Owvz4pB2twcQ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219200" y="1828800"/>
            <a:ext cx="2466975" cy="18478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800" name="Picture 24" descr="http://t2.gstatic.com/images?q=tbn:ANd9GcQ5nqatp3tOJlYOQMAE6HdjNwSqJiKB84Rr6preHiWfGjMjpidY0Q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987462" y="1524000"/>
            <a:ext cx="2156538" cy="16383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802" name="Picture 26" descr="http://t1.gstatic.com/images?q=tbn:ANd9GcTi6xveBemUCRszXuQWmVQGRRFhGWDs0mO2isqFqEL0dsNmqp1-W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699282" y="25400"/>
            <a:ext cx="2286000" cy="16859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9378" name="Picture 2" descr="İlgili resim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096841"/>
            <a:ext cx="1809937" cy="17357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0a2a51ab25eaa3c7a3ed82f838f4c072d19eda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2772</TotalTime>
  <Words>2067</Words>
  <Application>Microsoft Office PowerPoint</Application>
  <PresentationFormat>Ekran Gösterisi (4:3)</PresentationFormat>
  <Paragraphs>300</Paragraphs>
  <Slides>72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72</vt:i4>
      </vt:variant>
    </vt:vector>
  </HeadingPairs>
  <TitlesOfParts>
    <vt:vector size="73" baseType="lpstr">
      <vt:lpstr>Ofis Teması</vt:lpstr>
      <vt:lpstr>BESİN ZİNCİRİ</vt:lpstr>
      <vt:lpstr>Ekosistem </vt:lpstr>
      <vt:lpstr>Slayt 3</vt:lpstr>
      <vt:lpstr>Slayt 4</vt:lpstr>
      <vt:lpstr>Slayt 5</vt:lpstr>
      <vt:lpstr>Üreticiler (ototrof)</vt:lpstr>
      <vt:lpstr>Karbondioksit + Su                         Besin + Oksijen</vt:lpstr>
      <vt:lpstr>Tüketiciler (Heterotrof Canlılar) </vt:lpstr>
      <vt:lpstr>Slayt 9</vt:lpstr>
      <vt:lpstr>1-Birincil Tüketiciler (Otçullar)</vt:lpstr>
      <vt:lpstr>Slayt 11</vt:lpstr>
      <vt:lpstr>2-İkincil Tüketiciler (Etçiller)</vt:lpstr>
      <vt:lpstr>Slayt 13</vt:lpstr>
      <vt:lpstr>3-Üçüncül Tüketiciler (Hepçiller)</vt:lpstr>
      <vt:lpstr>AYRIŞTIRICILAR (Çürükçüler)</vt:lpstr>
      <vt:lpstr>Besin Zinciri</vt:lpstr>
      <vt:lpstr>Besin Zinciri </vt:lpstr>
      <vt:lpstr>Besin Zinciri </vt:lpstr>
      <vt:lpstr>Slayt 19</vt:lpstr>
      <vt:lpstr>Slayt 20</vt:lpstr>
      <vt:lpstr>Slayt 21</vt:lpstr>
      <vt:lpstr>Besin ağı </vt:lpstr>
      <vt:lpstr>Slayt 23</vt:lpstr>
      <vt:lpstr>Slayt 24</vt:lpstr>
      <vt:lpstr>Slayt 25</vt:lpstr>
      <vt:lpstr>Besin piramidi</vt:lpstr>
      <vt:lpstr>Besin piramidi</vt:lpstr>
      <vt:lpstr>Besin piramidinde;</vt:lpstr>
      <vt:lpstr>Üreticilerden tüketicilere doğru gidildikçe; besin miktarı azalır.</vt:lpstr>
      <vt:lpstr>Üreticilerden tüketicilere doğru gidildikçe; enerji miktarı azalır.</vt:lpstr>
      <vt:lpstr>Slayt 31</vt:lpstr>
      <vt:lpstr>Fotosentez </vt:lpstr>
      <vt:lpstr>Canlılar ve Enerji</vt:lpstr>
      <vt:lpstr>Fotosentez </vt:lpstr>
      <vt:lpstr>Fotosentez</vt:lpstr>
      <vt:lpstr>Slayt 36</vt:lpstr>
      <vt:lpstr>Slayt 37</vt:lpstr>
      <vt:lpstr>Kloroplast ve Klorofil</vt:lpstr>
      <vt:lpstr>Nasıl gerçekleşir?</vt:lpstr>
      <vt:lpstr>Slayt 40</vt:lpstr>
      <vt:lpstr>Slayt 41</vt:lpstr>
      <vt:lpstr>Slayt 42</vt:lpstr>
      <vt:lpstr>Slayt 43</vt:lpstr>
      <vt:lpstr>Fotosentez Hızını Etkileyen Faktörler</vt:lpstr>
      <vt:lpstr>Fotosentez ve Işık</vt:lpstr>
      <vt:lpstr>Fotosentez ve Işık</vt:lpstr>
      <vt:lpstr>CO2 Miktarı</vt:lpstr>
      <vt:lpstr>Sıcaklık Miktarı</vt:lpstr>
      <vt:lpstr>Fotosentez Hızını Etkileyen Etmenler</vt:lpstr>
      <vt:lpstr>Su Miktarı </vt:lpstr>
      <vt:lpstr>Slayt 51</vt:lpstr>
      <vt:lpstr>Fotosentezin Canlılar İçin Önemi </vt:lpstr>
      <vt:lpstr>Slayt 53</vt:lpstr>
      <vt:lpstr>ATP nedir?</vt:lpstr>
      <vt:lpstr>Slayt 55</vt:lpstr>
      <vt:lpstr>Slayt 56</vt:lpstr>
      <vt:lpstr>ATP nin yapısı </vt:lpstr>
      <vt:lpstr>Slayt 58</vt:lpstr>
      <vt:lpstr>Bunu Biliyor musunuz?</vt:lpstr>
      <vt:lpstr>Solunum </vt:lpstr>
      <vt:lpstr>Slayt 61</vt:lpstr>
      <vt:lpstr>Slayt 62</vt:lpstr>
      <vt:lpstr>Oksijenli Solunum</vt:lpstr>
      <vt:lpstr>Slayt 64</vt:lpstr>
      <vt:lpstr>Slayt 65</vt:lpstr>
      <vt:lpstr>Slayt 66</vt:lpstr>
      <vt:lpstr>Oksijensiz Solunum</vt:lpstr>
      <vt:lpstr>Slayt 68</vt:lpstr>
      <vt:lpstr>Slayt 69</vt:lpstr>
      <vt:lpstr>Karşılaştırma </vt:lpstr>
      <vt:lpstr>Solunum Ve Fotosentez Arasındaki İlişki</vt:lpstr>
      <vt:lpstr>Slayt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ANAYURT</dc:creator>
  <cp:lastModifiedBy>fatih</cp:lastModifiedBy>
  <cp:revision>261</cp:revision>
  <cp:lastPrinted>1601-01-01T00:00:00Z</cp:lastPrinted>
  <dcterms:created xsi:type="dcterms:W3CDTF">1601-01-01T00:00:00Z</dcterms:created>
  <dcterms:modified xsi:type="dcterms:W3CDTF">2017-02-05T09:28:58Z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