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diagrams/data4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82" r:id="rId4"/>
    <p:sldId id="259" r:id="rId5"/>
    <p:sldId id="261" r:id="rId6"/>
    <p:sldId id="262" r:id="rId7"/>
    <p:sldId id="285" r:id="rId8"/>
    <p:sldId id="286" r:id="rId9"/>
    <p:sldId id="287" r:id="rId10"/>
    <p:sldId id="289" r:id="rId11"/>
    <p:sldId id="290" r:id="rId12"/>
    <p:sldId id="291" r:id="rId13"/>
    <p:sldId id="296" r:id="rId14"/>
    <p:sldId id="297" r:id="rId15"/>
    <p:sldId id="299" r:id="rId16"/>
    <p:sldId id="298" r:id="rId17"/>
    <p:sldId id="302" r:id="rId18"/>
    <p:sldId id="301" r:id="rId19"/>
    <p:sldId id="300" r:id="rId20"/>
    <p:sldId id="292" r:id="rId21"/>
    <p:sldId id="293" r:id="rId22"/>
    <p:sldId id="311" r:id="rId23"/>
    <p:sldId id="288" r:id="rId24"/>
    <p:sldId id="283" r:id="rId25"/>
    <p:sldId id="306" r:id="rId26"/>
    <p:sldId id="307" r:id="rId27"/>
    <p:sldId id="310" r:id="rId28"/>
    <p:sldId id="313" r:id="rId29"/>
    <p:sldId id="316" r:id="rId30"/>
    <p:sldId id="314" r:id="rId31"/>
    <p:sldId id="317" r:id="rId32"/>
    <p:sldId id="315" r:id="rId33"/>
    <p:sldId id="312" r:id="rId34"/>
    <p:sldId id="272" r:id="rId35"/>
    <p:sldId id="304" r:id="rId36"/>
    <p:sldId id="305" r:id="rId37"/>
    <p:sldId id="294" r:id="rId38"/>
    <p:sldId id="275" r:id="rId39"/>
    <p:sldId id="319" r:id="rId40"/>
    <p:sldId id="276" r:id="rId41"/>
    <p:sldId id="277" r:id="rId42"/>
    <p:sldId id="281" r:id="rId43"/>
    <p:sldId id="321" r:id="rId44"/>
    <p:sldId id="303" r:id="rId4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FF"/>
    <a:srgbClr val="FF00FF"/>
    <a:srgbClr val="99FF66"/>
    <a:srgbClr val="FDFD91"/>
    <a:srgbClr val="990033"/>
    <a:srgbClr val="FF99FF"/>
    <a:srgbClr val="FF0066"/>
    <a:srgbClr val="FFCC00"/>
    <a:srgbClr val="F2C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Orta Stil 4 - Vurgu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Açık Stil 3 - Vurgu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0A15C55-8517-42AA-B614-E9B94910E393}" styleName="Orta Stil 2 - Vurgu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552" autoAdjust="0"/>
  </p:normalViewPr>
  <p:slideViewPr>
    <p:cSldViewPr>
      <p:cViewPr varScale="1">
        <p:scale>
          <a:sx n="68" d="100"/>
          <a:sy n="68" d="100"/>
        </p:scale>
        <p:origin x="-141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png"/><Relationship Id="rId1" Type="http://schemas.openxmlformats.org/officeDocument/2006/relationships/image" Target="../media/image29.jpg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eg"/><Relationship Id="rId1" Type="http://schemas.openxmlformats.org/officeDocument/2006/relationships/image" Target="../media/image36.jpg"/><Relationship Id="rId4" Type="http://schemas.openxmlformats.org/officeDocument/2006/relationships/image" Target="../media/image39.png"/></Relationships>
</file>

<file path=ppt/diagrams/_rels/data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diagrams/_rels/data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eg"/><Relationship Id="rId1" Type="http://schemas.openxmlformats.org/officeDocument/2006/relationships/image" Target="../media/image48.jpg"/></Relationships>
</file>

<file path=ppt/diagrams/_rels/data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image" Target="../media/image63.png"/><Relationship Id="rId4" Type="http://schemas.openxmlformats.org/officeDocument/2006/relationships/image" Target="../media/image66.jpg"/></Relationships>
</file>

<file path=ppt/diagrams/_rels/data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png"/><Relationship Id="rId1" Type="http://schemas.openxmlformats.org/officeDocument/2006/relationships/image" Target="../media/image67.jpeg"/><Relationship Id="rId5" Type="http://schemas.openxmlformats.org/officeDocument/2006/relationships/image" Target="../media/image70.png"/><Relationship Id="rId4" Type="http://schemas.microsoft.com/office/2007/relationships/hdphoto" Target="../media/hdphoto5.wdp"/></Relationships>
</file>

<file path=ppt/diagrams/_rels/data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image" Target="../media/image79.png"/><Relationship Id="rId1" Type="http://schemas.openxmlformats.org/officeDocument/2006/relationships/image" Target="../media/image78.png"/><Relationship Id="rId4" Type="http://schemas.openxmlformats.org/officeDocument/2006/relationships/image" Target="../media/image81.png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image" Target="../media/image15.png"/></Relationships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image" Target="../media/image17.jp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image" Target="../media/image19.pn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image" Target="../media/image22.jpe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image" Target="../media/image25.png"/><Relationship Id="rId4" Type="http://schemas.openxmlformats.org/officeDocument/2006/relationships/image" Target="../media/image28.jpg"/></Relationships>
</file>

<file path=ppt/diagrams/_rels/drawing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image" Target="../media/image1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81A0B9-F241-43F4-8341-FC304F0BC444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28089666-7333-4989-88A7-666F9EFD7894}">
      <dgm:prSet custT="1"/>
      <dgm:spPr/>
      <dgm:t>
        <a:bodyPr/>
        <a:lstStyle/>
        <a:p>
          <a:pPr algn="just"/>
          <a:r>
            <a:rPr lang="tr-TR" sz="3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-Vücudumuzdaki yaşamsal faaliyetlerin devam edebilmesi için beslenmeye ihtiyaç duyarız.</a:t>
          </a:r>
        </a:p>
      </dgm:t>
    </dgm:pt>
    <dgm:pt modelId="{0FB04981-B8B2-4754-8D42-8C52FD7E3C68}" type="parTrans" cxnId="{6DA90AFF-77CC-4959-B9D5-0234F3637AE7}">
      <dgm:prSet/>
      <dgm:spPr/>
      <dgm:t>
        <a:bodyPr/>
        <a:lstStyle/>
        <a:p>
          <a:endParaRPr lang="tr-TR"/>
        </a:p>
      </dgm:t>
    </dgm:pt>
    <dgm:pt modelId="{FB67E13E-49B6-44B1-A74A-22206557F834}" type="sibTrans" cxnId="{6DA90AFF-77CC-4959-B9D5-0234F3637AE7}">
      <dgm:prSet/>
      <dgm:spPr/>
      <dgm:t>
        <a:bodyPr/>
        <a:lstStyle/>
        <a:p>
          <a:endParaRPr lang="tr-TR"/>
        </a:p>
      </dgm:t>
    </dgm:pt>
    <dgm:pt modelId="{FE3C3D38-F8CF-471C-A39D-1638A639A612}">
      <dgm:prSet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just"/>
          <a:r>
            <a:rPr lang="tr-TR" sz="3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-Vücudun ihtiyaç duyduğu maddelere </a:t>
          </a:r>
          <a:r>
            <a:rPr lang="tr-TR" sz="30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besin</a:t>
          </a:r>
          <a:r>
            <a:rPr lang="tr-TR" sz="3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denir.</a:t>
          </a:r>
        </a:p>
      </dgm:t>
    </dgm:pt>
    <dgm:pt modelId="{4BF7570D-C6E4-4982-8962-DF9102D2FCE4}" type="parTrans" cxnId="{B4100883-726A-4B90-B365-B54069FDD5EA}">
      <dgm:prSet/>
      <dgm:spPr/>
      <dgm:t>
        <a:bodyPr/>
        <a:lstStyle/>
        <a:p>
          <a:endParaRPr lang="tr-TR"/>
        </a:p>
      </dgm:t>
    </dgm:pt>
    <dgm:pt modelId="{D5D3B025-9C3F-458C-ABF3-0CAB1A1D11F5}" type="sibTrans" cxnId="{B4100883-726A-4B90-B365-B54069FDD5EA}">
      <dgm:prSet/>
      <dgm:spPr/>
      <dgm:t>
        <a:bodyPr/>
        <a:lstStyle/>
        <a:p>
          <a:endParaRPr lang="tr-TR"/>
        </a:p>
      </dgm:t>
    </dgm:pt>
    <dgm:pt modelId="{20408597-BD9E-405D-BBC7-9BB7AEA5F7C9}" type="pres">
      <dgm:prSet presAssocID="{5381A0B9-F241-43F4-8341-FC304F0BC44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FC5A81A-6346-4706-AFA1-81D4F8C231D3}" type="pres">
      <dgm:prSet presAssocID="{28089666-7333-4989-88A7-666F9EFD7894}" presName="parentText" presStyleLbl="node1" presStyleIdx="0" presStyleCnt="2" custLinFactY="-13911" custLinFactNeighborX="-3803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CEDE8D1-A732-4255-950D-87CA058DE207}" type="pres">
      <dgm:prSet presAssocID="{FB67E13E-49B6-44B1-A74A-22206557F834}" presName="spacer" presStyleCnt="0"/>
      <dgm:spPr/>
    </dgm:pt>
    <dgm:pt modelId="{E2FBBA0E-62B5-457A-9BA9-3DFED5FF5D56}" type="pres">
      <dgm:prSet presAssocID="{FE3C3D38-F8CF-471C-A39D-1638A639A612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DA90AFF-77CC-4959-B9D5-0234F3637AE7}" srcId="{5381A0B9-F241-43F4-8341-FC304F0BC444}" destId="{28089666-7333-4989-88A7-666F9EFD7894}" srcOrd="0" destOrd="0" parTransId="{0FB04981-B8B2-4754-8D42-8C52FD7E3C68}" sibTransId="{FB67E13E-49B6-44B1-A74A-22206557F834}"/>
    <dgm:cxn modelId="{F81A1A52-1F63-4F66-A449-9F39299FA95C}" type="presOf" srcId="{FE3C3D38-F8CF-471C-A39D-1638A639A612}" destId="{E2FBBA0E-62B5-457A-9BA9-3DFED5FF5D56}" srcOrd="0" destOrd="0" presId="urn:microsoft.com/office/officeart/2005/8/layout/vList2"/>
    <dgm:cxn modelId="{FF9B1F3F-0E6B-4201-8472-BAB151A980D4}" type="presOf" srcId="{5381A0B9-F241-43F4-8341-FC304F0BC444}" destId="{20408597-BD9E-405D-BBC7-9BB7AEA5F7C9}" srcOrd="0" destOrd="0" presId="urn:microsoft.com/office/officeart/2005/8/layout/vList2"/>
    <dgm:cxn modelId="{B4100883-726A-4B90-B365-B54069FDD5EA}" srcId="{5381A0B9-F241-43F4-8341-FC304F0BC444}" destId="{FE3C3D38-F8CF-471C-A39D-1638A639A612}" srcOrd="1" destOrd="0" parTransId="{4BF7570D-C6E4-4982-8962-DF9102D2FCE4}" sibTransId="{D5D3B025-9C3F-458C-ABF3-0CAB1A1D11F5}"/>
    <dgm:cxn modelId="{F33DC9DF-3AC9-44CC-AEB3-7C12FA51CA92}" type="presOf" srcId="{28089666-7333-4989-88A7-666F9EFD7894}" destId="{4FC5A81A-6346-4706-AFA1-81D4F8C231D3}" srcOrd="0" destOrd="0" presId="urn:microsoft.com/office/officeart/2005/8/layout/vList2"/>
    <dgm:cxn modelId="{9180AEBE-B475-4520-BB5E-1976D5D0C2E5}" type="presParOf" srcId="{20408597-BD9E-405D-BBC7-9BB7AEA5F7C9}" destId="{4FC5A81A-6346-4706-AFA1-81D4F8C231D3}" srcOrd="0" destOrd="0" presId="urn:microsoft.com/office/officeart/2005/8/layout/vList2"/>
    <dgm:cxn modelId="{27EBA98F-0E51-4CCB-AC53-3101EB87C968}" type="presParOf" srcId="{20408597-BD9E-405D-BBC7-9BB7AEA5F7C9}" destId="{BCEDE8D1-A732-4255-950D-87CA058DE207}" srcOrd="1" destOrd="0" presId="urn:microsoft.com/office/officeart/2005/8/layout/vList2"/>
    <dgm:cxn modelId="{3FC2401D-6AAA-4982-A7D3-E50D3FFE067A}" type="presParOf" srcId="{20408597-BD9E-405D-BBC7-9BB7AEA5F7C9}" destId="{E2FBBA0E-62B5-457A-9BA9-3DFED5FF5D56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48F11D5-FE34-4802-87F9-6621B8B9394A}" type="doc">
      <dgm:prSet loTypeId="urn:microsoft.com/office/officeart/2008/layout/PictureAccent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CE89EF27-13E0-4913-8310-8FA0F6EDA6F8}">
      <dgm:prSet phldrT="[Metin]"/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tr-TR" b="1" dirty="0" smtClean="0">
              <a:solidFill>
                <a:srgbClr val="FF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Yağlar:</a:t>
          </a:r>
          <a:endParaRPr lang="tr-TR" b="1" cap="none" spc="0" dirty="0">
            <a:ln w="11430"/>
            <a:solidFill>
              <a:srgbClr val="FFCC0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9F537E1-FA6C-4AC8-8600-E90F8EF1450D}" type="parTrans" cxnId="{79FA5FF0-4F26-47DE-9E15-68596398486F}">
      <dgm:prSet/>
      <dgm:spPr/>
      <dgm:t>
        <a:bodyPr/>
        <a:lstStyle/>
        <a:p>
          <a:endParaRPr lang="tr-TR"/>
        </a:p>
      </dgm:t>
    </dgm:pt>
    <dgm:pt modelId="{8883C146-7156-4009-9EAE-21F31C000518}" type="sibTrans" cxnId="{79FA5FF0-4F26-47DE-9E15-68596398486F}">
      <dgm:prSet/>
      <dgm:spPr/>
      <dgm:t>
        <a:bodyPr/>
        <a:lstStyle/>
        <a:p>
          <a:endParaRPr lang="tr-TR"/>
        </a:p>
      </dgm:t>
    </dgm:pt>
    <dgm:pt modelId="{31C0C069-F9D8-4B6F-BAA4-A120194349C7}">
      <dgm:prSet phldrT="[Metin]" custT="1"/>
      <dgm:spPr>
        <a:solidFill>
          <a:srgbClr val="00B050"/>
        </a:solidFill>
      </dgm:spPr>
      <dgm:t>
        <a:bodyPr/>
        <a:lstStyle/>
        <a:p>
          <a:pPr algn="just"/>
          <a:r>
            <a:rPr lang="tr-TR" sz="3200" b="1" dirty="0" smtClean="0">
              <a:solidFill>
                <a:srgbClr val="FF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Depolanan bu yağlar bizi sıcak tutar, çarpma ve darbelere karşı korur.</a:t>
          </a:r>
          <a:endParaRPr lang="tr-TR" sz="3200" dirty="0">
            <a:solidFill>
              <a:srgbClr val="FFCC00"/>
            </a:solidFill>
          </a:endParaRPr>
        </a:p>
      </dgm:t>
    </dgm:pt>
    <dgm:pt modelId="{3123DFF2-EB07-48A3-AA2A-5C7CD4BCA7E5}" type="parTrans" cxnId="{2F748A45-D3F8-4DA2-9934-99B3A4C987BA}">
      <dgm:prSet/>
      <dgm:spPr/>
      <dgm:t>
        <a:bodyPr/>
        <a:lstStyle/>
        <a:p>
          <a:endParaRPr lang="tr-TR"/>
        </a:p>
      </dgm:t>
    </dgm:pt>
    <dgm:pt modelId="{AAED6957-5848-4C32-8F84-44F64B7BE5EA}" type="sibTrans" cxnId="{2F748A45-D3F8-4DA2-9934-99B3A4C987BA}">
      <dgm:prSet/>
      <dgm:spPr/>
      <dgm:t>
        <a:bodyPr/>
        <a:lstStyle/>
        <a:p>
          <a:endParaRPr lang="tr-TR"/>
        </a:p>
      </dgm:t>
    </dgm:pt>
    <dgm:pt modelId="{4DD99B4C-A344-4A98-9B98-37BD04B0941F}">
      <dgm:prSet phldrT="[Metin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algn="just"/>
          <a:r>
            <a:rPr lang="tr-TR" sz="3000" b="1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Yağ içeren bir besin maddesini dosya kağıdına sürttüğümüzde  kağıdın şeffaflaştığını görebiliriz.</a:t>
          </a:r>
        </a:p>
      </dgm:t>
    </dgm:pt>
    <dgm:pt modelId="{63F9E38D-8D45-4A0B-9199-4ED74446060C}" type="parTrans" cxnId="{13C7334C-FC36-4E80-84C6-C545E5D57A8F}">
      <dgm:prSet/>
      <dgm:spPr/>
      <dgm:t>
        <a:bodyPr/>
        <a:lstStyle/>
        <a:p>
          <a:endParaRPr lang="tr-TR"/>
        </a:p>
      </dgm:t>
    </dgm:pt>
    <dgm:pt modelId="{30A53345-F26B-46B6-B7DC-91DE48587705}" type="sibTrans" cxnId="{13C7334C-FC36-4E80-84C6-C545E5D57A8F}">
      <dgm:prSet/>
      <dgm:spPr/>
      <dgm:t>
        <a:bodyPr/>
        <a:lstStyle/>
        <a:p>
          <a:endParaRPr lang="tr-TR"/>
        </a:p>
      </dgm:t>
    </dgm:pt>
    <dgm:pt modelId="{29306025-5684-4FC3-9548-AF71426C8E7E}">
      <dgm:prSet phldrT="[Metin]" custT="1"/>
      <dgm:spPr>
        <a:solidFill>
          <a:srgbClr val="FF0000"/>
        </a:solidFill>
      </dgm:spPr>
      <dgm:t>
        <a:bodyPr/>
        <a:lstStyle/>
        <a:p>
          <a:pPr algn="just"/>
          <a:r>
            <a:rPr lang="tr-TR" sz="3200" b="1" dirty="0" smtClean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Ayçiçeği, mısır, fındık, susam, zeytin, kuyrukyağı, tereyağı gibi besin maddelerinde bulunurlar.</a:t>
          </a:r>
        </a:p>
      </dgm:t>
    </dgm:pt>
    <dgm:pt modelId="{D78C3559-E74A-4F46-B342-6BE12AC10925}" type="parTrans" cxnId="{D93E1AB5-A7C7-4488-A54C-1BBEAC5BCBFA}">
      <dgm:prSet/>
      <dgm:spPr/>
      <dgm:t>
        <a:bodyPr/>
        <a:lstStyle/>
        <a:p>
          <a:endParaRPr lang="tr-TR"/>
        </a:p>
      </dgm:t>
    </dgm:pt>
    <dgm:pt modelId="{F487E6DE-8A59-4ACA-9287-1659E261A0B8}" type="sibTrans" cxnId="{D93E1AB5-A7C7-4488-A54C-1BBEAC5BCBFA}">
      <dgm:prSet/>
      <dgm:spPr/>
      <dgm:t>
        <a:bodyPr/>
        <a:lstStyle/>
        <a:p>
          <a:endParaRPr lang="tr-TR"/>
        </a:p>
      </dgm:t>
    </dgm:pt>
    <dgm:pt modelId="{B6FE8F75-8309-496C-8D6F-CBBB6A5DD01F}" type="pres">
      <dgm:prSet presAssocID="{948F11D5-FE34-4802-87F9-6621B8B9394A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01ED6BB0-70E1-4263-AD01-3B67E043FD50}" type="pres">
      <dgm:prSet presAssocID="{CE89EF27-13E0-4913-8310-8FA0F6EDA6F8}" presName="root" presStyleCnt="0">
        <dgm:presLayoutVars>
          <dgm:chMax/>
          <dgm:chPref val="4"/>
        </dgm:presLayoutVars>
      </dgm:prSet>
      <dgm:spPr/>
    </dgm:pt>
    <dgm:pt modelId="{924BBDDB-5779-436F-A1BD-67EC8AEC0523}" type="pres">
      <dgm:prSet presAssocID="{CE89EF27-13E0-4913-8310-8FA0F6EDA6F8}" presName="rootComposite" presStyleCnt="0">
        <dgm:presLayoutVars/>
      </dgm:prSet>
      <dgm:spPr/>
    </dgm:pt>
    <dgm:pt modelId="{7B8C1FE6-3E82-4838-9544-E8F1ECA41891}" type="pres">
      <dgm:prSet presAssocID="{CE89EF27-13E0-4913-8310-8FA0F6EDA6F8}" presName="rootText" presStyleLbl="node0" presStyleIdx="0" presStyleCnt="1" custScaleX="134096" custScaleY="80555">
        <dgm:presLayoutVars>
          <dgm:chMax/>
          <dgm:chPref val="4"/>
        </dgm:presLayoutVars>
      </dgm:prSet>
      <dgm:spPr/>
      <dgm:t>
        <a:bodyPr/>
        <a:lstStyle/>
        <a:p>
          <a:endParaRPr lang="tr-TR"/>
        </a:p>
      </dgm:t>
    </dgm:pt>
    <dgm:pt modelId="{070FD2BF-F55E-4ECE-BF0F-CFDCEEC0773C}" type="pres">
      <dgm:prSet presAssocID="{CE89EF27-13E0-4913-8310-8FA0F6EDA6F8}" presName="childShape" presStyleCnt="0">
        <dgm:presLayoutVars>
          <dgm:chMax val="0"/>
          <dgm:chPref val="0"/>
        </dgm:presLayoutVars>
      </dgm:prSet>
      <dgm:spPr/>
    </dgm:pt>
    <dgm:pt modelId="{09ECFA64-F442-4E49-80EA-BBB3E0B0DFF3}" type="pres">
      <dgm:prSet presAssocID="{31C0C069-F9D8-4B6F-BAA4-A120194349C7}" presName="childComposite" presStyleCnt="0">
        <dgm:presLayoutVars>
          <dgm:chMax val="0"/>
          <dgm:chPref val="0"/>
        </dgm:presLayoutVars>
      </dgm:prSet>
      <dgm:spPr/>
    </dgm:pt>
    <dgm:pt modelId="{A233F881-72AC-4404-94F0-84B57CF6FF58}" type="pres">
      <dgm:prSet presAssocID="{31C0C069-F9D8-4B6F-BAA4-A120194349C7}" presName="Image" presStyleLbl="node1" presStyleIdx="0" presStyleCnt="3" custScaleX="131664" custScaleY="132393" custLinFactNeighborX="-47076" custLinFactNeighborY="236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</dgm:spPr>
      <dgm:t>
        <a:bodyPr/>
        <a:lstStyle/>
        <a:p>
          <a:endParaRPr lang="tr-TR"/>
        </a:p>
      </dgm:t>
    </dgm:pt>
    <dgm:pt modelId="{10801D6B-DCFF-4C75-8F9D-C1E7AC39F167}" type="pres">
      <dgm:prSet presAssocID="{31C0C069-F9D8-4B6F-BAA4-A120194349C7}" presName="childText" presStyleLbl="lnNode1" presStyleIdx="0" presStyleCnt="3" custScaleX="134094" custScaleY="132393" custLinFactNeighborX="11432" custLinFactNeighborY="23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D84432A-A2C2-47BE-8ECB-127074816CF6}" type="pres">
      <dgm:prSet presAssocID="{29306025-5684-4FC3-9548-AF71426C8E7E}" presName="childComposite" presStyleCnt="0">
        <dgm:presLayoutVars>
          <dgm:chMax val="0"/>
          <dgm:chPref val="0"/>
        </dgm:presLayoutVars>
      </dgm:prSet>
      <dgm:spPr/>
    </dgm:pt>
    <dgm:pt modelId="{3EEC5AF4-6B1E-40DB-B7AD-BBC0159B3680}" type="pres">
      <dgm:prSet presAssocID="{29306025-5684-4FC3-9548-AF71426C8E7E}" presName="Image" presStyleLbl="node1" presStyleIdx="1" presStyleCnt="3" custScaleX="131664" custScaleY="132393" custLinFactNeighborX="-47076" custLinFactNeighborY="2361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tr-TR"/>
        </a:p>
      </dgm:t>
    </dgm:pt>
    <dgm:pt modelId="{A6B9E6F8-31C7-4B13-886D-5B95FF19CE42}" type="pres">
      <dgm:prSet presAssocID="{29306025-5684-4FC3-9548-AF71426C8E7E}" presName="childText" presStyleLbl="lnNode1" presStyleIdx="1" presStyleCnt="3" custScaleX="134094" custScaleY="132393" custLinFactNeighborX="11432" custLinFactNeighborY="23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E8E3E23-9E39-4C82-849C-F614D6426F6D}" type="pres">
      <dgm:prSet presAssocID="{4DD99B4C-A344-4A98-9B98-37BD04B0941F}" presName="childComposite" presStyleCnt="0">
        <dgm:presLayoutVars>
          <dgm:chMax val="0"/>
          <dgm:chPref val="0"/>
        </dgm:presLayoutVars>
      </dgm:prSet>
      <dgm:spPr/>
    </dgm:pt>
    <dgm:pt modelId="{7AA367AA-D08D-4ACC-B282-5F80450A0347}" type="pres">
      <dgm:prSet presAssocID="{4DD99B4C-A344-4A98-9B98-37BD04B0941F}" presName="Image" presStyleLbl="node1" presStyleIdx="2" presStyleCnt="3" custScaleX="131664" custScaleY="132393" custLinFactNeighborX="-47076" custLinFactNeighborY="2361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</dgm:spPr>
      <dgm:t>
        <a:bodyPr/>
        <a:lstStyle/>
        <a:p>
          <a:endParaRPr lang="tr-TR"/>
        </a:p>
      </dgm:t>
    </dgm:pt>
    <dgm:pt modelId="{00B6CA99-4E92-43B2-B06D-A18C1942E770}" type="pres">
      <dgm:prSet presAssocID="{4DD99B4C-A344-4A98-9B98-37BD04B0941F}" presName="childText" presStyleLbl="lnNode1" presStyleIdx="2" presStyleCnt="3" custScaleX="134094" custScaleY="132393" custLinFactNeighborX="11432" custLinFactNeighborY="23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EDB1C0D-6354-488F-874A-57A71E6BB33E}" type="presOf" srcId="{31C0C069-F9D8-4B6F-BAA4-A120194349C7}" destId="{10801D6B-DCFF-4C75-8F9D-C1E7AC39F167}" srcOrd="0" destOrd="0" presId="urn:microsoft.com/office/officeart/2008/layout/PictureAccentList"/>
    <dgm:cxn modelId="{2F748A45-D3F8-4DA2-9934-99B3A4C987BA}" srcId="{CE89EF27-13E0-4913-8310-8FA0F6EDA6F8}" destId="{31C0C069-F9D8-4B6F-BAA4-A120194349C7}" srcOrd="0" destOrd="0" parTransId="{3123DFF2-EB07-48A3-AA2A-5C7CD4BCA7E5}" sibTransId="{AAED6957-5848-4C32-8F84-44F64B7BE5EA}"/>
    <dgm:cxn modelId="{13C7334C-FC36-4E80-84C6-C545E5D57A8F}" srcId="{CE89EF27-13E0-4913-8310-8FA0F6EDA6F8}" destId="{4DD99B4C-A344-4A98-9B98-37BD04B0941F}" srcOrd="2" destOrd="0" parTransId="{63F9E38D-8D45-4A0B-9199-4ED74446060C}" sibTransId="{30A53345-F26B-46B6-B7DC-91DE48587705}"/>
    <dgm:cxn modelId="{D93E1AB5-A7C7-4488-A54C-1BBEAC5BCBFA}" srcId="{CE89EF27-13E0-4913-8310-8FA0F6EDA6F8}" destId="{29306025-5684-4FC3-9548-AF71426C8E7E}" srcOrd="1" destOrd="0" parTransId="{D78C3559-E74A-4F46-B342-6BE12AC10925}" sibTransId="{F487E6DE-8A59-4ACA-9287-1659E261A0B8}"/>
    <dgm:cxn modelId="{68D7D3A0-6D65-4A76-BF10-70B25B88D449}" type="presOf" srcId="{4DD99B4C-A344-4A98-9B98-37BD04B0941F}" destId="{00B6CA99-4E92-43B2-B06D-A18C1942E770}" srcOrd="0" destOrd="0" presId="urn:microsoft.com/office/officeart/2008/layout/PictureAccentList"/>
    <dgm:cxn modelId="{6BD6A96E-3725-401A-85AB-DCA80ECFFB13}" type="presOf" srcId="{CE89EF27-13E0-4913-8310-8FA0F6EDA6F8}" destId="{7B8C1FE6-3E82-4838-9544-E8F1ECA41891}" srcOrd="0" destOrd="0" presId="urn:microsoft.com/office/officeart/2008/layout/PictureAccentList"/>
    <dgm:cxn modelId="{22D240EE-0073-4A7E-A220-4F20CEDB19BC}" type="presOf" srcId="{948F11D5-FE34-4802-87F9-6621B8B9394A}" destId="{B6FE8F75-8309-496C-8D6F-CBBB6A5DD01F}" srcOrd="0" destOrd="0" presId="urn:microsoft.com/office/officeart/2008/layout/PictureAccentList"/>
    <dgm:cxn modelId="{1FAD7F91-F7FD-421C-92F3-EF1AF3F73245}" type="presOf" srcId="{29306025-5684-4FC3-9548-AF71426C8E7E}" destId="{A6B9E6F8-31C7-4B13-886D-5B95FF19CE42}" srcOrd="0" destOrd="0" presId="urn:microsoft.com/office/officeart/2008/layout/PictureAccentList"/>
    <dgm:cxn modelId="{79FA5FF0-4F26-47DE-9E15-68596398486F}" srcId="{948F11D5-FE34-4802-87F9-6621B8B9394A}" destId="{CE89EF27-13E0-4913-8310-8FA0F6EDA6F8}" srcOrd="0" destOrd="0" parTransId="{F9F537E1-FA6C-4AC8-8600-E90F8EF1450D}" sibTransId="{8883C146-7156-4009-9EAE-21F31C000518}"/>
    <dgm:cxn modelId="{B7D47358-2051-4694-8063-EDEBE8441676}" type="presParOf" srcId="{B6FE8F75-8309-496C-8D6F-CBBB6A5DD01F}" destId="{01ED6BB0-70E1-4263-AD01-3B67E043FD50}" srcOrd="0" destOrd="0" presId="urn:microsoft.com/office/officeart/2008/layout/PictureAccentList"/>
    <dgm:cxn modelId="{99F40334-EA92-4FB4-87CF-5E2663787E64}" type="presParOf" srcId="{01ED6BB0-70E1-4263-AD01-3B67E043FD50}" destId="{924BBDDB-5779-436F-A1BD-67EC8AEC0523}" srcOrd="0" destOrd="0" presId="urn:microsoft.com/office/officeart/2008/layout/PictureAccentList"/>
    <dgm:cxn modelId="{A11489BD-D16B-4BF1-B44A-6E6F78E56EB3}" type="presParOf" srcId="{924BBDDB-5779-436F-A1BD-67EC8AEC0523}" destId="{7B8C1FE6-3E82-4838-9544-E8F1ECA41891}" srcOrd="0" destOrd="0" presId="urn:microsoft.com/office/officeart/2008/layout/PictureAccentList"/>
    <dgm:cxn modelId="{FD8EF3FD-5C37-4060-8707-9F3838A8EAAE}" type="presParOf" srcId="{01ED6BB0-70E1-4263-AD01-3B67E043FD50}" destId="{070FD2BF-F55E-4ECE-BF0F-CFDCEEC0773C}" srcOrd="1" destOrd="0" presId="urn:microsoft.com/office/officeart/2008/layout/PictureAccentList"/>
    <dgm:cxn modelId="{0222CB02-FDE4-4E87-83DF-6C79A1791A54}" type="presParOf" srcId="{070FD2BF-F55E-4ECE-BF0F-CFDCEEC0773C}" destId="{09ECFA64-F442-4E49-80EA-BBB3E0B0DFF3}" srcOrd="0" destOrd="0" presId="urn:microsoft.com/office/officeart/2008/layout/PictureAccentList"/>
    <dgm:cxn modelId="{4B76852E-2A08-48F1-82CB-1FD823C0BB18}" type="presParOf" srcId="{09ECFA64-F442-4E49-80EA-BBB3E0B0DFF3}" destId="{A233F881-72AC-4404-94F0-84B57CF6FF58}" srcOrd="0" destOrd="0" presId="urn:microsoft.com/office/officeart/2008/layout/PictureAccentList"/>
    <dgm:cxn modelId="{249CE0AB-D7C4-430B-BB4B-491A681E0EC9}" type="presParOf" srcId="{09ECFA64-F442-4E49-80EA-BBB3E0B0DFF3}" destId="{10801D6B-DCFF-4C75-8F9D-C1E7AC39F167}" srcOrd="1" destOrd="0" presId="urn:microsoft.com/office/officeart/2008/layout/PictureAccentList"/>
    <dgm:cxn modelId="{AA3BCEDE-1190-40E5-8456-18B0B3EF380B}" type="presParOf" srcId="{070FD2BF-F55E-4ECE-BF0F-CFDCEEC0773C}" destId="{3D84432A-A2C2-47BE-8ECB-127074816CF6}" srcOrd="1" destOrd="0" presId="urn:microsoft.com/office/officeart/2008/layout/PictureAccentList"/>
    <dgm:cxn modelId="{E90D9625-EA9C-4885-8C81-105755C46E60}" type="presParOf" srcId="{3D84432A-A2C2-47BE-8ECB-127074816CF6}" destId="{3EEC5AF4-6B1E-40DB-B7AD-BBC0159B3680}" srcOrd="0" destOrd="0" presId="urn:microsoft.com/office/officeart/2008/layout/PictureAccentList"/>
    <dgm:cxn modelId="{4D10DCA0-6458-4CA0-B22B-2BD88662321F}" type="presParOf" srcId="{3D84432A-A2C2-47BE-8ECB-127074816CF6}" destId="{A6B9E6F8-31C7-4B13-886D-5B95FF19CE42}" srcOrd="1" destOrd="0" presId="urn:microsoft.com/office/officeart/2008/layout/PictureAccentList"/>
    <dgm:cxn modelId="{AEFCB7F8-9554-48DD-BC7C-DE36FEA675DA}" type="presParOf" srcId="{070FD2BF-F55E-4ECE-BF0F-CFDCEEC0773C}" destId="{5E8E3E23-9E39-4C82-849C-F614D6426F6D}" srcOrd="2" destOrd="0" presId="urn:microsoft.com/office/officeart/2008/layout/PictureAccentList"/>
    <dgm:cxn modelId="{E64C9E63-6D6C-4AD5-9582-0F11D0429B4E}" type="presParOf" srcId="{5E8E3E23-9E39-4C82-849C-F614D6426F6D}" destId="{7AA367AA-D08D-4ACC-B282-5F80450A0347}" srcOrd="0" destOrd="0" presId="urn:microsoft.com/office/officeart/2008/layout/PictureAccentList"/>
    <dgm:cxn modelId="{9BED73EC-2637-45AD-9A8A-C62F52FB7576}" type="presParOf" srcId="{5E8E3E23-9E39-4C82-849C-F614D6426F6D}" destId="{00B6CA99-4E92-43B2-B06D-A18C1942E770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48F11D5-FE34-4802-87F9-6621B8B9394A}" type="doc">
      <dgm:prSet loTypeId="urn:microsoft.com/office/officeart/2008/layout/PictureAccent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CE89EF27-13E0-4913-8310-8FA0F6EDA6F8}">
      <dgm:prSet phldrT="[Metin]"/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tr-T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Vitaminler:</a:t>
          </a:r>
          <a:endParaRPr lang="tr-TR" b="1" cap="none" spc="0" dirty="0">
            <a:ln w="11430"/>
            <a:solidFill>
              <a:srgbClr val="FFCC0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9F537E1-FA6C-4AC8-8600-E90F8EF1450D}" type="parTrans" cxnId="{79FA5FF0-4F26-47DE-9E15-68596398486F}">
      <dgm:prSet/>
      <dgm:spPr/>
      <dgm:t>
        <a:bodyPr/>
        <a:lstStyle/>
        <a:p>
          <a:endParaRPr lang="tr-TR"/>
        </a:p>
      </dgm:t>
    </dgm:pt>
    <dgm:pt modelId="{8883C146-7156-4009-9EAE-21F31C000518}" type="sibTrans" cxnId="{79FA5FF0-4F26-47DE-9E15-68596398486F}">
      <dgm:prSet/>
      <dgm:spPr/>
      <dgm:t>
        <a:bodyPr/>
        <a:lstStyle/>
        <a:p>
          <a:endParaRPr lang="tr-TR"/>
        </a:p>
      </dgm:t>
    </dgm:pt>
    <dgm:pt modelId="{31C0C069-F9D8-4B6F-BAA4-A120194349C7}">
      <dgm:prSet phldrT="[Metin]" custT="1"/>
      <dgm:spPr>
        <a:solidFill>
          <a:srgbClr val="FF0066"/>
        </a:solidFill>
      </dgm:spPr>
      <dgm:t>
        <a:bodyPr/>
        <a:lstStyle/>
        <a:p>
          <a:pPr algn="just"/>
          <a:r>
            <a:rPr lang="tr-TR" sz="3200" b="1" dirty="0" smtClean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Vücudumuzda öncelikle </a:t>
          </a:r>
          <a:r>
            <a:rPr lang="tr-TR" sz="3200" b="1" u="sng" dirty="0" smtClean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düzenleyici</a:t>
          </a:r>
          <a:r>
            <a:rPr lang="tr-TR" sz="3200" b="1" dirty="0" smtClean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olarak görev yapar.</a:t>
          </a:r>
        </a:p>
      </dgm:t>
    </dgm:pt>
    <dgm:pt modelId="{3123DFF2-EB07-48A3-AA2A-5C7CD4BCA7E5}" type="parTrans" cxnId="{2F748A45-D3F8-4DA2-9934-99B3A4C987BA}">
      <dgm:prSet/>
      <dgm:spPr/>
      <dgm:t>
        <a:bodyPr/>
        <a:lstStyle/>
        <a:p>
          <a:endParaRPr lang="tr-TR"/>
        </a:p>
      </dgm:t>
    </dgm:pt>
    <dgm:pt modelId="{AAED6957-5848-4C32-8F84-44F64B7BE5EA}" type="sibTrans" cxnId="{2F748A45-D3F8-4DA2-9934-99B3A4C987BA}">
      <dgm:prSet/>
      <dgm:spPr/>
      <dgm:t>
        <a:bodyPr/>
        <a:lstStyle/>
        <a:p>
          <a:endParaRPr lang="tr-TR"/>
        </a:p>
      </dgm:t>
    </dgm:pt>
    <dgm:pt modelId="{6C3472D5-1DFA-45D2-AA26-7116D4751B8D}">
      <dgm:prSet phldrT="[Metin]" custT="1"/>
      <dgm:spPr>
        <a:solidFill>
          <a:srgbClr val="FFCC00"/>
        </a:solidFill>
      </dgm:spPr>
      <dgm:t>
        <a:bodyPr/>
        <a:lstStyle/>
        <a:p>
          <a:pPr algn="just"/>
          <a:r>
            <a:rPr lang="tr-TR" sz="27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Vücudumuzu hastalıklardan koruduğu gibi büyümemiz ve sağlıklı olmamız için de gereklidirler.</a:t>
          </a:r>
        </a:p>
      </dgm:t>
    </dgm:pt>
    <dgm:pt modelId="{BD9A08AA-E36E-4C7B-8CD4-F869A0839123}" type="parTrans" cxnId="{A105A8E3-6CB2-4394-AE96-305EABC4F33B}">
      <dgm:prSet/>
      <dgm:spPr/>
      <dgm:t>
        <a:bodyPr/>
        <a:lstStyle/>
        <a:p>
          <a:endParaRPr lang="tr-TR"/>
        </a:p>
      </dgm:t>
    </dgm:pt>
    <dgm:pt modelId="{64F51C5E-0FA6-4616-A848-74E00969B70A}" type="sibTrans" cxnId="{A105A8E3-6CB2-4394-AE96-305EABC4F33B}">
      <dgm:prSet/>
      <dgm:spPr/>
      <dgm:t>
        <a:bodyPr/>
        <a:lstStyle/>
        <a:p>
          <a:endParaRPr lang="tr-TR"/>
        </a:p>
      </dgm:t>
    </dgm:pt>
    <dgm:pt modelId="{E429AED2-E04D-4397-99F1-B9380345D9B3}">
      <dgm:prSet phldrT="[Metin]" custT="1"/>
      <dgm:spPr>
        <a:solidFill>
          <a:srgbClr val="00B0F0"/>
        </a:solidFill>
      </dgm:spPr>
      <dgm:t>
        <a:bodyPr/>
        <a:lstStyle/>
        <a:p>
          <a:pPr algn="just"/>
          <a:r>
            <a:rPr lang="tr-TR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Bunlar A, B, C, D, E ve K vitaminleridir.</a:t>
          </a:r>
          <a:endParaRPr lang="tr-TR" sz="3200" dirty="0">
            <a:solidFill>
              <a:srgbClr val="FF0000"/>
            </a:solidFill>
          </a:endParaRPr>
        </a:p>
      </dgm:t>
    </dgm:pt>
    <dgm:pt modelId="{01C1C175-AAF8-424C-9A98-D0A8C76D03FE}" type="parTrans" cxnId="{847A49D0-7D6D-45C7-AFE6-348E56056A4F}">
      <dgm:prSet/>
      <dgm:spPr/>
      <dgm:t>
        <a:bodyPr/>
        <a:lstStyle/>
        <a:p>
          <a:endParaRPr lang="tr-TR"/>
        </a:p>
      </dgm:t>
    </dgm:pt>
    <dgm:pt modelId="{B562A851-D7D5-4988-828E-B7EF5BBF4075}" type="sibTrans" cxnId="{847A49D0-7D6D-45C7-AFE6-348E56056A4F}">
      <dgm:prSet/>
      <dgm:spPr/>
      <dgm:t>
        <a:bodyPr/>
        <a:lstStyle/>
        <a:p>
          <a:endParaRPr lang="tr-TR"/>
        </a:p>
      </dgm:t>
    </dgm:pt>
    <dgm:pt modelId="{F9E597EA-7354-4183-9740-54DA28BC9950}">
      <dgm:prSet phldrT="[Metin]" custT="1"/>
      <dgm:spPr>
        <a:solidFill>
          <a:srgbClr val="00FF00"/>
        </a:solidFill>
      </dgm:spPr>
      <dgm:t>
        <a:bodyPr/>
        <a:lstStyle/>
        <a:p>
          <a:pPr algn="just"/>
          <a:r>
            <a:rPr lang="tr-TR" sz="3200" b="1" dirty="0" smtClean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Vitaminlerin farklı çeşitleri vardır.</a:t>
          </a:r>
          <a:endParaRPr lang="tr-TR" sz="3200" dirty="0"/>
        </a:p>
      </dgm:t>
    </dgm:pt>
    <dgm:pt modelId="{DBE79DD4-66AB-49C6-956A-D204463B390F}" type="parTrans" cxnId="{5710D55C-41FD-4092-B7F2-DA0BF13C0EB2}">
      <dgm:prSet/>
      <dgm:spPr/>
      <dgm:t>
        <a:bodyPr/>
        <a:lstStyle/>
        <a:p>
          <a:endParaRPr lang="tr-TR"/>
        </a:p>
      </dgm:t>
    </dgm:pt>
    <dgm:pt modelId="{B3C21807-4EAD-45D6-A8EE-36E7FA4D0BFE}" type="sibTrans" cxnId="{5710D55C-41FD-4092-B7F2-DA0BF13C0EB2}">
      <dgm:prSet/>
      <dgm:spPr/>
      <dgm:t>
        <a:bodyPr/>
        <a:lstStyle/>
        <a:p>
          <a:endParaRPr lang="tr-TR"/>
        </a:p>
      </dgm:t>
    </dgm:pt>
    <dgm:pt modelId="{B6FE8F75-8309-496C-8D6F-CBBB6A5DD01F}" type="pres">
      <dgm:prSet presAssocID="{948F11D5-FE34-4802-87F9-6621B8B9394A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01ED6BB0-70E1-4263-AD01-3B67E043FD50}" type="pres">
      <dgm:prSet presAssocID="{CE89EF27-13E0-4913-8310-8FA0F6EDA6F8}" presName="root" presStyleCnt="0">
        <dgm:presLayoutVars>
          <dgm:chMax/>
          <dgm:chPref val="4"/>
        </dgm:presLayoutVars>
      </dgm:prSet>
      <dgm:spPr/>
    </dgm:pt>
    <dgm:pt modelId="{924BBDDB-5779-436F-A1BD-67EC8AEC0523}" type="pres">
      <dgm:prSet presAssocID="{CE89EF27-13E0-4913-8310-8FA0F6EDA6F8}" presName="rootComposite" presStyleCnt="0">
        <dgm:presLayoutVars/>
      </dgm:prSet>
      <dgm:spPr/>
    </dgm:pt>
    <dgm:pt modelId="{7B8C1FE6-3E82-4838-9544-E8F1ECA41891}" type="pres">
      <dgm:prSet presAssocID="{CE89EF27-13E0-4913-8310-8FA0F6EDA6F8}" presName="rootText" presStyleLbl="node0" presStyleIdx="0" presStyleCnt="1" custScaleX="134096" custScaleY="80555">
        <dgm:presLayoutVars>
          <dgm:chMax/>
          <dgm:chPref val="4"/>
        </dgm:presLayoutVars>
      </dgm:prSet>
      <dgm:spPr/>
      <dgm:t>
        <a:bodyPr/>
        <a:lstStyle/>
        <a:p>
          <a:endParaRPr lang="tr-TR"/>
        </a:p>
      </dgm:t>
    </dgm:pt>
    <dgm:pt modelId="{070FD2BF-F55E-4ECE-BF0F-CFDCEEC0773C}" type="pres">
      <dgm:prSet presAssocID="{CE89EF27-13E0-4913-8310-8FA0F6EDA6F8}" presName="childShape" presStyleCnt="0">
        <dgm:presLayoutVars>
          <dgm:chMax val="0"/>
          <dgm:chPref val="0"/>
        </dgm:presLayoutVars>
      </dgm:prSet>
      <dgm:spPr/>
    </dgm:pt>
    <dgm:pt modelId="{09ECFA64-F442-4E49-80EA-BBB3E0B0DFF3}" type="pres">
      <dgm:prSet presAssocID="{31C0C069-F9D8-4B6F-BAA4-A120194349C7}" presName="childComposite" presStyleCnt="0">
        <dgm:presLayoutVars>
          <dgm:chMax val="0"/>
          <dgm:chPref val="0"/>
        </dgm:presLayoutVars>
      </dgm:prSet>
      <dgm:spPr/>
    </dgm:pt>
    <dgm:pt modelId="{A233F881-72AC-4404-94F0-84B57CF6FF58}" type="pres">
      <dgm:prSet presAssocID="{31C0C069-F9D8-4B6F-BAA4-A120194349C7}" presName="Image" presStyleLbl="node1" presStyleIdx="0" presStyleCnt="4" custScaleX="131664" custLinFactNeighborX="-47076" custLinFactNeighborY="236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  <dgm:t>
        <a:bodyPr/>
        <a:lstStyle/>
        <a:p>
          <a:endParaRPr lang="tr-TR"/>
        </a:p>
      </dgm:t>
    </dgm:pt>
    <dgm:pt modelId="{10801D6B-DCFF-4C75-8F9D-C1E7AC39F167}" type="pres">
      <dgm:prSet presAssocID="{31C0C069-F9D8-4B6F-BAA4-A120194349C7}" presName="childText" presStyleLbl="lnNode1" presStyleIdx="0" presStyleCnt="4" custScaleX="134094" custLinFactNeighborX="11432" custLinFactNeighborY="23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33547DF-E8BE-44D8-95CC-BBDFA0122F08}" type="pres">
      <dgm:prSet presAssocID="{6C3472D5-1DFA-45D2-AA26-7116D4751B8D}" presName="childComposite" presStyleCnt="0">
        <dgm:presLayoutVars>
          <dgm:chMax val="0"/>
          <dgm:chPref val="0"/>
        </dgm:presLayoutVars>
      </dgm:prSet>
      <dgm:spPr/>
    </dgm:pt>
    <dgm:pt modelId="{140085DB-4A3A-4B36-B184-0E0F3A509D46}" type="pres">
      <dgm:prSet presAssocID="{6C3472D5-1DFA-45D2-AA26-7116D4751B8D}" presName="Image" presStyleLbl="node1" presStyleIdx="1" presStyleCnt="4" custScaleX="131664" custLinFactNeighborX="-47076" custLinFactNeighborY="2361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</dgm:spPr>
      <dgm:t>
        <a:bodyPr/>
        <a:lstStyle/>
        <a:p>
          <a:endParaRPr lang="tr-TR"/>
        </a:p>
      </dgm:t>
    </dgm:pt>
    <dgm:pt modelId="{DEDA1E0C-7109-4820-9986-D4AAB06F2451}" type="pres">
      <dgm:prSet presAssocID="{6C3472D5-1DFA-45D2-AA26-7116D4751B8D}" presName="childText" presStyleLbl="lnNode1" presStyleIdx="1" presStyleCnt="4" custScaleX="134094" custLinFactNeighborX="11432" custLinFactNeighborY="23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F5DE999-495A-4FFF-ADB5-E170F8AF2523}" type="pres">
      <dgm:prSet presAssocID="{F9E597EA-7354-4183-9740-54DA28BC9950}" presName="childComposite" presStyleCnt="0">
        <dgm:presLayoutVars>
          <dgm:chMax val="0"/>
          <dgm:chPref val="0"/>
        </dgm:presLayoutVars>
      </dgm:prSet>
      <dgm:spPr/>
    </dgm:pt>
    <dgm:pt modelId="{0F1E72E6-FFFC-47B5-BB7A-1AD59BA60F25}" type="pres">
      <dgm:prSet presAssocID="{F9E597EA-7354-4183-9740-54DA28BC9950}" presName="Image" presStyleLbl="node1" presStyleIdx="2" presStyleCnt="4" custScaleX="131664" custLinFactNeighborX="-47076" custLinFactNeighborY="2361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3000" r="-43000"/>
          </a:stretch>
        </a:blipFill>
      </dgm:spPr>
      <dgm:t>
        <a:bodyPr/>
        <a:lstStyle/>
        <a:p>
          <a:endParaRPr lang="tr-TR"/>
        </a:p>
      </dgm:t>
    </dgm:pt>
    <dgm:pt modelId="{59AAE976-8007-4B77-A1F9-2B2816C97D68}" type="pres">
      <dgm:prSet presAssocID="{F9E597EA-7354-4183-9740-54DA28BC9950}" presName="childText" presStyleLbl="lnNode1" presStyleIdx="2" presStyleCnt="4" custScaleX="134094" custLinFactNeighborX="11432" custLinFactNeighborY="23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43D8A5C-CA49-45BA-8C70-1DB2E155D5FE}" type="pres">
      <dgm:prSet presAssocID="{E429AED2-E04D-4397-99F1-B9380345D9B3}" presName="childComposite" presStyleCnt="0">
        <dgm:presLayoutVars>
          <dgm:chMax val="0"/>
          <dgm:chPref val="0"/>
        </dgm:presLayoutVars>
      </dgm:prSet>
      <dgm:spPr/>
    </dgm:pt>
    <dgm:pt modelId="{E74E1871-F945-4142-87C5-65FCD4AC0423}" type="pres">
      <dgm:prSet presAssocID="{E429AED2-E04D-4397-99F1-B9380345D9B3}" presName="Image" presStyleLbl="node1" presStyleIdx="3" presStyleCnt="4" custScaleX="131664" custLinFactNeighborX="-47076" custLinFactNeighborY="2361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</dgm:spPr>
      <dgm:t>
        <a:bodyPr/>
        <a:lstStyle/>
        <a:p>
          <a:endParaRPr lang="tr-TR"/>
        </a:p>
      </dgm:t>
    </dgm:pt>
    <dgm:pt modelId="{428575F1-D78B-4BF9-9FC4-D3399979165A}" type="pres">
      <dgm:prSet presAssocID="{E429AED2-E04D-4397-99F1-B9380345D9B3}" presName="childText" presStyleLbl="lnNode1" presStyleIdx="3" presStyleCnt="4" custScaleX="134094" custLinFactNeighborX="11432" custLinFactNeighborY="23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1663961-4F99-40FF-A1AD-43738C8DE58C}" type="presOf" srcId="{948F11D5-FE34-4802-87F9-6621B8B9394A}" destId="{B6FE8F75-8309-496C-8D6F-CBBB6A5DD01F}" srcOrd="0" destOrd="0" presId="urn:microsoft.com/office/officeart/2008/layout/PictureAccentList"/>
    <dgm:cxn modelId="{BBAE13F1-5DC1-41F1-B91F-041875B7C2C0}" type="presOf" srcId="{F9E597EA-7354-4183-9740-54DA28BC9950}" destId="{59AAE976-8007-4B77-A1F9-2B2816C97D68}" srcOrd="0" destOrd="0" presId="urn:microsoft.com/office/officeart/2008/layout/PictureAccentList"/>
    <dgm:cxn modelId="{2F748A45-D3F8-4DA2-9934-99B3A4C987BA}" srcId="{CE89EF27-13E0-4913-8310-8FA0F6EDA6F8}" destId="{31C0C069-F9D8-4B6F-BAA4-A120194349C7}" srcOrd="0" destOrd="0" parTransId="{3123DFF2-EB07-48A3-AA2A-5C7CD4BCA7E5}" sibTransId="{AAED6957-5848-4C32-8F84-44F64B7BE5EA}"/>
    <dgm:cxn modelId="{847A49D0-7D6D-45C7-AFE6-348E56056A4F}" srcId="{CE89EF27-13E0-4913-8310-8FA0F6EDA6F8}" destId="{E429AED2-E04D-4397-99F1-B9380345D9B3}" srcOrd="3" destOrd="0" parTransId="{01C1C175-AAF8-424C-9A98-D0A8C76D03FE}" sibTransId="{B562A851-D7D5-4988-828E-B7EF5BBF4075}"/>
    <dgm:cxn modelId="{876E65DA-8AE1-4FBA-B1A5-B3423ABF7B86}" type="presOf" srcId="{CE89EF27-13E0-4913-8310-8FA0F6EDA6F8}" destId="{7B8C1FE6-3E82-4838-9544-E8F1ECA41891}" srcOrd="0" destOrd="0" presId="urn:microsoft.com/office/officeart/2008/layout/PictureAccentList"/>
    <dgm:cxn modelId="{5710D55C-41FD-4092-B7F2-DA0BF13C0EB2}" srcId="{CE89EF27-13E0-4913-8310-8FA0F6EDA6F8}" destId="{F9E597EA-7354-4183-9740-54DA28BC9950}" srcOrd="2" destOrd="0" parTransId="{DBE79DD4-66AB-49C6-956A-D204463B390F}" sibTransId="{B3C21807-4EAD-45D6-A8EE-36E7FA4D0BFE}"/>
    <dgm:cxn modelId="{52ED7413-DCAF-40BE-866B-210C44A8216C}" type="presOf" srcId="{6C3472D5-1DFA-45D2-AA26-7116D4751B8D}" destId="{DEDA1E0C-7109-4820-9986-D4AAB06F2451}" srcOrd="0" destOrd="0" presId="urn:microsoft.com/office/officeart/2008/layout/PictureAccentList"/>
    <dgm:cxn modelId="{79FA5FF0-4F26-47DE-9E15-68596398486F}" srcId="{948F11D5-FE34-4802-87F9-6621B8B9394A}" destId="{CE89EF27-13E0-4913-8310-8FA0F6EDA6F8}" srcOrd="0" destOrd="0" parTransId="{F9F537E1-FA6C-4AC8-8600-E90F8EF1450D}" sibTransId="{8883C146-7156-4009-9EAE-21F31C000518}"/>
    <dgm:cxn modelId="{80DBA85F-48F2-488E-BB10-EA607E3F1DBA}" type="presOf" srcId="{E429AED2-E04D-4397-99F1-B9380345D9B3}" destId="{428575F1-D78B-4BF9-9FC4-D3399979165A}" srcOrd="0" destOrd="0" presId="urn:microsoft.com/office/officeart/2008/layout/PictureAccentList"/>
    <dgm:cxn modelId="{A105A8E3-6CB2-4394-AE96-305EABC4F33B}" srcId="{CE89EF27-13E0-4913-8310-8FA0F6EDA6F8}" destId="{6C3472D5-1DFA-45D2-AA26-7116D4751B8D}" srcOrd="1" destOrd="0" parTransId="{BD9A08AA-E36E-4C7B-8CD4-F869A0839123}" sibTransId="{64F51C5E-0FA6-4616-A848-74E00969B70A}"/>
    <dgm:cxn modelId="{C12ECCB0-2EB1-4DBA-BAFA-C9F7C34D202C}" type="presOf" srcId="{31C0C069-F9D8-4B6F-BAA4-A120194349C7}" destId="{10801D6B-DCFF-4C75-8F9D-C1E7AC39F167}" srcOrd="0" destOrd="0" presId="urn:microsoft.com/office/officeart/2008/layout/PictureAccentList"/>
    <dgm:cxn modelId="{DF6093F5-6B67-48C1-97F3-FB525FB66338}" type="presParOf" srcId="{B6FE8F75-8309-496C-8D6F-CBBB6A5DD01F}" destId="{01ED6BB0-70E1-4263-AD01-3B67E043FD50}" srcOrd="0" destOrd="0" presId="urn:microsoft.com/office/officeart/2008/layout/PictureAccentList"/>
    <dgm:cxn modelId="{0F062CB8-4569-4F32-AD9E-7A16CFEDB1EC}" type="presParOf" srcId="{01ED6BB0-70E1-4263-AD01-3B67E043FD50}" destId="{924BBDDB-5779-436F-A1BD-67EC8AEC0523}" srcOrd="0" destOrd="0" presId="urn:microsoft.com/office/officeart/2008/layout/PictureAccentList"/>
    <dgm:cxn modelId="{D09A8FA2-5B25-461F-B8B0-D837F1635E43}" type="presParOf" srcId="{924BBDDB-5779-436F-A1BD-67EC8AEC0523}" destId="{7B8C1FE6-3E82-4838-9544-E8F1ECA41891}" srcOrd="0" destOrd="0" presId="urn:microsoft.com/office/officeart/2008/layout/PictureAccentList"/>
    <dgm:cxn modelId="{D482E42A-5619-49EC-9CE2-2C5CDA8DDB73}" type="presParOf" srcId="{01ED6BB0-70E1-4263-AD01-3B67E043FD50}" destId="{070FD2BF-F55E-4ECE-BF0F-CFDCEEC0773C}" srcOrd="1" destOrd="0" presId="urn:microsoft.com/office/officeart/2008/layout/PictureAccentList"/>
    <dgm:cxn modelId="{642EB5AD-E4AE-4AB8-8C6C-B729050BA9EA}" type="presParOf" srcId="{070FD2BF-F55E-4ECE-BF0F-CFDCEEC0773C}" destId="{09ECFA64-F442-4E49-80EA-BBB3E0B0DFF3}" srcOrd="0" destOrd="0" presId="urn:microsoft.com/office/officeart/2008/layout/PictureAccentList"/>
    <dgm:cxn modelId="{92F5CEE4-D01C-4B5E-92AF-461B6D7E76E7}" type="presParOf" srcId="{09ECFA64-F442-4E49-80EA-BBB3E0B0DFF3}" destId="{A233F881-72AC-4404-94F0-84B57CF6FF58}" srcOrd="0" destOrd="0" presId="urn:microsoft.com/office/officeart/2008/layout/PictureAccentList"/>
    <dgm:cxn modelId="{A9B3327A-405D-4F66-A635-E20AC7DAED85}" type="presParOf" srcId="{09ECFA64-F442-4E49-80EA-BBB3E0B0DFF3}" destId="{10801D6B-DCFF-4C75-8F9D-C1E7AC39F167}" srcOrd="1" destOrd="0" presId="urn:microsoft.com/office/officeart/2008/layout/PictureAccentList"/>
    <dgm:cxn modelId="{57106FE1-9922-4BA0-BD88-8AB839DA9306}" type="presParOf" srcId="{070FD2BF-F55E-4ECE-BF0F-CFDCEEC0773C}" destId="{633547DF-E8BE-44D8-95CC-BBDFA0122F08}" srcOrd="1" destOrd="0" presId="urn:microsoft.com/office/officeart/2008/layout/PictureAccentList"/>
    <dgm:cxn modelId="{0AE4A2AD-DBA6-46D3-8949-14B4E5638F2B}" type="presParOf" srcId="{633547DF-E8BE-44D8-95CC-BBDFA0122F08}" destId="{140085DB-4A3A-4B36-B184-0E0F3A509D46}" srcOrd="0" destOrd="0" presId="urn:microsoft.com/office/officeart/2008/layout/PictureAccentList"/>
    <dgm:cxn modelId="{578F6E98-218B-4976-B971-82B2A34FC0FA}" type="presParOf" srcId="{633547DF-E8BE-44D8-95CC-BBDFA0122F08}" destId="{DEDA1E0C-7109-4820-9986-D4AAB06F2451}" srcOrd="1" destOrd="0" presId="urn:microsoft.com/office/officeart/2008/layout/PictureAccentList"/>
    <dgm:cxn modelId="{4E0C9E6F-5D89-4905-86EC-B54181F9D677}" type="presParOf" srcId="{070FD2BF-F55E-4ECE-BF0F-CFDCEEC0773C}" destId="{CF5DE999-495A-4FFF-ADB5-E170F8AF2523}" srcOrd="2" destOrd="0" presId="urn:microsoft.com/office/officeart/2008/layout/PictureAccentList"/>
    <dgm:cxn modelId="{2FAD6383-ADBC-4592-A1AF-45C8C8C6D6C8}" type="presParOf" srcId="{CF5DE999-495A-4FFF-ADB5-E170F8AF2523}" destId="{0F1E72E6-FFFC-47B5-BB7A-1AD59BA60F25}" srcOrd="0" destOrd="0" presId="urn:microsoft.com/office/officeart/2008/layout/PictureAccentList"/>
    <dgm:cxn modelId="{0526C07A-FFCB-4DD8-AC4D-A7839B9B413F}" type="presParOf" srcId="{CF5DE999-495A-4FFF-ADB5-E170F8AF2523}" destId="{59AAE976-8007-4B77-A1F9-2B2816C97D68}" srcOrd="1" destOrd="0" presId="urn:microsoft.com/office/officeart/2008/layout/PictureAccentList"/>
    <dgm:cxn modelId="{6FF4BB8B-50E9-4457-8CA9-7FE51DFB96C7}" type="presParOf" srcId="{070FD2BF-F55E-4ECE-BF0F-CFDCEEC0773C}" destId="{943D8A5C-CA49-45BA-8C70-1DB2E155D5FE}" srcOrd="3" destOrd="0" presId="urn:microsoft.com/office/officeart/2008/layout/PictureAccentList"/>
    <dgm:cxn modelId="{E06D7D91-0A75-421F-9AD8-0BEA6FC36DE6}" type="presParOf" srcId="{943D8A5C-CA49-45BA-8C70-1DB2E155D5FE}" destId="{E74E1871-F945-4142-87C5-65FCD4AC0423}" srcOrd="0" destOrd="0" presId="urn:microsoft.com/office/officeart/2008/layout/PictureAccentList"/>
    <dgm:cxn modelId="{15DDCA50-6C47-4454-871A-67FEE0065018}" type="presParOf" srcId="{943D8A5C-CA49-45BA-8C70-1DB2E155D5FE}" destId="{428575F1-D78B-4BF9-9FC4-D3399979165A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70760C9-AE57-4439-9EC2-13C3ABD37364}" type="doc">
      <dgm:prSet loTypeId="urn:microsoft.com/office/officeart/2005/8/layout/hierarchy4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5FED1DDE-C5CA-4361-B8E6-C055DBF5FBA2}">
      <dgm:prSet phldrT="[Metin]" custT="1"/>
      <dgm:spPr/>
      <dgm:t>
        <a:bodyPr/>
        <a:lstStyle/>
        <a:p>
          <a:r>
            <a:rPr lang="tr-TR" sz="6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Vitaminler:</a:t>
          </a:r>
          <a:endParaRPr lang="tr-TR" sz="6000" dirty="0"/>
        </a:p>
      </dgm:t>
    </dgm:pt>
    <dgm:pt modelId="{CA3ABE52-A0D4-4D91-B5EC-B3A0EABF5C69}" type="parTrans" cxnId="{0730169F-5B7C-4156-9559-496AC99158EB}">
      <dgm:prSet/>
      <dgm:spPr/>
      <dgm:t>
        <a:bodyPr/>
        <a:lstStyle/>
        <a:p>
          <a:endParaRPr lang="tr-TR"/>
        </a:p>
      </dgm:t>
    </dgm:pt>
    <dgm:pt modelId="{29D77DCA-4946-43C2-8970-83AD2DF4197D}" type="sibTrans" cxnId="{0730169F-5B7C-4156-9559-496AC99158EB}">
      <dgm:prSet/>
      <dgm:spPr/>
      <dgm:t>
        <a:bodyPr/>
        <a:lstStyle/>
        <a:p>
          <a:endParaRPr lang="tr-TR"/>
        </a:p>
      </dgm:t>
    </dgm:pt>
    <dgm:pt modelId="{5E3234C9-BD30-41E5-B3B9-4DFC16AE615F}">
      <dgm:prSet phldrT="[Metin]"/>
      <dgm:spPr>
        <a:solidFill>
          <a:schemeClr val="accent4">
            <a:lumMod val="20000"/>
            <a:lumOff val="8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algn="just"/>
          <a:r>
            <a:rPr lang="tr-TR" b="1" i="0" cap="none" spc="0" dirty="0" smtClean="0">
              <a:ln w="11430"/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rPr>
            <a:t>Balık, karaciğer, yumurta sarısı, tereyağı, peynir, domates, havuç, çilek ve yeşil sebzeler A vitaminince zengindir.</a:t>
          </a:r>
          <a:endParaRPr lang="tr-TR" b="1" cap="none" spc="0" dirty="0">
            <a:ln w="11430"/>
            <a:solidFill>
              <a:srgbClr val="FF0066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omic Sans MS" pitchFamily="66" charset="0"/>
          </a:endParaRPr>
        </a:p>
      </dgm:t>
    </dgm:pt>
    <dgm:pt modelId="{946BB720-FA14-4BB1-A821-3B10F42344CF}" type="sibTrans" cxnId="{CD0567BD-66AE-4E86-9A00-3672B1E2E5C7}">
      <dgm:prSet/>
      <dgm:spPr/>
      <dgm:t>
        <a:bodyPr/>
        <a:lstStyle/>
        <a:p>
          <a:endParaRPr lang="tr-TR"/>
        </a:p>
      </dgm:t>
    </dgm:pt>
    <dgm:pt modelId="{2DF2A550-BA36-4115-B223-CD9572D72898}" type="parTrans" cxnId="{CD0567BD-66AE-4E86-9A00-3672B1E2E5C7}">
      <dgm:prSet/>
      <dgm:spPr/>
      <dgm:t>
        <a:bodyPr/>
        <a:lstStyle/>
        <a:p>
          <a:endParaRPr lang="tr-TR"/>
        </a:p>
      </dgm:t>
    </dgm:pt>
    <dgm:pt modelId="{FC264E6B-0969-4707-9A73-E0A0E01EF1F3}">
      <dgm:prSet phldrT="[Metin]" custT="1"/>
      <dgm:spPr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r>
            <a:rPr lang="tr-TR" sz="8000" b="1" cap="none" spc="0" dirty="0" smtClean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A</a:t>
          </a:r>
          <a:endParaRPr lang="tr-TR" sz="8000" b="1" cap="none" spc="0" dirty="0">
            <a:ln w="11430"/>
            <a:solidFill>
              <a:srgbClr val="FF0000"/>
            </a:soli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431C1EB-15C9-4467-9DBC-5F5DCB2CA870}" type="sibTrans" cxnId="{A3188A87-E435-4BF6-BD60-F0F0CDE96E48}">
      <dgm:prSet/>
      <dgm:spPr/>
      <dgm:t>
        <a:bodyPr/>
        <a:lstStyle/>
        <a:p>
          <a:endParaRPr lang="tr-TR"/>
        </a:p>
      </dgm:t>
    </dgm:pt>
    <dgm:pt modelId="{7F118C01-FC15-482F-B1CB-A28D08360E84}" type="parTrans" cxnId="{A3188A87-E435-4BF6-BD60-F0F0CDE96E48}">
      <dgm:prSet/>
      <dgm:spPr/>
      <dgm:t>
        <a:bodyPr/>
        <a:lstStyle/>
        <a:p>
          <a:endParaRPr lang="tr-TR"/>
        </a:p>
      </dgm:t>
    </dgm:pt>
    <dgm:pt modelId="{695C6D1C-F7BF-4782-A423-AB60318F5E5E}">
      <dgm:prSet phldrT="[Metin]" custT="1"/>
      <dgm:spPr>
        <a:solidFill>
          <a:schemeClr val="accent3">
            <a:lumMod val="20000"/>
            <a:lumOff val="8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algn="just"/>
          <a:r>
            <a:rPr lang="tr-TR" sz="2400" b="1" i="0" cap="none" spc="0" dirty="0" smtClean="0">
              <a:ln w="11430"/>
              <a:solidFill>
                <a:srgbClr val="00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rPr>
            <a:t>A vitamini eksikliğinde gözde gece körlüğü gibi önemli bozukluklar ortaya çıkar. Deride kuruma ve döküntü görülür. A vitamini büyüme, kemik ve diş gelişiminde önemli rol oynar.</a:t>
          </a:r>
          <a:endParaRPr lang="tr-TR" sz="2400" b="1" cap="none" spc="0" dirty="0">
            <a:ln w="11430"/>
            <a:solidFill>
              <a:srgbClr val="0099FF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omic Sans MS" pitchFamily="66" charset="0"/>
          </a:endParaRPr>
        </a:p>
      </dgm:t>
    </dgm:pt>
    <dgm:pt modelId="{070FC961-80D8-4E26-9436-46FB98897796}" type="parTrans" cxnId="{00E1B746-D2FF-4528-BF1F-953A7012B93D}">
      <dgm:prSet/>
      <dgm:spPr/>
      <dgm:t>
        <a:bodyPr/>
        <a:lstStyle/>
        <a:p>
          <a:endParaRPr lang="tr-TR"/>
        </a:p>
      </dgm:t>
    </dgm:pt>
    <dgm:pt modelId="{A6913A22-F52E-4744-A11C-3B1E14C77C35}" type="sibTrans" cxnId="{00E1B746-D2FF-4528-BF1F-953A7012B93D}">
      <dgm:prSet/>
      <dgm:spPr/>
      <dgm:t>
        <a:bodyPr/>
        <a:lstStyle/>
        <a:p>
          <a:endParaRPr lang="tr-TR"/>
        </a:p>
      </dgm:t>
    </dgm:pt>
    <dgm:pt modelId="{5CFE3073-D033-4C33-91AF-656C7384D072}" type="pres">
      <dgm:prSet presAssocID="{770760C9-AE57-4439-9EC2-13C3ABD3736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071D987A-56BE-4EC1-BE76-603E63C9952F}" type="pres">
      <dgm:prSet presAssocID="{5FED1DDE-C5CA-4361-B8E6-C055DBF5FBA2}" presName="vertOne" presStyleCnt="0"/>
      <dgm:spPr/>
    </dgm:pt>
    <dgm:pt modelId="{401E4634-0901-46AE-BE35-46BC4B233D50}" type="pres">
      <dgm:prSet presAssocID="{5FED1DDE-C5CA-4361-B8E6-C055DBF5FBA2}" presName="txOne" presStyleLbl="node0" presStyleIdx="0" presStyleCnt="1" custScaleY="3494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F916FEE6-E1BF-45A3-9569-B73FC7B37107}" type="pres">
      <dgm:prSet presAssocID="{5FED1DDE-C5CA-4361-B8E6-C055DBF5FBA2}" presName="parTransOne" presStyleCnt="0"/>
      <dgm:spPr/>
    </dgm:pt>
    <dgm:pt modelId="{9D31D75D-5CDC-42C6-8776-55EA617784C2}" type="pres">
      <dgm:prSet presAssocID="{5FED1DDE-C5CA-4361-B8E6-C055DBF5FBA2}" presName="horzOne" presStyleCnt="0"/>
      <dgm:spPr/>
    </dgm:pt>
    <dgm:pt modelId="{B8AF9CCA-C1F4-4ABA-8497-3CF0C68130E9}" type="pres">
      <dgm:prSet presAssocID="{FC264E6B-0969-4707-9A73-E0A0E01EF1F3}" presName="vertTwo" presStyleCnt="0"/>
      <dgm:spPr/>
    </dgm:pt>
    <dgm:pt modelId="{51973BFF-DA6B-4B01-8F9C-2D21B2FB1AC1}" type="pres">
      <dgm:prSet presAssocID="{FC264E6B-0969-4707-9A73-E0A0E01EF1F3}" presName="txTwo" presStyleLbl="node2" presStyleIdx="0" presStyleCnt="3" custScaleX="27469" custScaleY="29501" custLinFactNeighborX="2221" custLinFactNeighborY="36959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D2508430-BDDB-4A42-9550-BCAC864A34A4}" type="pres">
      <dgm:prSet presAssocID="{FC264E6B-0969-4707-9A73-E0A0E01EF1F3}" presName="horzTwo" presStyleCnt="0"/>
      <dgm:spPr/>
    </dgm:pt>
    <dgm:pt modelId="{42CAA804-59CC-4B40-8C09-3664789136D2}" type="pres">
      <dgm:prSet presAssocID="{E431C1EB-15C9-4467-9DBC-5F5DCB2CA870}" presName="sibSpaceTwo" presStyleCnt="0"/>
      <dgm:spPr/>
    </dgm:pt>
    <dgm:pt modelId="{0100B989-5735-417B-A83D-B172CBAE91FB}" type="pres">
      <dgm:prSet presAssocID="{695C6D1C-F7BF-4782-A423-AB60318F5E5E}" presName="vertTwo" presStyleCnt="0"/>
      <dgm:spPr/>
    </dgm:pt>
    <dgm:pt modelId="{92A64102-3A88-4976-989C-83C30D121442}" type="pres">
      <dgm:prSet presAssocID="{695C6D1C-F7BF-4782-A423-AB60318F5E5E}" presName="txTwo" presStyleLbl="node2" presStyleIdx="1" presStyleCnt="3" custScaleX="133946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4F08BB00-D0F7-4CCC-91D5-0888E3EFAE09}" type="pres">
      <dgm:prSet presAssocID="{695C6D1C-F7BF-4782-A423-AB60318F5E5E}" presName="horzTwo" presStyleCnt="0"/>
      <dgm:spPr/>
    </dgm:pt>
    <dgm:pt modelId="{84C7FAE9-2A57-43CC-9491-219B953D171C}" type="pres">
      <dgm:prSet presAssocID="{A6913A22-F52E-4744-A11C-3B1E14C77C35}" presName="sibSpaceTwo" presStyleCnt="0"/>
      <dgm:spPr/>
    </dgm:pt>
    <dgm:pt modelId="{FEEA82AA-849E-4127-AC67-46C74E43DD39}" type="pres">
      <dgm:prSet presAssocID="{5E3234C9-BD30-41E5-B3B9-4DFC16AE615F}" presName="vertTwo" presStyleCnt="0"/>
      <dgm:spPr/>
    </dgm:pt>
    <dgm:pt modelId="{F4DE8202-747A-419C-B59A-7E57C43F3258}" type="pres">
      <dgm:prSet presAssocID="{5E3234C9-BD30-41E5-B3B9-4DFC16AE615F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BBE690BF-8BB6-408A-8967-129A77DA6F14}" type="pres">
      <dgm:prSet presAssocID="{5E3234C9-BD30-41E5-B3B9-4DFC16AE615F}" presName="horzTwo" presStyleCnt="0"/>
      <dgm:spPr/>
    </dgm:pt>
  </dgm:ptLst>
  <dgm:cxnLst>
    <dgm:cxn modelId="{00E1B746-D2FF-4528-BF1F-953A7012B93D}" srcId="{5FED1DDE-C5CA-4361-B8E6-C055DBF5FBA2}" destId="{695C6D1C-F7BF-4782-A423-AB60318F5E5E}" srcOrd="1" destOrd="0" parTransId="{070FC961-80D8-4E26-9436-46FB98897796}" sibTransId="{A6913A22-F52E-4744-A11C-3B1E14C77C35}"/>
    <dgm:cxn modelId="{96D0AECB-29A0-4659-A3A6-1FD670D088E1}" type="presOf" srcId="{770760C9-AE57-4439-9EC2-13C3ABD37364}" destId="{5CFE3073-D033-4C33-91AF-656C7384D072}" srcOrd="0" destOrd="0" presId="urn:microsoft.com/office/officeart/2005/8/layout/hierarchy4"/>
    <dgm:cxn modelId="{BC372EB5-9F16-40BD-95EE-7682E579B2F8}" type="presOf" srcId="{5E3234C9-BD30-41E5-B3B9-4DFC16AE615F}" destId="{F4DE8202-747A-419C-B59A-7E57C43F3258}" srcOrd="0" destOrd="0" presId="urn:microsoft.com/office/officeart/2005/8/layout/hierarchy4"/>
    <dgm:cxn modelId="{0420CFAA-F73F-4C86-B45A-FB02D7F703FA}" type="presOf" srcId="{5FED1DDE-C5CA-4361-B8E6-C055DBF5FBA2}" destId="{401E4634-0901-46AE-BE35-46BC4B233D50}" srcOrd="0" destOrd="0" presId="urn:microsoft.com/office/officeart/2005/8/layout/hierarchy4"/>
    <dgm:cxn modelId="{A3188A87-E435-4BF6-BD60-F0F0CDE96E48}" srcId="{5FED1DDE-C5CA-4361-B8E6-C055DBF5FBA2}" destId="{FC264E6B-0969-4707-9A73-E0A0E01EF1F3}" srcOrd="0" destOrd="0" parTransId="{7F118C01-FC15-482F-B1CB-A28D08360E84}" sibTransId="{E431C1EB-15C9-4467-9DBC-5F5DCB2CA870}"/>
    <dgm:cxn modelId="{D2C4B805-721C-4C6D-9583-6CCAB936ADC4}" type="presOf" srcId="{695C6D1C-F7BF-4782-A423-AB60318F5E5E}" destId="{92A64102-3A88-4976-989C-83C30D121442}" srcOrd="0" destOrd="0" presId="urn:microsoft.com/office/officeart/2005/8/layout/hierarchy4"/>
    <dgm:cxn modelId="{F10ED0AB-9026-4397-B95A-A5425ABD6339}" type="presOf" srcId="{FC264E6B-0969-4707-9A73-E0A0E01EF1F3}" destId="{51973BFF-DA6B-4B01-8F9C-2D21B2FB1AC1}" srcOrd="0" destOrd="0" presId="urn:microsoft.com/office/officeart/2005/8/layout/hierarchy4"/>
    <dgm:cxn modelId="{0730169F-5B7C-4156-9559-496AC99158EB}" srcId="{770760C9-AE57-4439-9EC2-13C3ABD37364}" destId="{5FED1DDE-C5CA-4361-B8E6-C055DBF5FBA2}" srcOrd="0" destOrd="0" parTransId="{CA3ABE52-A0D4-4D91-B5EC-B3A0EABF5C69}" sibTransId="{29D77DCA-4946-43C2-8970-83AD2DF4197D}"/>
    <dgm:cxn modelId="{CD0567BD-66AE-4E86-9A00-3672B1E2E5C7}" srcId="{5FED1DDE-C5CA-4361-B8E6-C055DBF5FBA2}" destId="{5E3234C9-BD30-41E5-B3B9-4DFC16AE615F}" srcOrd="2" destOrd="0" parTransId="{2DF2A550-BA36-4115-B223-CD9572D72898}" sibTransId="{946BB720-FA14-4BB1-A821-3B10F42344CF}"/>
    <dgm:cxn modelId="{10168918-E6EA-4E0D-938C-AB87685B741B}" type="presParOf" srcId="{5CFE3073-D033-4C33-91AF-656C7384D072}" destId="{071D987A-56BE-4EC1-BE76-603E63C9952F}" srcOrd="0" destOrd="0" presId="urn:microsoft.com/office/officeart/2005/8/layout/hierarchy4"/>
    <dgm:cxn modelId="{788A9DFC-7A81-48D1-93F1-731039D4C995}" type="presParOf" srcId="{071D987A-56BE-4EC1-BE76-603E63C9952F}" destId="{401E4634-0901-46AE-BE35-46BC4B233D50}" srcOrd="0" destOrd="0" presId="urn:microsoft.com/office/officeart/2005/8/layout/hierarchy4"/>
    <dgm:cxn modelId="{4F81B18E-DCF6-461E-8FCC-8AF6639D157C}" type="presParOf" srcId="{071D987A-56BE-4EC1-BE76-603E63C9952F}" destId="{F916FEE6-E1BF-45A3-9569-B73FC7B37107}" srcOrd="1" destOrd="0" presId="urn:microsoft.com/office/officeart/2005/8/layout/hierarchy4"/>
    <dgm:cxn modelId="{1A2F4EB9-269D-4429-9D22-E398BF3EEFDD}" type="presParOf" srcId="{071D987A-56BE-4EC1-BE76-603E63C9952F}" destId="{9D31D75D-5CDC-42C6-8776-55EA617784C2}" srcOrd="2" destOrd="0" presId="urn:microsoft.com/office/officeart/2005/8/layout/hierarchy4"/>
    <dgm:cxn modelId="{8833FC10-0843-4994-950B-118C232BF71E}" type="presParOf" srcId="{9D31D75D-5CDC-42C6-8776-55EA617784C2}" destId="{B8AF9CCA-C1F4-4ABA-8497-3CF0C68130E9}" srcOrd="0" destOrd="0" presId="urn:microsoft.com/office/officeart/2005/8/layout/hierarchy4"/>
    <dgm:cxn modelId="{58670F7C-D1FE-4B5B-A9C4-AE10EA35D497}" type="presParOf" srcId="{B8AF9CCA-C1F4-4ABA-8497-3CF0C68130E9}" destId="{51973BFF-DA6B-4B01-8F9C-2D21B2FB1AC1}" srcOrd="0" destOrd="0" presId="urn:microsoft.com/office/officeart/2005/8/layout/hierarchy4"/>
    <dgm:cxn modelId="{3A9FE675-C96B-461C-A101-AF839BC5A94D}" type="presParOf" srcId="{B8AF9CCA-C1F4-4ABA-8497-3CF0C68130E9}" destId="{D2508430-BDDB-4A42-9550-BCAC864A34A4}" srcOrd="1" destOrd="0" presId="urn:microsoft.com/office/officeart/2005/8/layout/hierarchy4"/>
    <dgm:cxn modelId="{A7B48BFE-BD4B-46D5-994A-3CA878D9B30E}" type="presParOf" srcId="{9D31D75D-5CDC-42C6-8776-55EA617784C2}" destId="{42CAA804-59CC-4B40-8C09-3664789136D2}" srcOrd="1" destOrd="0" presId="urn:microsoft.com/office/officeart/2005/8/layout/hierarchy4"/>
    <dgm:cxn modelId="{B914AE63-F2A8-4A6B-8B0C-8BE575BDFFCA}" type="presParOf" srcId="{9D31D75D-5CDC-42C6-8776-55EA617784C2}" destId="{0100B989-5735-417B-A83D-B172CBAE91FB}" srcOrd="2" destOrd="0" presId="urn:microsoft.com/office/officeart/2005/8/layout/hierarchy4"/>
    <dgm:cxn modelId="{9063409F-A597-428D-8F03-49F8385EF8E3}" type="presParOf" srcId="{0100B989-5735-417B-A83D-B172CBAE91FB}" destId="{92A64102-3A88-4976-989C-83C30D121442}" srcOrd="0" destOrd="0" presId="urn:microsoft.com/office/officeart/2005/8/layout/hierarchy4"/>
    <dgm:cxn modelId="{1515B670-673A-4CD1-A5F9-FC0748396F2D}" type="presParOf" srcId="{0100B989-5735-417B-A83D-B172CBAE91FB}" destId="{4F08BB00-D0F7-4CCC-91D5-0888E3EFAE09}" srcOrd="1" destOrd="0" presId="urn:microsoft.com/office/officeart/2005/8/layout/hierarchy4"/>
    <dgm:cxn modelId="{C99A0B71-E5B3-46AD-9286-BB67C4557C0C}" type="presParOf" srcId="{9D31D75D-5CDC-42C6-8776-55EA617784C2}" destId="{84C7FAE9-2A57-43CC-9491-219B953D171C}" srcOrd="3" destOrd="0" presId="urn:microsoft.com/office/officeart/2005/8/layout/hierarchy4"/>
    <dgm:cxn modelId="{E34D7F39-6D3F-4E26-B0DD-E4ED93593CEA}" type="presParOf" srcId="{9D31D75D-5CDC-42C6-8776-55EA617784C2}" destId="{FEEA82AA-849E-4127-AC67-46C74E43DD39}" srcOrd="4" destOrd="0" presId="urn:microsoft.com/office/officeart/2005/8/layout/hierarchy4"/>
    <dgm:cxn modelId="{AEAD4582-848A-4574-8F51-099FDE0A95FB}" type="presParOf" srcId="{FEEA82AA-849E-4127-AC67-46C74E43DD39}" destId="{F4DE8202-747A-419C-B59A-7E57C43F3258}" srcOrd="0" destOrd="0" presId="urn:microsoft.com/office/officeart/2005/8/layout/hierarchy4"/>
    <dgm:cxn modelId="{9394713A-7A63-4A52-AA6F-795F6B2F635D}" type="presParOf" srcId="{FEEA82AA-849E-4127-AC67-46C74E43DD39}" destId="{BBE690BF-8BB6-408A-8967-129A77DA6F14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70760C9-AE57-4439-9EC2-13C3ABD37364}" type="doc">
      <dgm:prSet loTypeId="urn:microsoft.com/office/officeart/2005/8/layout/hierarchy4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5FED1DDE-C5CA-4361-B8E6-C055DBF5FBA2}">
      <dgm:prSet phldrT="[Metin]" custT="1"/>
      <dgm:spPr/>
      <dgm:t>
        <a:bodyPr/>
        <a:lstStyle/>
        <a:p>
          <a:r>
            <a:rPr lang="tr-TR" sz="6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Vitaminler:</a:t>
          </a:r>
          <a:endParaRPr lang="tr-TR" sz="6000" dirty="0"/>
        </a:p>
      </dgm:t>
    </dgm:pt>
    <dgm:pt modelId="{CA3ABE52-A0D4-4D91-B5EC-B3A0EABF5C69}" type="parTrans" cxnId="{0730169F-5B7C-4156-9559-496AC99158EB}">
      <dgm:prSet/>
      <dgm:spPr/>
      <dgm:t>
        <a:bodyPr/>
        <a:lstStyle/>
        <a:p>
          <a:endParaRPr lang="tr-TR"/>
        </a:p>
      </dgm:t>
    </dgm:pt>
    <dgm:pt modelId="{29D77DCA-4946-43C2-8970-83AD2DF4197D}" type="sibTrans" cxnId="{0730169F-5B7C-4156-9559-496AC99158EB}">
      <dgm:prSet/>
      <dgm:spPr/>
      <dgm:t>
        <a:bodyPr/>
        <a:lstStyle/>
        <a:p>
          <a:endParaRPr lang="tr-TR"/>
        </a:p>
      </dgm:t>
    </dgm:pt>
    <dgm:pt modelId="{5E3234C9-BD30-41E5-B3B9-4DFC16AE615F}">
      <dgm:prSet phldrT="[Metin]" custT="1"/>
      <dgm:spPr>
        <a:solidFill>
          <a:schemeClr val="accent4">
            <a:lumMod val="20000"/>
            <a:lumOff val="8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algn="just"/>
          <a:r>
            <a:rPr lang="tr-TR" sz="2800" b="1" i="0" cap="none" spc="0" dirty="0" smtClean="0">
              <a:ln w="11430"/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rPr>
            <a:t>Et, süt, süt ürünleri, tahıllı yiyecekler, taze sebzeler B vitamini yönünden zengin besinlerdir.</a:t>
          </a:r>
          <a:endParaRPr lang="tr-TR" sz="2800" b="1" cap="none" spc="0" dirty="0">
            <a:ln w="11430"/>
            <a:solidFill>
              <a:srgbClr val="FF0066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omic Sans MS" pitchFamily="66" charset="0"/>
          </a:endParaRPr>
        </a:p>
      </dgm:t>
    </dgm:pt>
    <dgm:pt modelId="{946BB720-FA14-4BB1-A821-3B10F42344CF}" type="sibTrans" cxnId="{CD0567BD-66AE-4E86-9A00-3672B1E2E5C7}">
      <dgm:prSet/>
      <dgm:spPr/>
      <dgm:t>
        <a:bodyPr/>
        <a:lstStyle/>
        <a:p>
          <a:endParaRPr lang="tr-TR"/>
        </a:p>
      </dgm:t>
    </dgm:pt>
    <dgm:pt modelId="{2DF2A550-BA36-4115-B223-CD9572D72898}" type="parTrans" cxnId="{CD0567BD-66AE-4E86-9A00-3672B1E2E5C7}">
      <dgm:prSet/>
      <dgm:spPr/>
      <dgm:t>
        <a:bodyPr/>
        <a:lstStyle/>
        <a:p>
          <a:endParaRPr lang="tr-TR"/>
        </a:p>
      </dgm:t>
    </dgm:pt>
    <dgm:pt modelId="{FC264E6B-0969-4707-9A73-E0A0E01EF1F3}">
      <dgm:prSet phldrT="[Metin]" custT="1"/>
      <dgm:spPr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r>
            <a:rPr lang="tr-TR" sz="8000" b="1" cap="none" spc="0" dirty="0" smtClean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B</a:t>
          </a:r>
          <a:endParaRPr lang="tr-TR" sz="8000" b="1" cap="none" spc="0" dirty="0">
            <a:ln w="11430"/>
            <a:solidFill>
              <a:srgbClr val="FF0000"/>
            </a:soli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431C1EB-15C9-4467-9DBC-5F5DCB2CA870}" type="sibTrans" cxnId="{A3188A87-E435-4BF6-BD60-F0F0CDE96E48}">
      <dgm:prSet/>
      <dgm:spPr/>
      <dgm:t>
        <a:bodyPr/>
        <a:lstStyle/>
        <a:p>
          <a:endParaRPr lang="tr-TR"/>
        </a:p>
      </dgm:t>
    </dgm:pt>
    <dgm:pt modelId="{7F118C01-FC15-482F-B1CB-A28D08360E84}" type="parTrans" cxnId="{A3188A87-E435-4BF6-BD60-F0F0CDE96E48}">
      <dgm:prSet/>
      <dgm:spPr/>
      <dgm:t>
        <a:bodyPr/>
        <a:lstStyle/>
        <a:p>
          <a:endParaRPr lang="tr-TR"/>
        </a:p>
      </dgm:t>
    </dgm:pt>
    <dgm:pt modelId="{695C6D1C-F7BF-4782-A423-AB60318F5E5E}">
      <dgm:prSet phldrT="[Metin]" custT="1"/>
      <dgm:spPr>
        <a:solidFill>
          <a:schemeClr val="accent3">
            <a:lumMod val="20000"/>
            <a:lumOff val="8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algn="just"/>
          <a:r>
            <a:rPr lang="tr-TR" sz="2500" b="1" i="0" cap="none" spc="0" dirty="0" smtClean="0">
              <a:ln w="11430"/>
              <a:solidFill>
                <a:srgbClr val="00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rPr>
            <a:t>Sindirimde görevli yapı ve organlar ile sinirlerin faaliyetlerini düzenler. Beriberi (sinir iltihaplanması), kansızlık, görme bozuklukları ve çeşitli deri hastalıklarını önler.</a:t>
          </a:r>
        </a:p>
      </dgm:t>
    </dgm:pt>
    <dgm:pt modelId="{070FC961-80D8-4E26-9436-46FB98897796}" type="parTrans" cxnId="{00E1B746-D2FF-4528-BF1F-953A7012B93D}">
      <dgm:prSet/>
      <dgm:spPr/>
      <dgm:t>
        <a:bodyPr/>
        <a:lstStyle/>
        <a:p>
          <a:endParaRPr lang="tr-TR"/>
        </a:p>
      </dgm:t>
    </dgm:pt>
    <dgm:pt modelId="{A6913A22-F52E-4744-A11C-3B1E14C77C35}" type="sibTrans" cxnId="{00E1B746-D2FF-4528-BF1F-953A7012B93D}">
      <dgm:prSet/>
      <dgm:spPr/>
      <dgm:t>
        <a:bodyPr/>
        <a:lstStyle/>
        <a:p>
          <a:endParaRPr lang="tr-TR"/>
        </a:p>
      </dgm:t>
    </dgm:pt>
    <dgm:pt modelId="{5CFE3073-D033-4C33-91AF-656C7384D072}" type="pres">
      <dgm:prSet presAssocID="{770760C9-AE57-4439-9EC2-13C3ABD3736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071D987A-56BE-4EC1-BE76-603E63C9952F}" type="pres">
      <dgm:prSet presAssocID="{5FED1DDE-C5CA-4361-B8E6-C055DBF5FBA2}" presName="vertOne" presStyleCnt="0"/>
      <dgm:spPr/>
    </dgm:pt>
    <dgm:pt modelId="{401E4634-0901-46AE-BE35-46BC4B233D50}" type="pres">
      <dgm:prSet presAssocID="{5FED1DDE-C5CA-4361-B8E6-C055DBF5FBA2}" presName="txOne" presStyleLbl="node0" presStyleIdx="0" presStyleCnt="1" custScaleY="3494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F916FEE6-E1BF-45A3-9569-B73FC7B37107}" type="pres">
      <dgm:prSet presAssocID="{5FED1DDE-C5CA-4361-B8E6-C055DBF5FBA2}" presName="parTransOne" presStyleCnt="0"/>
      <dgm:spPr/>
    </dgm:pt>
    <dgm:pt modelId="{9D31D75D-5CDC-42C6-8776-55EA617784C2}" type="pres">
      <dgm:prSet presAssocID="{5FED1DDE-C5CA-4361-B8E6-C055DBF5FBA2}" presName="horzOne" presStyleCnt="0"/>
      <dgm:spPr/>
    </dgm:pt>
    <dgm:pt modelId="{B8AF9CCA-C1F4-4ABA-8497-3CF0C68130E9}" type="pres">
      <dgm:prSet presAssocID="{FC264E6B-0969-4707-9A73-E0A0E01EF1F3}" presName="vertTwo" presStyleCnt="0"/>
      <dgm:spPr/>
    </dgm:pt>
    <dgm:pt modelId="{51973BFF-DA6B-4B01-8F9C-2D21B2FB1AC1}" type="pres">
      <dgm:prSet presAssocID="{FC264E6B-0969-4707-9A73-E0A0E01EF1F3}" presName="txTwo" presStyleLbl="node2" presStyleIdx="0" presStyleCnt="3" custScaleX="27469" custScaleY="29501" custLinFactNeighborX="2221" custLinFactNeighborY="36959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D2508430-BDDB-4A42-9550-BCAC864A34A4}" type="pres">
      <dgm:prSet presAssocID="{FC264E6B-0969-4707-9A73-E0A0E01EF1F3}" presName="horzTwo" presStyleCnt="0"/>
      <dgm:spPr/>
    </dgm:pt>
    <dgm:pt modelId="{42CAA804-59CC-4B40-8C09-3664789136D2}" type="pres">
      <dgm:prSet presAssocID="{E431C1EB-15C9-4467-9DBC-5F5DCB2CA870}" presName="sibSpaceTwo" presStyleCnt="0"/>
      <dgm:spPr/>
    </dgm:pt>
    <dgm:pt modelId="{0100B989-5735-417B-A83D-B172CBAE91FB}" type="pres">
      <dgm:prSet presAssocID="{695C6D1C-F7BF-4782-A423-AB60318F5E5E}" presName="vertTwo" presStyleCnt="0"/>
      <dgm:spPr/>
    </dgm:pt>
    <dgm:pt modelId="{92A64102-3A88-4976-989C-83C30D121442}" type="pres">
      <dgm:prSet presAssocID="{695C6D1C-F7BF-4782-A423-AB60318F5E5E}" presName="txTwo" presStyleLbl="node2" presStyleIdx="1" presStyleCnt="3" custScaleX="133946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4F08BB00-D0F7-4CCC-91D5-0888E3EFAE09}" type="pres">
      <dgm:prSet presAssocID="{695C6D1C-F7BF-4782-A423-AB60318F5E5E}" presName="horzTwo" presStyleCnt="0"/>
      <dgm:spPr/>
    </dgm:pt>
    <dgm:pt modelId="{84C7FAE9-2A57-43CC-9491-219B953D171C}" type="pres">
      <dgm:prSet presAssocID="{A6913A22-F52E-4744-A11C-3B1E14C77C35}" presName="sibSpaceTwo" presStyleCnt="0"/>
      <dgm:spPr/>
    </dgm:pt>
    <dgm:pt modelId="{FEEA82AA-849E-4127-AC67-46C74E43DD39}" type="pres">
      <dgm:prSet presAssocID="{5E3234C9-BD30-41E5-B3B9-4DFC16AE615F}" presName="vertTwo" presStyleCnt="0"/>
      <dgm:spPr/>
    </dgm:pt>
    <dgm:pt modelId="{F4DE8202-747A-419C-B59A-7E57C43F3258}" type="pres">
      <dgm:prSet presAssocID="{5E3234C9-BD30-41E5-B3B9-4DFC16AE615F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BBE690BF-8BB6-408A-8967-129A77DA6F14}" type="pres">
      <dgm:prSet presAssocID="{5E3234C9-BD30-41E5-B3B9-4DFC16AE615F}" presName="horzTwo" presStyleCnt="0"/>
      <dgm:spPr/>
    </dgm:pt>
  </dgm:ptLst>
  <dgm:cxnLst>
    <dgm:cxn modelId="{00E1B746-D2FF-4528-BF1F-953A7012B93D}" srcId="{5FED1DDE-C5CA-4361-B8E6-C055DBF5FBA2}" destId="{695C6D1C-F7BF-4782-A423-AB60318F5E5E}" srcOrd="1" destOrd="0" parTransId="{070FC961-80D8-4E26-9436-46FB98897796}" sibTransId="{A6913A22-F52E-4744-A11C-3B1E14C77C35}"/>
    <dgm:cxn modelId="{72B3F744-FE09-433E-928B-D81ED8B3B37F}" type="presOf" srcId="{695C6D1C-F7BF-4782-A423-AB60318F5E5E}" destId="{92A64102-3A88-4976-989C-83C30D121442}" srcOrd="0" destOrd="0" presId="urn:microsoft.com/office/officeart/2005/8/layout/hierarchy4"/>
    <dgm:cxn modelId="{A3188A87-E435-4BF6-BD60-F0F0CDE96E48}" srcId="{5FED1DDE-C5CA-4361-B8E6-C055DBF5FBA2}" destId="{FC264E6B-0969-4707-9A73-E0A0E01EF1F3}" srcOrd="0" destOrd="0" parTransId="{7F118C01-FC15-482F-B1CB-A28D08360E84}" sibTransId="{E431C1EB-15C9-4467-9DBC-5F5DCB2CA870}"/>
    <dgm:cxn modelId="{C7CDF88E-4170-4E4F-9808-E531698491A0}" type="presOf" srcId="{5FED1DDE-C5CA-4361-B8E6-C055DBF5FBA2}" destId="{401E4634-0901-46AE-BE35-46BC4B233D50}" srcOrd="0" destOrd="0" presId="urn:microsoft.com/office/officeart/2005/8/layout/hierarchy4"/>
    <dgm:cxn modelId="{830B746F-CE28-46D0-A890-B1A54F651642}" type="presOf" srcId="{770760C9-AE57-4439-9EC2-13C3ABD37364}" destId="{5CFE3073-D033-4C33-91AF-656C7384D072}" srcOrd="0" destOrd="0" presId="urn:microsoft.com/office/officeart/2005/8/layout/hierarchy4"/>
    <dgm:cxn modelId="{0730169F-5B7C-4156-9559-496AC99158EB}" srcId="{770760C9-AE57-4439-9EC2-13C3ABD37364}" destId="{5FED1DDE-C5CA-4361-B8E6-C055DBF5FBA2}" srcOrd="0" destOrd="0" parTransId="{CA3ABE52-A0D4-4D91-B5EC-B3A0EABF5C69}" sibTransId="{29D77DCA-4946-43C2-8970-83AD2DF4197D}"/>
    <dgm:cxn modelId="{A72FA12E-6DD6-4591-9764-7D9D3038767C}" type="presOf" srcId="{FC264E6B-0969-4707-9A73-E0A0E01EF1F3}" destId="{51973BFF-DA6B-4B01-8F9C-2D21B2FB1AC1}" srcOrd="0" destOrd="0" presId="urn:microsoft.com/office/officeart/2005/8/layout/hierarchy4"/>
    <dgm:cxn modelId="{CD0567BD-66AE-4E86-9A00-3672B1E2E5C7}" srcId="{5FED1DDE-C5CA-4361-B8E6-C055DBF5FBA2}" destId="{5E3234C9-BD30-41E5-B3B9-4DFC16AE615F}" srcOrd="2" destOrd="0" parTransId="{2DF2A550-BA36-4115-B223-CD9572D72898}" sibTransId="{946BB720-FA14-4BB1-A821-3B10F42344CF}"/>
    <dgm:cxn modelId="{EB5DACAD-5586-40B2-9AB3-AD7045750B40}" type="presOf" srcId="{5E3234C9-BD30-41E5-B3B9-4DFC16AE615F}" destId="{F4DE8202-747A-419C-B59A-7E57C43F3258}" srcOrd="0" destOrd="0" presId="urn:microsoft.com/office/officeart/2005/8/layout/hierarchy4"/>
    <dgm:cxn modelId="{FF38DB7F-88D3-49E3-AEDA-EE00A58BBFBA}" type="presParOf" srcId="{5CFE3073-D033-4C33-91AF-656C7384D072}" destId="{071D987A-56BE-4EC1-BE76-603E63C9952F}" srcOrd="0" destOrd="0" presId="urn:microsoft.com/office/officeart/2005/8/layout/hierarchy4"/>
    <dgm:cxn modelId="{3467B9E1-211E-4455-8985-E31C385E171C}" type="presParOf" srcId="{071D987A-56BE-4EC1-BE76-603E63C9952F}" destId="{401E4634-0901-46AE-BE35-46BC4B233D50}" srcOrd="0" destOrd="0" presId="urn:microsoft.com/office/officeart/2005/8/layout/hierarchy4"/>
    <dgm:cxn modelId="{1F8515C0-FEEB-48B4-8E68-3B06CD2BE68D}" type="presParOf" srcId="{071D987A-56BE-4EC1-BE76-603E63C9952F}" destId="{F916FEE6-E1BF-45A3-9569-B73FC7B37107}" srcOrd="1" destOrd="0" presId="urn:microsoft.com/office/officeart/2005/8/layout/hierarchy4"/>
    <dgm:cxn modelId="{63F1E018-7395-454F-B423-23EAE1291752}" type="presParOf" srcId="{071D987A-56BE-4EC1-BE76-603E63C9952F}" destId="{9D31D75D-5CDC-42C6-8776-55EA617784C2}" srcOrd="2" destOrd="0" presId="urn:microsoft.com/office/officeart/2005/8/layout/hierarchy4"/>
    <dgm:cxn modelId="{E39371E5-FDBD-4E8A-8963-FA19DECBC621}" type="presParOf" srcId="{9D31D75D-5CDC-42C6-8776-55EA617784C2}" destId="{B8AF9CCA-C1F4-4ABA-8497-3CF0C68130E9}" srcOrd="0" destOrd="0" presId="urn:microsoft.com/office/officeart/2005/8/layout/hierarchy4"/>
    <dgm:cxn modelId="{A87D20F7-4F1D-481F-98A7-9FF45C6C2869}" type="presParOf" srcId="{B8AF9CCA-C1F4-4ABA-8497-3CF0C68130E9}" destId="{51973BFF-DA6B-4B01-8F9C-2D21B2FB1AC1}" srcOrd="0" destOrd="0" presId="urn:microsoft.com/office/officeart/2005/8/layout/hierarchy4"/>
    <dgm:cxn modelId="{1ED4B380-3BB7-4A37-85C9-FA38F23F084C}" type="presParOf" srcId="{B8AF9CCA-C1F4-4ABA-8497-3CF0C68130E9}" destId="{D2508430-BDDB-4A42-9550-BCAC864A34A4}" srcOrd="1" destOrd="0" presId="urn:microsoft.com/office/officeart/2005/8/layout/hierarchy4"/>
    <dgm:cxn modelId="{C724E632-3782-4887-9399-DA5D9D3E5355}" type="presParOf" srcId="{9D31D75D-5CDC-42C6-8776-55EA617784C2}" destId="{42CAA804-59CC-4B40-8C09-3664789136D2}" srcOrd="1" destOrd="0" presId="urn:microsoft.com/office/officeart/2005/8/layout/hierarchy4"/>
    <dgm:cxn modelId="{E7F959B0-8E3C-411A-99DE-2FBE53E363FF}" type="presParOf" srcId="{9D31D75D-5CDC-42C6-8776-55EA617784C2}" destId="{0100B989-5735-417B-A83D-B172CBAE91FB}" srcOrd="2" destOrd="0" presId="urn:microsoft.com/office/officeart/2005/8/layout/hierarchy4"/>
    <dgm:cxn modelId="{082E47C2-F253-412F-9259-74B5F47A8708}" type="presParOf" srcId="{0100B989-5735-417B-A83D-B172CBAE91FB}" destId="{92A64102-3A88-4976-989C-83C30D121442}" srcOrd="0" destOrd="0" presId="urn:microsoft.com/office/officeart/2005/8/layout/hierarchy4"/>
    <dgm:cxn modelId="{43214013-3330-4F65-873C-83B02C2C24E9}" type="presParOf" srcId="{0100B989-5735-417B-A83D-B172CBAE91FB}" destId="{4F08BB00-D0F7-4CCC-91D5-0888E3EFAE09}" srcOrd="1" destOrd="0" presId="urn:microsoft.com/office/officeart/2005/8/layout/hierarchy4"/>
    <dgm:cxn modelId="{3656A3EC-54F2-49BA-8C8E-4F68B22CBFF9}" type="presParOf" srcId="{9D31D75D-5CDC-42C6-8776-55EA617784C2}" destId="{84C7FAE9-2A57-43CC-9491-219B953D171C}" srcOrd="3" destOrd="0" presId="urn:microsoft.com/office/officeart/2005/8/layout/hierarchy4"/>
    <dgm:cxn modelId="{3C7729D1-95B7-44BF-A7DF-307077431263}" type="presParOf" srcId="{9D31D75D-5CDC-42C6-8776-55EA617784C2}" destId="{FEEA82AA-849E-4127-AC67-46C74E43DD39}" srcOrd="4" destOrd="0" presId="urn:microsoft.com/office/officeart/2005/8/layout/hierarchy4"/>
    <dgm:cxn modelId="{6E69A32D-A9BC-46CB-8831-2738C90C50D4}" type="presParOf" srcId="{FEEA82AA-849E-4127-AC67-46C74E43DD39}" destId="{F4DE8202-747A-419C-B59A-7E57C43F3258}" srcOrd="0" destOrd="0" presId="urn:microsoft.com/office/officeart/2005/8/layout/hierarchy4"/>
    <dgm:cxn modelId="{E339AAF1-30F2-4905-997C-D8B605181509}" type="presParOf" srcId="{FEEA82AA-849E-4127-AC67-46C74E43DD39}" destId="{BBE690BF-8BB6-408A-8967-129A77DA6F14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770760C9-AE57-4439-9EC2-13C3ABD37364}" type="doc">
      <dgm:prSet loTypeId="urn:microsoft.com/office/officeart/2005/8/layout/hierarchy4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5FED1DDE-C5CA-4361-B8E6-C055DBF5FBA2}">
      <dgm:prSet phldrT="[Metin]" custT="1"/>
      <dgm:spPr/>
      <dgm:t>
        <a:bodyPr/>
        <a:lstStyle/>
        <a:p>
          <a:r>
            <a:rPr lang="tr-TR" sz="6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Vitaminler:</a:t>
          </a:r>
          <a:endParaRPr lang="tr-TR" sz="6000" dirty="0"/>
        </a:p>
      </dgm:t>
    </dgm:pt>
    <dgm:pt modelId="{CA3ABE52-A0D4-4D91-B5EC-B3A0EABF5C69}" type="parTrans" cxnId="{0730169F-5B7C-4156-9559-496AC99158EB}">
      <dgm:prSet/>
      <dgm:spPr/>
      <dgm:t>
        <a:bodyPr/>
        <a:lstStyle/>
        <a:p>
          <a:endParaRPr lang="tr-TR"/>
        </a:p>
      </dgm:t>
    </dgm:pt>
    <dgm:pt modelId="{29D77DCA-4946-43C2-8970-83AD2DF4197D}" type="sibTrans" cxnId="{0730169F-5B7C-4156-9559-496AC99158EB}">
      <dgm:prSet/>
      <dgm:spPr/>
      <dgm:t>
        <a:bodyPr/>
        <a:lstStyle/>
        <a:p>
          <a:endParaRPr lang="tr-TR"/>
        </a:p>
      </dgm:t>
    </dgm:pt>
    <dgm:pt modelId="{5E3234C9-BD30-41E5-B3B9-4DFC16AE615F}">
      <dgm:prSet phldrT="[Metin]" custT="1"/>
      <dgm:spPr>
        <a:solidFill>
          <a:schemeClr val="accent4">
            <a:lumMod val="20000"/>
            <a:lumOff val="8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algn="just"/>
          <a:r>
            <a:rPr lang="tr-TR" sz="2400" b="1" i="0" cap="none" spc="0" dirty="0" smtClean="0">
              <a:ln w="11430"/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rPr>
            <a:t>Portakal, mandalina, maydanoz, çilek, kuşburnu, lahana ve domates C vitaminince zengin besinlere örnek olarak verebiliriz.</a:t>
          </a:r>
          <a:endParaRPr lang="tr-TR" sz="2400" b="1" cap="none" spc="0" dirty="0">
            <a:ln w="11430"/>
            <a:solidFill>
              <a:srgbClr val="FF0066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omic Sans MS" pitchFamily="66" charset="0"/>
          </a:endParaRPr>
        </a:p>
      </dgm:t>
    </dgm:pt>
    <dgm:pt modelId="{946BB720-FA14-4BB1-A821-3B10F42344CF}" type="sibTrans" cxnId="{CD0567BD-66AE-4E86-9A00-3672B1E2E5C7}">
      <dgm:prSet/>
      <dgm:spPr/>
      <dgm:t>
        <a:bodyPr/>
        <a:lstStyle/>
        <a:p>
          <a:endParaRPr lang="tr-TR"/>
        </a:p>
      </dgm:t>
    </dgm:pt>
    <dgm:pt modelId="{2DF2A550-BA36-4115-B223-CD9572D72898}" type="parTrans" cxnId="{CD0567BD-66AE-4E86-9A00-3672B1E2E5C7}">
      <dgm:prSet/>
      <dgm:spPr/>
      <dgm:t>
        <a:bodyPr/>
        <a:lstStyle/>
        <a:p>
          <a:endParaRPr lang="tr-TR"/>
        </a:p>
      </dgm:t>
    </dgm:pt>
    <dgm:pt modelId="{FC264E6B-0969-4707-9A73-E0A0E01EF1F3}">
      <dgm:prSet phldrT="[Metin]" custT="1"/>
      <dgm:spPr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r>
            <a:rPr lang="tr-TR" sz="8000" b="1" cap="none" spc="0" dirty="0" smtClean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C</a:t>
          </a:r>
          <a:endParaRPr lang="tr-TR" sz="8000" b="1" cap="none" spc="0" dirty="0">
            <a:ln w="11430"/>
            <a:solidFill>
              <a:srgbClr val="FF0000"/>
            </a:soli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431C1EB-15C9-4467-9DBC-5F5DCB2CA870}" type="sibTrans" cxnId="{A3188A87-E435-4BF6-BD60-F0F0CDE96E48}">
      <dgm:prSet/>
      <dgm:spPr/>
      <dgm:t>
        <a:bodyPr/>
        <a:lstStyle/>
        <a:p>
          <a:endParaRPr lang="tr-TR"/>
        </a:p>
      </dgm:t>
    </dgm:pt>
    <dgm:pt modelId="{7F118C01-FC15-482F-B1CB-A28D08360E84}" type="parTrans" cxnId="{A3188A87-E435-4BF6-BD60-F0F0CDE96E48}">
      <dgm:prSet/>
      <dgm:spPr/>
      <dgm:t>
        <a:bodyPr/>
        <a:lstStyle/>
        <a:p>
          <a:endParaRPr lang="tr-TR"/>
        </a:p>
      </dgm:t>
    </dgm:pt>
    <dgm:pt modelId="{695C6D1C-F7BF-4782-A423-AB60318F5E5E}">
      <dgm:prSet phldrT="[Metin]" custT="1"/>
      <dgm:spPr>
        <a:solidFill>
          <a:schemeClr val="accent3">
            <a:lumMod val="20000"/>
            <a:lumOff val="8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algn="just"/>
          <a:r>
            <a:rPr lang="tr-TR" sz="2800" b="1" i="0" cap="none" spc="0" dirty="0" smtClean="0">
              <a:ln w="11430"/>
              <a:solidFill>
                <a:srgbClr val="00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rPr>
            <a:t>İskorbüt (diş etlerinde kanama), nezle, grip gibi hastalıkları önler. Vücudun mikroplara karşı dirençli olmasında etkilidir. </a:t>
          </a:r>
          <a:endParaRPr lang="tr-TR" sz="2800" b="1" cap="none" spc="0" dirty="0">
            <a:ln w="11430"/>
            <a:solidFill>
              <a:srgbClr val="0099FF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omic Sans MS" pitchFamily="66" charset="0"/>
          </a:endParaRPr>
        </a:p>
      </dgm:t>
    </dgm:pt>
    <dgm:pt modelId="{070FC961-80D8-4E26-9436-46FB98897796}" type="parTrans" cxnId="{00E1B746-D2FF-4528-BF1F-953A7012B93D}">
      <dgm:prSet/>
      <dgm:spPr/>
      <dgm:t>
        <a:bodyPr/>
        <a:lstStyle/>
        <a:p>
          <a:endParaRPr lang="tr-TR"/>
        </a:p>
      </dgm:t>
    </dgm:pt>
    <dgm:pt modelId="{A6913A22-F52E-4744-A11C-3B1E14C77C35}" type="sibTrans" cxnId="{00E1B746-D2FF-4528-BF1F-953A7012B93D}">
      <dgm:prSet/>
      <dgm:spPr/>
      <dgm:t>
        <a:bodyPr/>
        <a:lstStyle/>
        <a:p>
          <a:endParaRPr lang="tr-TR"/>
        </a:p>
      </dgm:t>
    </dgm:pt>
    <dgm:pt modelId="{5CFE3073-D033-4C33-91AF-656C7384D072}" type="pres">
      <dgm:prSet presAssocID="{770760C9-AE57-4439-9EC2-13C3ABD3736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071D987A-56BE-4EC1-BE76-603E63C9952F}" type="pres">
      <dgm:prSet presAssocID="{5FED1DDE-C5CA-4361-B8E6-C055DBF5FBA2}" presName="vertOne" presStyleCnt="0"/>
      <dgm:spPr/>
    </dgm:pt>
    <dgm:pt modelId="{401E4634-0901-46AE-BE35-46BC4B233D50}" type="pres">
      <dgm:prSet presAssocID="{5FED1DDE-C5CA-4361-B8E6-C055DBF5FBA2}" presName="txOne" presStyleLbl="node0" presStyleIdx="0" presStyleCnt="1" custScaleY="3494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F916FEE6-E1BF-45A3-9569-B73FC7B37107}" type="pres">
      <dgm:prSet presAssocID="{5FED1DDE-C5CA-4361-B8E6-C055DBF5FBA2}" presName="parTransOne" presStyleCnt="0"/>
      <dgm:spPr/>
    </dgm:pt>
    <dgm:pt modelId="{9D31D75D-5CDC-42C6-8776-55EA617784C2}" type="pres">
      <dgm:prSet presAssocID="{5FED1DDE-C5CA-4361-B8E6-C055DBF5FBA2}" presName="horzOne" presStyleCnt="0"/>
      <dgm:spPr/>
    </dgm:pt>
    <dgm:pt modelId="{B8AF9CCA-C1F4-4ABA-8497-3CF0C68130E9}" type="pres">
      <dgm:prSet presAssocID="{FC264E6B-0969-4707-9A73-E0A0E01EF1F3}" presName="vertTwo" presStyleCnt="0"/>
      <dgm:spPr/>
    </dgm:pt>
    <dgm:pt modelId="{51973BFF-DA6B-4B01-8F9C-2D21B2FB1AC1}" type="pres">
      <dgm:prSet presAssocID="{FC264E6B-0969-4707-9A73-E0A0E01EF1F3}" presName="txTwo" presStyleLbl="node2" presStyleIdx="0" presStyleCnt="3" custScaleX="27469" custScaleY="29501" custLinFactNeighborX="2221" custLinFactNeighborY="36959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D2508430-BDDB-4A42-9550-BCAC864A34A4}" type="pres">
      <dgm:prSet presAssocID="{FC264E6B-0969-4707-9A73-E0A0E01EF1F3}" presName="horzTwo" presStyleCnt="0"/>
      <dgm:spPr/>
    </dgm:pt>
    <dgm:pt modelId="{42CAA804-59CC-4B40-8C09-3664789136D2}" type="pres">
      <dgm:prSet presAssocID="{E431C1EB-15C9-4467-9DBC-5F5DCB2CA870}" presName="sibSpaceTwo" presStyleCnt="0"/>
      <dgm:spPr/>
    </dgm:pt>
    <dgm:pt modelId="{0100B989-5735-417B-A83D-B172CBAE91FB}" type="pres">
      <dgm:prSet presAssocID="{695C6D1C-F7BF-4782-A423-AB60318F5E5E}" presName="vertTwo" presStyleCnt="0"/>
      <dgm:spPr/>
    </dgm:pt>
    <dgm:pt modelId="{92A64102-3A88-4976-989C-83C30D121442}" type="pres">
      <dgm:prSet presAssocID="{695C6D1C-F7BF-4782-A423-AB60318F5E5E}" presName="txTwo" presStyleLbl="node2" presStyleIdx="1" presStyleCnt="3" custScaleX="133946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4F08BB00-D0F7-4CCC-91D5-0888E3EFAE09}" type="pres">
      <dgm:prSet presAssocID="{695C6D1C-F7BF-4782-A423-AB60318F5E5E}" presName="horzTwo" presStyleCnt="0"/>
      <dgm:spPr/>
    </dgm:pt>
    <dgm:pt modelId="{84C7FAE9-2A57-43CC-9491-219B953D171C}" type="pres">
      <dgm:prSet presAssocID="{A6913A22-F52E-4744-A11C-3B1E14C77C35}" presName="sibSpaceTwo" presStyleCnt="0"/>
      <dgm:spPr/>
    </dgm:pt>
    <dgm:pt modelId="{FEEA82AA-849E-4127-AC67-46C74E43DD39}" type="pres">
      <dgm:prSet presAssocID="{5E3234C9-BD30-41E5-B3B9-4DFC16AE615F}" presName="vertTwo" presStyleCnt="0"/>
      <dgm:spPr/>
    </dgm:pt>
    <dgm:pt modelId="{F4DE8202-747A-419C-B59A-7E57C43F3258}" type="pres">
      <dgm:prSet presAssocID="{5E3234C9-BD30-41E5-B3B9-4DFC16AE615F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BBE690BF-8BB6-408A-8967-129A77DA6F14}" type="pres">
      <dgm:prSet presAssocID="{5E3234C9-BD30-41E5-B3B9-4DFC16AE615F}" presName="horzTwo" presStyleCnt="0"/>
      <dgm:spPr/>
    </dgm:pt>
  </dgm:ptLst>
  <dgm:cxnLst>
    <dgm:cxn modelId="{00E1B746-D2FF-4528-BF1F-953A7012B93D}" srcId="{5FED1DDE-C5CA-4361-B8E6-C055DBF5FBA2}" destId="{695C6D1C-F7BF-4782-A423-AB60318F5E5E}" srcOrd="1" destOrd="0" parTransId="{070FC961-80D8-4E26-9436-46FB98897796}" sibTransId="{A6913A22-F52E-4744-A11C-3B1E14C77C35}"/>
    <dgm:cxn modelId="{C012634A-53D2-4999-A8C0-537C3A22B07D}" type="presOf" srcId="{5E3234C9-BD30-41E5-B3B9-4DFC16AE615F}" destId="{F4DE8202-747A-419C-B59A-7E57C43F3258}" srcOrd="0" destOrd="0" presId="urn:microsoft.com/office/officeart/2005/8/layout/hierarchy4"/>
    <dgm:cxn modelId="{EF1D9B0F-910F-436E-9B06-D238DD21CAA1}" type="presOf" srcId="{5FED1DDE-C5CA-4361-B8E6-C055DBF5FBA2}" destId="{401E4634-0901-46AE-BE35-46BC4B233D50}" srcOrd="0" destOrd="0" presId="urn:microsoft.com/office/officeart/2005/8/layout/hierarchy4"/>
    <dgm:cxn modelId="{702E4D74-0A3C-46FE-9EA2-F578E3B50C6F}" type="presOf" srcId="{770760C9-AE57-4439-9EC2-13C3ABD37364}" destId="{5CFE3073-D033-4C33-91AF-656C7384D072}" srcOrd="0" destOrd="0" presId="urn:microsoft.com/office/officeart/2005/8/layout/hierarchy4"/>
    <dgm:cxn modelId="{A3188A87-E435-4BF6-BD60-F0F0CDE96E48}" srcId="{5FED1DDE-C5CA-4361-B8E6-C055DBF5FBA2}" destId="{FC264E6B-0969-4707-9A73-E0A0E01EF1F3}" srcOrd="0" destOrd="0" parTransId="{7F118C01-FC15-482F-B1CB-A28D08360E84}" sibTransId="{E431C1EB-15C9-4467-9DBC-5F5DCB2CA870}"/>
    <dgm:cxn modelId="{0730169F-5B7C-4156-9559-496AC99158EB}" srcId="{770760C9-AE57-4439-9EC2-13C3ABD37364}" destId="{5FED1DDE-C5CA-4361-B8E6-C055DBF5FBA2}" srcOrd="0" destOrd="0" parTransId="{CA3ABE52-A0D4-4D91-B5EC-B3A0EABF5C69}" sibTransId="{29D77DCA-4946-43C2-8970-83AD2DF4197D}"/>
    <dgm:cxn modelId="{5522021C-389F-417C-82A5-8FC9F681965C}" type="presOf" srcId="{695C6D1C-F7BF-4782-A423-AB60318F5E5E}" destId="{92A64102-3A88-4976-989C-83C30D121442}" srcOrd="0" destOrd="0" presId="urn:microsoft.com/office/officeart/2005/8/layout/hierarchy4"/>
    <dgm:cxn modelId="{0A2F8FDA-B085-4C2D-8B0A-061829286725}" type="presOf" srcId="{FC264E6B-0969-4707-9A73-E0A0E01EF1F3}" destId="{51973BFF-DA6B-4B01-8F9C-2D21B2FB1AC1}" srcOrd="0" destOrd="0" presId="urn:microsoft.com/office/officeart/2005/8/layout/hierarchy4"/>
    <dgm:cxn modelId="{CD0567BD-66AE-4E86-9A00-3672B1E2E5C7}" srcId="{5FED1DDE-C5CA-4361-B8E6-C055DBF5FBA2}" destId="{5E3234C9-BD30-41E5-B3B9-4DFC16AE615F}" srcOrd="2" destOrd="0" parTransId="{2DF2A550-BA36-4115-B223-CD9572D72898}" sibTransId="{946BB720-FA14-4BB1-A821-3B10F42344CF}"/>
    <dgm:cxn modelId="{50BFB1F1-7EF2-437D-BF95-E40B4E477AFA}" type="presParOf" srcId="{5CFE3073-D033-4C33-91AF-656C7384D072}" destId="{071D987A-56BE-4EC1-BE76-603E63C9952F}" srcOrd="0" destOrd="0" presId="urn:microsoft.com/office/officeart/2005/8/layout/hierarchy4"/>
    <dgm:cxn modelId="{E7BF363C-A981-48A1-A2E7-926ED9B91800}" type="presParOf" srcId="{071D987A-56BE-4EC1-BE76-603E63C9952F}" destId="{401E4634-0901-46AE-BE35-46BC4B233D50}" srcOrd="0" destOrd="0" presId="urn:microsoft.com/office/officeart/2005/8/layout/hierarchy4"/>
    <dgm:cxn modelId="{173BB7C2-7771-4763-91EC-5D62DEE06293}" type="presParOf" srcId="{071D987A-56BE-4EC1-BE76-603E63C9952F}" destId="{F916FEE6-E1BF-45A3-9569-B73FC7B37107}" srcOrd="1" destOrd="0" presId="urn:microsoft.com/office/officeart/2005/8/layout/hierarchy4"/>
    <dgm:cxn modelId="{6D5C61C2-766F-47B5-A657-3751113474AC}" type="presParOf" srcId="{071D987A-56BE-4EC1-BE76-603E63C9952F}" destId="{9D31D75D-5CDC-42C6-8776-55EA617784C2}" srcOrd="2" destOrd="0" presId="urn:microsoft.com/office/officeart/2005/8/layout/hierarchy4"/>
    <dgm:cxn modelId="{0355888C-6006-425E-A3E4-A296A95C3F7A}" type="presParOf" srcId="{9D31D75D-5CDC-42C6-8776-55EA617784C2}" destId="{B8AF9CCA-C1F4-4ABA-8497-3CF0C68130E9}" srcOrd="0" destOrd="0" presId="urn:microsoft.com/office/officeart/2005/8/layout/hierarchy4"/>
    <dgm:cxn modelId="{41C28C69-2E72-4F53-8233-B27391DB7008}" type="presParOf" srcId="{B8AF9CCA-C1F4-4ABA-8497-3CF0C68130E9}" destId="{51973BFF-DA6B-4B01-8F9C-2D21B2FB1AC1}" srcOrd="0" destOrd="0" presId="urn:microsoft.com/office/officeart/2005/8/layout/hierarchy4"/>
    <dgm:cxn modelId="{FED1E3A0-0265-4001-B02C-92EB64F8D914}" type="presParOf" srcId="{B8AF9CCA-C1F4-4ABA-8497-3CF0C68130E9}" destId="{D2508430-BDDB-4A42-9550-BCAC864A34A4}" srcOrd="1" destOrd="0" presId="urn:microsoft.com/office/officeart/2005/8/layout/hierarchy4"/>
    <dgm:cxn modelId="{BCBC80F4-54F4-4739-86E9-200E3C4ED383}" type="presParOf" srcId="{9D31D75D-5CDC-42C6-8776-55EA617784C2}" destId="{42CAA804-59CC-4B40-8C09-3664789136D2}" srcOrd="1" destOrd="0" presId="urn:microsoft.com/office/officeart/2005/8/layout/hierarchy4"/>
    <dgm:cxn modelId="{223541E8-2499-4847-B495-AEA9336E9C3D}" type="presParOf" srcId="{9D31D75D-5CDC-42C6-8776-55EA617784C2}" destId="{0100B989-5735-417B-A83D-B172CBAE91FB}" srcOrd="2" destOrd="0" presId="urn:microsoft.com/office/officeart/2005/8/layout/hierarchy4"/>
    <dgm:cxn modelId="{15E187D3-7825-4F49-903C-19CFDF509A02}" type="presParOf" srcId="{0100B989-5735-417B-A83D-B172CBAE91FB}" destId="{92A64102-3A88-4976-989C-83C30D121442}" srcOrd="0" destOrd="0" presId="urn:microsoft.com/office/officeart/2005/8/layout/hierarchy4"/>
    <dgm:cxn modelId="{7BB8DC1E-7E73-4DD1-8D36-84ACD6250B78}" type="presParOf" srcId="{0100B989-5735-417B-A83D-B172CBAE91FB}" destId="{4F08BB00-D0F7-4CCC-91D5-0888E3EFAE09}" srcOrd="1" destOrd="0" presId="urn:microsoft.com/office/officeart/2005/8/layout/hierarchy4"/>
    <dgm:cxn modelId="{B1FB39C7-71EC-47C7-98EE-2AC04B5BD1D2}" type="presParOf" srcId="{9D31D75D-5CDC-42C6-8776-55EA617784C2}" destId="{84C7FAE9-2A57-43CC-9491-219B953D171C}" srcOrd="3" destOrd="0" presId="urn:microsoft.com/office/officeart/2005/8/layout/hierarchy4"/>
    <dgm:cxn modelId="{839D747F-95A2-493A-8CC2-87A82655D9DD}" type="presParOf" srcId="{9D31D75D-5CDC-42C6-8776-55EA617784C2}" destId="{FEEA82AA-849E-4127-AC67-46C74E43DD39}" srcOrd="4" destOrd="0" presId="urn:microsoft.com/office/officeart/2005/8/layout/hierarchy4"/>
    <dgm:cxn modelId="{89B2767F-BB6B-4FEB-8C3E-E23294AAD944}" type="presParOf" srcId="{FEEA82AA-849E-4127-AC67-46C74E43DD39}" destId="{F4DE8202-747A-419C-B59A-7E57C43F3258}" srcOrd="0" destOrd="0" presId="urn:microsoft.com/office/officeart/2005/8/layout/hierarchy4"/>
    <dgm:cxn modelId="{2845E620-0317-4F49-9890-B55DB25B0FD8}" type="presParOf" srcId="{FEEA82AA-849E-4127-AC67-46C74E43DD39}" destId="{BBE690BF-8BB6-408A-8967-129A77DA6F14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70760C9-AE57-4439-9EC2-13C3ABD37364}" type="doc">
      <dgm:prSet loTypeId="urn:microsoft.com/office/officeart/2005/8/layout/hierarchy4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5FED1DDE-C5CA-4361-B8E6-C055DBF5FBA2}">
      <dgm:prSet phldrT="[Metin]" custT="1"/>
      <dgm:spPr/>
      <dgm:t>
        <a:bodyPr/>
        <a:lstStyle/>
        <a:p>
          <a:r>
            <a:rPr lang="tr-TR" sz="6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Vitaminler:</a:t>
          </a:r>
          <a:endParaRPr lang="tr-TR" sz="6000" dirty="0"/>
        </a:p>
      </dgm:t>
    </dgm:pt>
    <dgm:pt modelId="{CA3ABE52-A0D4-4D91-B5EC-B3A0EABF5C69}" type="parTrans" cxnId="{0730169F-5B7C-4156-9559-496AC99158EB}">
      <dgm:prSet/>
      <dgm:spPr/>
      <dgm:t>
        <a:bodyPr/>
        <a:lstStyle/>
        <a:p>
          <a:endParaRPr lang="tr-TR"/>
        </a:p>
      </dgm:t>
    </dgm:pt>
    <dgm:pt modelId="{29D77DCA-4946-43C2-8970-83AD2DF4197D}" type="sibTrans" cxnId="{0730169F-5B7C-4156-9559-496AC99158EB}">
      <dgm:prSet/>
      <dgm:spPr/>
      <dgm:t>
        <a:bodyPr/>
        <a:lstStyle/>
        <a:p>
          <a:endParaRPr lang="tr-TR"/>
        </a:p>
      </dgm:t>
    </dgm:pt>
    <dgm:pt modelId="{5E3234C9-BD30-41E5-B3B9-4DFC16AE615F}">
      <dgm:prSet phldrT="[Metin]"/>
      <dgm:spPr>
        <a:solidFill>
          <a:schemeClr val="accent4">
            <a:lumMod val="20000"/>
            <a:lumOff val="8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algn="just"/>
          <a:r>
            <a:rPr lang="tr-TR" b="1" i="0" cap="none" spc="0" dirty="0" smtClean="0">
              <a:ln w="11430"/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rPr>
            <a:t>Balık, karaciğer, süt ve süt ürünleri, tereyağı, yumurta D vitamini bakımından zengindir.</a:t>
          </a:r>
          <a:endParaRPr lang="tr-TR" b="1" cap="none" spc="0" dirty="0">
            <a:ln w="11430"/>
            <a:solidFill>
              <a:srgbClr val="FF0066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omic Sans MS" pitchFamily="66" charset="0"/>
          </a:endParaRPr>
        </a:p>
      </dgm:t>
    </dgm:pt>
    <dgm:pt modelId="{946BB720-FA14-4BB1-A821-3B10F42344CF}" type="sibTrans" cxnId="{CD0567BD-66AE-4E86-9A00-3672B1E2E5C7}">
      <dgm:prSet/>
      <dgm:spPr/>
      <dgm:t>
        <a:bodyPr/>
        <a:lstStyle/>
        <a:p>
          <a:endParaRPr lang="tr-TR"/>
        </a:p>
      </dgm:t>
    </dgm:pt>
    <dgm:pt modelId="{2DF2A550-BA36-4115-B223-CD9572D72898}" type="parTrans" cxnId="{CD0567BD-66AE-4E86-9A00-3672B1E2E5C7}">
      <dgm:prSet/>
      <dgm:spPr/>
      <dgm:t>
        <a:bodyPr/>
        <a:lstStyle/>
        <a:p>
          <a:endParaRPr lang="tr-TR"/>
        </a:p>
      </dgm:t>
    </dgm:pt>
    <dgm:pt modelId="{FC264E6B-0969-4707-9A73-E0A0E01EF1F3}">
      <dgm:prSet phldrT="[Metin]" custT="1"/>
      <dgm:spPr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r>
            <a:rPr lang="tr-TR" sz="8000" b="1" cap="none" spc="0" dirty="0" smtClean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D</a:t>
          </a:r>
          <a:endParaRPr lang="tr-TR" sz="8000" b="1" cap="none" spc="0" dirty="0">
            <a:ln w="11430"/>
            <a:solidFill>
              <a:srgbClr val="FF0000"/>
            </a:soli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431C1EB-15C9-4467-9DBC-5F5DCB2CA870}" type="sibTrans" cxnId="{A3188A87-E435-4BF6-BD60-F0F0CDE96E48}">
      <dgm:prSet/>
      <dgm:spPr/>
      <dgm:t>
        <a:bodyPr/>
        <a:lstStyle/>
        <a:p>
          <a:endParaRPr lang="tr-TR"/>
        </a:p>
      </dgm:t>
    </dgm:pt>
    <dgm:pt modelId="{7F118C01-FC15-482F-B1CB-A28D08360E84}" type="parTrans" cxnId="{A3188A87-E435-4BF6-BD60-F0F0CDE96E48}">
      <dgm:prSet/>
      <dgm:spPr/>
      <dgm:t>
        <a:bodyPr/>
        <a:lstStyle/>
        <a:p>
          <a:endParaRPr lang="tr-TR"/>
        </a:p>
      </dgm:t>
    </dgm:pt>
    <dgm:pt modelId="{695C6D1C-F7BF-4782-A423-AB60318F5E5E}">
      <dgm:prSet phldrT="[Metin]" custT="1"/>
      <dgm:spPr>
        <a:solidFill>
          <a:schemeClr val="accent3">
            <a:lumMod val="20000"/>
            <a:lumOff val="8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algn="just"/>
          <a:r>
            <a:rPr lang="tr-TR" sz="2100" b="1" i="0" cap="none" spc="0" dirty="0" smtClean="0">
              <a:ln w="11430"/>
              <a:solidFill>
                <a:srgbClr val="00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rPr>
            <a:t>D vitaminin ön maddesi besinlerle vücuda alınır. Bu ön maddeler güneş ışınları ile D vitaminini oluşturur. D vitaminini balık yağıyla doğrudan alabiliriz. Kemiklerimizi ve dişlerimizi sağlamlaştırır. Raşitizmi (kemik hastalığı) önler.</a:t>
          </a:r>
        </a:p>
      </dgm:t>
    </dgm:pt>
    <dgm:pt modelId="{070FC961-80D8-4E26-9436-46FB98897796}" type="parTrans" cxnId="{00E1B746-D2FF-4528-BF1F-953A7012B93D}">
      <dgm:prSet/>
      <dgm:spPr/>
      <dgm:t>
        <a:bodyPr/>
        <a:lstStyle/>
        <a:p>
          <a:endParaRPr lang="tr-TR"/>
        </a:p>
      </dgm:t>
    </dgm:pt>
    <dgm:pt modelId="{A6913A22-F52E-4744-A11C-3B1E14C77C35}" type="sibTrans" cxnId="{00E1B746-D2FF-4528-BF1F-953A7012B93D}">
      <dgm:prSet/>
      <dgm:spPr/>
      <dgm:t>
        <a:bodyPr/>
        <a:lstStyle/>
        <a:p>
          <a:endParaRPr lang="tr-TR"/>
        </a:p>
      </dgm:t>
    </dgm:pt>
    <dgm:pt modelId="{5CFE3073-D033-4C33-91AF-656C7384D072}" type="pres">
      <dgm:prSet presAssocID="{770760C9-AE57-4439-9EC2-13C3ABD3736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071D987A-56BE-4EC1-BE76-603E63C9952F}" type="pres">
      <dgm:prSet presAssocID="{5FED1DDE-C5CA-4361-B8E6-C055DBF5FBA2}" presName="vertOne" presStyleCnt="0"/>
      <dgm:spPr/>
    </dgm:pt>
    <dgm:pt modelId="{401E4634-0901-46AE-BE35-46BC4B233D50}" type="pres">
      <dgm:prSet presAssocID="{5FED1DDE-C5CA-4361-B8E6-C055DBF5FBA2}" presName="txOne" presStyleLbl="node0" presStyleIdx="0" presStyleCnt="1" custScaleY="3494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F916FEE6-E1BF-45A3-9569-B73FC7B37107}" type="pres">
      <dgm:prSet presAssocID="{5FED1DDE-C5CA-4361-B8E6-C055DBF5FBA2}" presName="parTransOne" presStyleCnt="0"/>
      <dgm:spPr/>
    </dgm:pt>
    <dgm:pt modelId="{9D31D75D-5CDC-42C6-8776-55EA617784C2}" type="pres">
      <dgm:prSet presAssocID="{5FED1DDE-C5CA-4361-B8E6-C055DBF5FBA2}" presName="horzOne" presStyleCnt="0"/>
      <dgm:spPr/>
    </dgm:pt>
    <dgm:pt modelId="{B8AF9CCA-C1F4-4ABA-8497-3CF0C68130E9}" type="pres">
      <dgm:prSet presAssocID="{FC264E6B-0969-4707-9A73-E0A0E01EF1F3}" presName="vertTwo" presStyleCnt="0"/>
      <dgm:spPr/>
    </dgm:pt>
    <dgm:pt modelId="{51973BFF-DA6B-4B01-8F9C-2D21B2FB1AC1}" type="pres">
      <dgm:prSet presAssocID="{FC264E6B-0969-4707-9A73-E0A0E01EF1F3}" presName="txTwo" presStyleLbl="node2" presStyleIdx="0" presStyleCnt="3" custScaleX="27469" custScaleY="29501" custLinFactNeighborX="2221" custLinFactNeighborY="36959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D2508430-BDDB-4A42-9550-BCAC864A34A4}" type="pres">
      <dgm:prSet presAssocID="{FC264E6B-0969-4707-9A73-E0A0E01EF1F3}" presName="horzTwo" presStyleCnt="0"/>
      <dgm:spPr/>
    </dgm:pt>
    <dgm:pt modelId="{42CAA804-59CC-4B40-8C09-3664789136D2}" type="pres">
      <dgm:prSet presAssocID="{E431C1EB-15C9-4467-9DBC-5F5DCB2CA870}" presName="sibSpaceTwo" presStyleCnt="0"/>
      <dgm:spPr/>
    </dgm:pt>
    <dgm:pt modelId="{0100B989-5735-417B-A83D-B172CBAE91FB}" type="pres">
      <dgm:prSet presAssocID="{695C6D1C-F7BF-4782-A423-AB60318F5E5E}" presName="vertTwo" presStyleCnt="0"/>
      <dgm:spPr/>
    </dgm:pt>
    <dgm:pt modelId="{92A64102-3A88-4976-989C-83C30D121442}" type="pres">
      <dgm:prSet presAssocID="{695C6D1C-F7BF-4782-A423-AB60318F5E5E}" presName="txTwo" presStyleLbl="node2" presStyleIdx="1" presStyleCnt="3" custScaleX="133946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4F08BB00-D0F7-4CCC-91D5-0888E3EFAE09}" type="pres">
      <dgm:prSet presAssocID="{695C6D1C-F7BF-4782-A423-AB60318F5E5E}" presName="horzTwo" presStyleCnt="0"/>
      <dgm:spPr/>
    </dgm:pt>
    <dgm:pt modelId="{84C7FAE9-2A57-43CC-9491-219B953D171C}" type="pres">
      <dgm:prSet presAssocID="{A6913A22-F52E-4744-A11C-3B1E14C77C35}" presName="sibSpaceTwo" presStyleCnt="0"/>
      <dgm:spPr/>
    </dgm:pt>
    <dgm:pt modelId="{FEEA82AA-849E-4127-AC67-46C74E43DD39}" type="pres">
      <dgm:prSet presAssocID="{5E3234C9-BD30-41E5-B3B9-4DFC16AE615F}" presName="vertTwo" presStyleCnt="0"/>
      <dgm:spPr/>
    </dgm:pt>
    <dgm:pt modelId="{F4DE8202-747A-419C-B59A-7E57C43F3258}" type="pres">
      <dgm:prSet presAssocID="{5E3234C9-BD30-41E5-B3B9-4DFC16AE615F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BBE690BF-8BB6-408A-8967-129A77DA6F14}" type="pres">
      <dgm:prSet presAssocID="{5E3234C9-BD30-41E5-B3B9-4DFC16AE615F}" presName="horzTwo" presStyleCnt="0"/>
      <dgm:spPr/>
    </dgm:pt>
  </dgm:ptLst>
  <dgm:cxnLst>
    <dgm:cxn modelId="{15594DE1-FC5B-41F3-B542-EE59E4EDA818}" type="presOf" srcId="{695C6D1C-F7BF-4782-A423-AB60318F5E5E}" destId="{92A64102-3A88-4976-989C-83C30D121442}" srcOrd="0" destOrd="0" presId="urn:microsoft.com/office/officeart/2005/8/layout/hierarchy4"/>
    <dgm:cxn modelId="{00E1B746-D2FF-4528-BF1F-953A7012B93D}" srcId="{5FED1DDE-C5CA-4361-B8E6-C055DBF5FBA2}" destId="{695C6D1C-F7BF-4782-A423-AB60318F5E5E}" srcOrd="1" destOrd="0" parTransId="{070FC961-80D8-4E26-9436-46FB98897796}" sibTransId="{A6913A22-F52E-4744-A11C-3B1E14C77C35}"/>
    <dgm:cxn modelId="{D34503B8-C860-49AA-BDA8-058093935631}" type="presOf" srcId="{770760C9-AE57-4439-9EC2-13C3ABD37364}" destId="{5CFE3073-D033-4C33-91AF-656C7384D072}" srcOrd="0" destOrd="0" presId="urn:microsoft.com/office/officeart/2005/8/layout/hierarchy4"/>
    <dgm:cxn modelId="{14709A59-EE38-4728-9E1B-8EE8F489A69F}" type="presOf" srcId="{5FED1DDE-C5CA-4361-B8E6-C055DBF5FBA2}" destId="{401E4634-0901-46AE-BE35-46BC4B233D50}" srcOrd="0" destOrd="0" presId="urn:microsoft.com/office/officeart/2005/8/layout/hierarchy4"/>
    <dgm:cxn modelId="{5A1F7324-B581-4068-8E0E-A0BC84C0B638}" type="presOf" srcId="{5E3234C9-BD30-41E5-B3B9-4DFC16AE615F}" destId="{F4DE8202-747A-419C-B59A-7E57C43F3258}" srcOrd="0" destOrd="0" presId="urn:microsoft.com/office/officeart/2005/8/layout/hierarchy4"/>
    <dgm:cxn modelId="{A3188A87-E435-4BF6-BD60-F0F0CDE96E48}" srcId="{5FED1DDE-C5CA-4361-B8E6-C055DBF5FBA2}" destId="{FC264E6B-0969-4707-9A73-E0A0E01EF1F3}" srcOrd="0" destOrd="0" parTransId="{7F118C01-FC15-482F-B1CB-A28D08360E84}" sibTransId="{E431C1EB-15C9-4467-9DBC-5F5DCB2CA870}"/>
    <dgm:cxn modelId="{0730169F-5B7C-4156-9559-496AC99158EB}" srcId="{770760C9-AE57-4439-9EC2-13C3ABD37364}" destId="{5FED1DDE-C5CA-4361-B8E6-C055DBF5FBA2}" srcOrd="0" destOrd="0" parTransId="{CA3ABE52-A0D4-4D91-B5EC-B3A0EABF5C69}" sibTransId="{29D77DCA-4946-43C2-8970-83AD2DF4197D}"/>
    <dgm:cxn modelId="{ED55A77B-1BD9-457D-B307-B5A54B587915}" type="presOf" srcId="{FC264E6B-0969-4707-9A73-E0A0E01EF1F3}" destId="{51973BFF-DA6B-4B01-8F9C-2D21B2FB1AC1}" srcOrd="0" destOrd="0" presId="urn:microsoft.com/office/officeart/2005/8/layout/hierarchy4"/>
    <dgm:cxn modelId="{CD0567BD-66AE-4E86-9A00-3672B1E2E5C7}" srcId="{5FED1DDE-C5CA-4361-B8E6-C055DBF5FBA2}" destId="{5E3234C9-BD30-41E5-B3B9-4DFC16AE615F}" srcOrd="2" destOrd="0" parTransId="{2DF2A550-BA36-4115-B223-CD9572D72898}" sibTransId="{946BB720-FA14-4BB1-A821-3B10F42344CF}"/>
    <dgm:cxn modelId="{50579DB4-8ACA-4897-9F8E-BCD42710ADBD}" type="presParOf" srcId="{5CFE3073-D033-4C33-91AF-656C7384D072}" destId="{071D987A-56BE-4EC1-BE76-603E63C9952F}" srcOrd="0" destOrd="0" presId="urn:microsoft.com/office/officeart/2005/8/layout/hierarchy4"/>
    <dgm:cxn modelId="{65704315-5466-4786-8AE6-99529093893A}" type="presParOf" srcId="{071D987A-56BE-4EC1-BE76-603E63C9952F}" destId="{401E4634-0901-46AE-BE35-46BC4B233D50}" srcOrd="0" destOrd="0" presId="urn:microsoft.com/office/officeart/2005/8/layout/hierarchy4"/>
    <dgm:cxn modelId="{8CD6B17F-21D8-4BA7-B933-3998517C7050}" type="presParOf" srcId="{071D987A-56BE-4EC1-BE76-603E63C9952F}" destId="{F916FEE6-E1BF-45A3-9569-B73FC7B37107}" srcOrd="1" destOrd="0" presId="urn:microsoft.com/office/officeart/2005/8/layout/hierarchy4"/>
    <dgm:cxn modelId="{55672651-AF8C-4824-BF2D-2EBDA33D7536}" type="presParOf" srcId="{071D987A-56BE-4EC1-BE76-603E63C9952F}" destId="{9D31D75D-5CDC-42C6-8776-55EA617784C2}" srcOrd="2" destOrd="0" presId="urn:microsoft.com/office/officeart/2005/8/layout/hierarchy4"/>
    <dgm:cxn modelId="{E2FDAF54-C25D-4BD7-B713-922C1C473265}" type="presParOf" srcId="{9D31D75D-5CDC-42C6-8776-55EA617784C2}" destId="{B8AF9CCA-C1F4-4ABA-8497-3CF0C68130E9}" srcOrd="0" destOrd="0" presId="urn:microsoft.com/office/officeart/2005/8/layout/hierarchy4"/>
    <dgm:cxn modelId="{D7A27911-3726-429F-AE9B-A5942A7521AC}" type="presParOf" srcId="{B8AF9CCA-C1F4-4ABA-8497-3CF0C68130E9}" destId="{51973BFF-DA6B-4B01-8F9C-2D21B2FB1AC1}" srcOrd="0" destOrd="0" presId="urn:microsoft.com/office/officeart/2005/8/layout/hierarchy4"/>
    <dgm:cxn modelId="{08516600-EAB9-41AB-B616-F154AC70E2D4}" type="presParOf" srcId="{B8AF9CCA-C1F4-4ABA-8497-3CF0C68130E9}" destId="{D2508430-BDDB-4A42-9550-BCAC864A34A4}" srcOrd="1" destOrd="0" presId="urn:microsoft.com/office/officeart/2005/8/layout/hierarchy4"/>
    <dgm:cxn modelId="{058E7F17-2B8D-42DC-A9F5-C6EE0B731E4D}" type="presParOf" srcId="{9D31D75D-5CDC-42C6-8776-55EA617784C2}" destId="{42CAA804-59CC-4B40-8C09-3664789136D2}" srcOrd="1" destOrd="0" presId="urn:microsoft.com/office/officeart/2005/8/layout/hierarchy4"/>
    <dgm:cxn modelId="{A63C348D-9C64-4A09-8F57-59F9CAD96140}" type="presParOf" srcId="{9D31D75D-5CDC-42C6-8776-55EA617784C2}" destId="{0100B989-5735-417B-A83D-B172CBAE91FB}" srcOrd="2" destOrd="0" presId="urn:microsoft.com/office/officeart/2005/8/layout/hierarchy4"/>
    <dgm:cxn modelId="{57FFFB5D-428C-4AB2-AFEC-4125EBD157F3}" type="presParOf" srcId="{0100B989-5735-417B-A83D-B172CBAE91FB}" destId="{92A64102-3A88-4976-989C-83C30D121442}" srcOrd="0" destOrd="0" presId="urn:microsoft.com/office/officeart/2005/8/layout/hierarchy4"/>
    <dgm:cxn modelId="{757D90E8-FDF5-48CE-9CBF-A9B1AAF29AAE}" type="presParOf" srcId="{0100B989-5735-417B-A83D-B172CBAE91FB}" destId="{4F08BB00-D0F7-4CCC-91D5-0888E3EFAE09}" srcOrd="1" destOrd="0" presId="urn:microsoft.com/office/officeart/2005/8/layout/hierarchy4"/>
    <dgm:cxn modelId="{5CE27557-DD1F-4541-95CC-0F96FB12733F}" type="presParOf" srcId="{9D31D75D-5CDC-42C6-8776-55EA617784C2}" destId="{84C7FAE9-2A57-43CC-9491-219B953D171C}" srcOrd="3" destOrd="0" presId="urn:microsoft.com/office/officeart/2005/8/layout/hierarchy4"/>
    <dgm:cxn modelId="{71BF6CD2-290A-4A8C-9C00-5A6CE8EF265E}" type="presParOf" srcId="{9D31D75D-5CDC-42C6-8776-55EA617784C2}" destId="{FEEA82AA-849E-4127-AC67-46C74E43DD39}" srcOrd="4" destOrd="0" presId="urn:microsoft.com/office/officeart/2005/8/layout/hierarchy4"/>
    <dgm:cxn modelId="{0523319E-F1AB-45FA-A458-4BD7323EFD78}" type="presParOf" srcId="{FEEA82AA-849E-4127-AC67-46C74E43DD39}" destId="{F4DE8202-747A-419C-B59A-7E57C43F3258}" srcOrd="0" destOrd="0" presId="urn:microsoft.com/office/officeart/2005/8/layout/hierarchy4"/>
    <dgm:cxn modelId="{DC3CE5F4-5BE0-496F-A026-B5CA3E55F328}" type="presParOf" srcId="{FEEA82AA-849E-4127-AC67-46C74E43DD39}" destId="{BBE690BF-8BB6-408A-8967-129A77DA6F14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770760C9-AE57-4439-9EC2-13C3ABD37364}" type="doc">
      <dgm:prSet loTypeId="urn:microsoft.com/office/officeart/2005/8/layout/hierarchy4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5FED1DDE-C5CA-4361-B8E6-C055DBF5FBA2}">
      <dgm:prSet phldrT="[Metin]" custT="1"/>
      <dgm:spPr/>
      <dgm:t>
        <a:bodyPr/>
        <a:lstStyle/>
        <a:p>
          <a:r>
            <a:rPr lang="tr-TR" sz="6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Vitaminler:</a:t>
          </a:r>
          <a:endParaRPr lang="tr-TR" sz="6000" dirty="0"/>
        </a:p>
      </dgm:t>
    </dgm:pt>
    <dgm:pt modelId="{CA3ABE52-A0D4-4D91-B5EC-B3A0EABF5C69}" type="parTrans" cxnId="{0730169F-5B7C-4156-9559-496AC99158EB}">
      <dgm:prSet/>
      <dgm:spPr/>
      <dgm:t>
        <a:bodyPr/>
        <a:lstStyle/>
        <a:p>
          <a:endParaRPr lang="tr-TR"/>
        </a:p>
      </dgm:t>
    </dgm:pt>
    <dgm:pt modelId="{29D77DCA-4946-43C2-8970-83AD2DF4197D}" type="sibTrans" cxnId="{0730169F-5B7C-4156-9559-496AC99158EB}">
      <dgm:prSet/>
      <dgm:spPr/>
      <dgm:t>
        <a:bodyPr/>
        <a:lstStyle/>
        <a:p>
          <a:endParaRPr lang="tr-TR"/>
        </a:p>
      </dgm:t>
    </dgm:pt>
    <dgm:pt modelId="{5E3234C9-BD30-41E5-B3B9-4DFC16AE615F}">
      <dgm:prSet phldrT="[Metin]"/>
      <dgm:spPr>
        <a:solidFill>
          <a:schemeClr val="accent4">
            <a:lumMod val="20000"/>
            <a:lumOff val="8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algn="just"/>
          <a:r>
            <a:rPr lang="tr-TR" b="1" i="0" cap="none" spc="0" dirty="0" smtClean="0">
              <a:ln w="11430"/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rPr>
            <a:t>E vitamini yeşil yapraklı sebzeler, karaciğer, tahıllar, et, süt ve bitkisel yağlarda bolca bulunur.</a:t>
          </a:r>
          <a:endParaRPr lang="tr-TR" b="1" cap="none" spc="0" dirty="0">
            <a:ln w="11430"/>
            <a:solidFill>
              <a:srgbClr val="FF0066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omic Sans MS" pitchFamily="66" charset="0"/>
          </a:endParaRPr>
        </a:p>
      </dgm:t>
    </dgm:pt>
    <dgm:pt modelId="{946BB720-FA14-4BB1-A821-3B10F42344CF}" type="sibTrans" cxnId="{CD0567BD-66AE-4E86-9A00-3672B1E2E5C7}">
      <dgm:prSet/>
      <dgm:spPr/>
      <dgm:t>
        <a:bodyPr/>
        <a:lstStyle/>
        <a:p>
          <a:endParaRPr lang="tr-TR"/>
        </a:p>
      </dgm:t>
    </dgm:pt>
    <dgm:pt modelId="{2DF2A550-BA36-4115-B223-CD9572D72898}" type="parTrans" cxnId="{CD0567BD-66AE-4E86-9A00-3672B1E2E5C7}">
      <dgm:prSet/>
      <dgm:spPr/>
      <dgm:t>
        <a:bodyPr/>
        <a:lstStyle/>
        <a:p>
          <a:endParaRPr lang="tr-TR"/>
        </a:p>
      </dgm:t>
    </dgm:pt>
    <dgm:pt modelId="{FC264E6B-0969-4707-9A73-E0A0E01EF1F3}">
      <dgm:prSet phldrT="[Metin]" custT="1"/>
      <dgm:spPr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r>
            <a:rPr lang="tr-TR" sz="8000" b="1" cap="none" spc="0" dirty="0" smtClean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E</a:t>
          </a:r>
          <a:endParaRPr lang="tr-TR" sz="8000" b="1" cap="none" spc="0" dirty="0">
            <a:ln w="11430"/>
            <a:solidFill>
              <a:srgbClr val="FF0000"/>
            </a:soli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431C1EB-15C9-4467-9DBC-5F5DCB2CA870}" type="sibTrans" cxnId="{A3188A87-E435-4BF6-BD60-F0F0CDE96E48}">
      <dgm:prSet/>
      <dgm:spPr/>
      <dgm:t>
        <a:bodyPr/>
        <a:lstStyle/>
        <a:p>
          <a:endParaRPr lang="tr-TR"/>
        </a:p>
      </dgm:t>
    </dgm:pt>
    <dgm:pt modelId="{7F118C01-FC15-482F-B1CB-A28D08360E84}" type="parTrans" cxnId="{A3188A87-E435-4BF6-BD60-F0F0CDE96E48}">
      <dgm:prSet/>
      <dgm:spPr/>
      <dgm:t>
        <a:bodyPr/>
        <a:lstStyle/>
        <a:p>
          <a:endParaRPr lang="tr-TR"/>
        </a:p>
      </dgm:t>
    </dgm:pt>
    <dgm:pt modelId="{695C6D1C-F7BF-4782-A423-AB60318F5E5E}">
      <dgm:prSet phldrT="[Metin]" custT="1"/>
      <dgm:spPr>
        <a:solidFill>
          <a:schemeClr val="accent3">
            <a:lumMod val="20000"/>
            <a:lumOff val="8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algn="just"/>
          <a:r>
            <a:rPr lang="tr-TR" sz="2800" b="1" i="0" cap="none" spc="0" dirty="0" smtClean="0">
              <a:ln w="11430"/>
              <a:solidFill>
                <a:srgbClr val="00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rPr>
            <a:t>Günlük yiyeceklerde çokça bulunduğundan eksikliği fazla görülmez. Üreme, gelişme ve büyümede etkilidir. Deri sağlığını korur. </a:t>
          </a:r>
          <a:endParaRPr lang="tr-TR" sz="2800" b="1" cap="none" spc="0" dirty="0">
            <a:ln w="11430"/>
            <a:solidFill>
              <a:srgbClr val="0099FF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omic Sans MS" pitchFamily="66" charset="0"/>
          </a:endParaRPr>
        </a:p>
      </dgm:t>
    </dgm:pt>
    <dgm:pt modelId="{070FC961-80D8-4E26-9436-46FB98897796}" type="parTrans" cxnId="{00E1B746-D2FF-4528-BF1F-953A7012B93D}">
      <dgm:prSet/>
      <dgm:spPr/>
      <dgm:t>
        <a:bodyPr/>
        <a:lstStyle/>
        <a:p>
          <a:endParaRPr lang="tr-TR"/>
        </a:p>
      </dgm:t>
    </dgm:pt>
    <dgm:pt modelId="{A6913A22-F52E-4744-A11C-3B1E14C77C35}" type="sibTrans" cxnId="{00E1B746-D2FF-4528-BF1F-953A7012B93D}">
      <dgm:prSet/>
      <dgm:spPr/>
      <dgm:t>
        <a:bodyPr/>
        <a:lstStyle/>
        <a:p>
          <a:endParaRPr lang="tr-TR"/>
        </a:p>
      </dgm:t>
    </dgm:pt>
    <dgm:pt modelId="{5CFE3073-D033-4C33-91AF-656C7384D072}" type="pres">
      <dgm:prSet presAssocID="{770760C9-AE57-4439-9EC2-13C3ABD3736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071D987A-56BE-4EC1-BE76-603E63C9952F}" type="pres">
      <dgm:prSet presAssocID="{5FED1DDE-C5CA-4361-B8E6-C055DBF5FBA2}" presName="vertOne" presStyleCnt="0"/>
      <dgm:spPr/>
    </dgm:pt>
    <dgm:pt modelId="{401E4634-0901-46AE-BE35-46BC4B233D50}" type="pres">
      <dgm:prSet presAssocID="{5FED1DDE-C5CA-4361-B8E6-C055DBF5FBA2}" presName="txOne" presStyleLbl="node0" presStyleIdx="0" presStyleCnt="1" custScaleY="3494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F916FEE6-E1BF-45A3-9569-B73FC7B37107}" type="pres">
      <dgm:prSet presAssocID="{5FED1DDE-C5CA-4361-B8E6-C055DBF5FBA2}" presName="parTransOne" presStyleCnt="0"/>
      <dgm:spPr/>
    </dgm:pt>
    <dgm:pt modelId="{9D31D75D-5CDC-42C6-8776-55EA617784C2}" type="pres">
      <dgm:prSet presAssocID="{5FED1DDE-C5CA-4361-B8E6-C055DBF5FBA2}" presName="horzOne" presStyleCnt="0"/>
      <dgm:spPr/>
    </dgm:pt>
    <dgm:pt modelId="{B8AF9CCA-C1F4-4ABA-8497-3CF0C68130E9}" type="pres">
      <dgm:prSet presAssocID="{FC264E6B-0969-4707-9A73-E0A0E01EF1F3}" presName="vertTwo" presStyleCnt="0"/>
      <dgm:spPr/>
    </dgm:pt>
    <dgm:pt modelId="{51973BFF-DA6B-4B01-8F9C-2D21B2FB1AC1}" type="pres">
      <dgm:prSet presAssocID="{FC264E6B-0969-4707-9A73-E0A0E01EF1F3}" presName="txTwo" presStyleLbl="node2" presStyleIdx="0" presStyleCnt="3" custScaleX="27469" custScaleY="29501" custLinFactNeighborX="2221" custLinFactNeighborY="36959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D2508430-BDDB-4A42-9550-BCAC864A34A4}" type="pres">
      <dgm:prSet presAssocID="{FC264E6B-0969-4707-9A73-E0A0E01EF1F3}" presName="horzTwo" presStyleCnt="0"/>
      <dgm:spPr/>
    </dgm:pt>
    <dgm:pt modelId="{42CAA804-59CC-4B40-8C09-3664789136D2}" type="pres">
      <dgm:prSet presAssocID="{E431C1EB-15C9-4467-9DBC-5F5DCB2CA870}" presName="sibSpaceTwo" presStyleCnt="0"/>
      <dgm:spPr/>
    </dgm:pt>
    <dgm:pt modelId="{0100B989-5735-417B-A83D-B172CBAE91FB}" type="pres">
      <dgm:prSet presAssocID="{695C6D1C-F7BF-4782-A423-AB60318F5E5E}" presName="vertTwo" presStyleCnt="0"/>
      <dgm:spPr/>
    </dgm:pt>
    <dgm:pt modelId="{92A64102-3A88-4976-989C-83C30D121442}" type="pres">
      <dgm:prSet presAssocID="{695C6D1C-F7BF-4782-A423-AB60318F5E5E}" presName="txTwo" presStyleLbl="node2" presStyleIdx="1" presStyleCnt="3" custScaleX="133946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4F08BB00-D0F7-4CCC-91D5-0888E3EFAE09}" type="pres">
      <dgm:prSet presAssocID="{695C6D1C-F7BF-4782-A423-AB60318F5E5E}" presName="horzTwo" presStyleCnt="0"/>
      <dgm:spPr/>
    </dgm:pt>
    <dgm:pt modelId="{84C7FAE9-2A57-43CC-9491-219B953D171C}" type="pres">
      <dgm:prSet presAssocID="{A6913A22-F52E-4744-A11C-3B1E14C77C35}" presName="sibSpaceTwo" presStyleCnt="0"/>
      <dgm:spPr/>
    </dgm:pt>
    <dgm:pt modelId="{FEEA82AA-849E-4127-AC67-46C74E43DD39}" type="pres">
      <dgm:prSet presAssocID="{5E3234C9-BD30-41E5-B3B9-4DFC16AE615F}" presName="vertTwo" presStyleCnt="0"/>
      <dgm:spPr/>
    </dgm:pt>
    <dgm:pt modelId="{F4DE8202-747A-419C-B59A-7E57C43F3258}" type="pres">
      <dgm:prSet presAssocID="{5E3234C9-BD30-41E5-B3B9-4DFC16AE615F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BBE690BF-8BB6-408A-8967-129A77DA6F14}" type="pres">
      <dgm:prSet presAssocID="{5E3234C9-BD30-41E5-B3B9-4DFC16AE615F}" presName="horzTwo" presStyleCnt="0"/>
      <dgm:spPr/>
    </dgm:pt>
  </dgm:ptLst>
  <dgm:cxnLst>
    <dgm:cxn modelId="{733406FB-3F9E-46E7-9AA1-7CBEE370F4CF}" type="presOf" srcId="{5E3234C9-BD30-41E5-B3B9-4DFC16AE615F}" destId="{F4DE8202-747A-419C-B59A-7E57C43F3258}" srcOrd="0" destOrd="0" presId="urn:microsoft.com/office/officeart/2005/8/layout/hierarchy4"/>
    <dgm:cxn modelId="{00E1B746-D2FF-4528-BF1F-953A7012B93D}" srcId="{5FED1DDE-C5CA-4361-B8E6-C055DBF5FBA2}" destId="{695C6D1C-F7BF-4782-A423-AB60318F5E5E}" srcOrd="1" destOrd="0" parTransId="{070FC961-80D8-4E26-9436-46FB98897796}" sibTransId="{A6913A22-F52E-4744-A11C-3B1E14C77C35}"/>
    <dgm:cxn modelId="{C2AC252D-A06D-4C27-84EB-84F8A97EE76E}" type="presOf" srcId="{FC264E6B-0969-4707-9A73-E0A0E01EF1F3}" destId="{51973BFF-DA6B-4B01-8F9C-2D21B2FB1AC1}" srcOrd="0" destOrd="0" presId="urn:microsoft.com/office/officeart/2005/8/layout/hierarchy4"/>
    <dgm:cxn modelId="{1B0FD32C-AFE6-4920-B0D8-0BC5911E52E2}" type="presOf" srcId="{5FED1DDE-C5CA-4361-B8E6-C055DBF5FBA2}" destId="{401E4634-0901-46AE-BE35-46BC4B233D50}" srcOrd="0" destOrd="0" presId="urn:microsoft.com/office/officeart/2005/8/layout/hierarchy4"/>
    <dgm:cxn modelId="{32B4830C-FA1A-4669-958D-CD7F2EF25945}" type="presOf" srcId="{695C6D1C-F7BF-4782-A423-AB60318F5E5E}" destId="{92A64102-3A88-4976-989C-83C30D121442}" srcOrd="0" destOrd="0" presId="urn:microsoft.com/office/officeart/2005/8/layout/hierarchy4"/>
    <dgm:cxn modelId="{A3188A87-E435-4BF6-BD60-F0F0CDE96E48}" srcId="{5FED1DDE-C5CA-4361-B8E6-C055DBF5FBA2}" destId="{FC264E6B-0969-4707-9A73-E0A0E01EF1F3}" srcOrd="0" destOrd="0" parTransId="{7F118C01-FC15-482F-B1CB-A28D08360E84}" sibTransId="{E431C1EB-15C9-4467-9DBC-5F5DCB2CA870}"/>
    <dgm:cxn modelId="{0730169F-5B7C-4156-9559-496AC99158EB}" srcId="{770760C9-AE57-4439-9EC2-13C3ABD37364}" destId="{5FED1DDE-C5CA-4361-B8E6-C055DBF5FBA2}" srcOrd="0" destOrd="0" parTransId="{CA3ABE52-A0D4-4D91-B5EC-B3A0EABF5C69}" sibTransId="{29D77DCA-4946-43C2-8970-83AD2DF4197D}"/>
    <dgm:cxn modelId="{CD0567BD-66AE-4E86-9A00-3672B1E2E5C7}" srcId="{5FED1DDE-C5CA-4361-B8E6-C055DBF5FBA2}" destId="{5E3234C9-BD30-41E5-B3B9-4DFC16AE615F}" srcOrd="2" destOrd="0" parTransId="{2DF2A550-BA36-4115-B223-CD9572D72898}" sibTransId="{946BB720-FA14-4BB1-A821-3B10F42344CF}"/>
    <dgm:cxn modelId="{A8344B25-B285-4D6D-9253-EE874F0BE652}" type="presOf" srcId="{770760C9-AE57-4439-9EC2-13C3ABD37364}" destId="{5CFE3073-D033-4C33-91AF-656C7384D072}" srcOrd="0" destOrd="0" presId="urn:microsoft.com/office/officeart/2005/8/layout/hierarchy4"/>
    <dgm:cxn modelId="{CAD6C832-89FF-4CFC-BEBD-4C6421065B9F}" type="presParOf" srcId="{5CFE3073-D033-4C33-91AF-656C7384D072}" destId="{071D987A-56BE-4EC1-BE76-603E63C9952F}" srcOrd="0" destOrd="0" presId="urn:microsoft.com/office/officeart/2005/8/layout/hierarchy4"/>
    <dgm:cxn modelId="{ED83B821-F92C-48BE-97F6-C9BF419766BF}" type="presParOf" srcId="{071D987A-56BE-4EC1-BE76-603E63C9952F}" destId="{401E4634-0901-46AE-BE35-46BC4B233D50}" srcOrd="0" destOrd="0" presId="urn:microsoft.com/office/officeart/2005/8/layout/hierarchy4"/>
    <dgm:cxn modelId="{51E508E4-D287-4B06-A11E-EE6EF39BA820}" type="presParOf" srcId="{071D987A-56BE-4EC1-BE76-603E63C9952F}" destId="{F916FEE6-E1BF-45A3-9569-B73FC7B37107}" srcOrd="1" destOrd="0" presId="urn:microsoft.com/office/officeart/2005/8/layout/hierarchy4"/>
    <dgm:cxn modelId="{5C83BD7C-0EE5-46A7-BF47-DA6C039E2879}" type="presParOf" srcId="{071D987A-56BE-4EC1-BE76-603E63C9952F}" destId="{9D31D75D-5CDC-42C6-8776-55EA617784C2}" srcOrd="2" destOrd="0" presId="urn:microsoft.com/office/officeart/2005/8/layout/hierarchy4"/>
    <dgm:cxn modelId="{63604DDE-EC99-44DC-8B81-A228D049BAF6}" type="presParOf" srcId="{9D31D75D-5CDC-42C6-8776-55EA617784C2}" destId="{B8AF9CCA-C1F4-4ABA-8497-3CF0C68130E9}" srcOrd="0" destOrd="0" presId="urn:microsoft.com/office/officeart/2005/8/layout/hierarchy4"/>
    <dgm:cxn modelId="{832DF8CE-3B4F-4848-8522-2FA98727F3CA}" type="presParOf" srcId="{B8AF9CCA-C1F4-4ABA-8497-3CF0C68130E9}" destId="{51973BFF-DA6B-4B01-8F9C-2D21B2FB1AC1}" srcOrd="0" destOrd="0" presId="urn:microsoft.com/office/officeart/2005/8/layout/hierarchy4"/>
    <dgm:cxn modelId="{EB01B8E2-99A0-4E20-83A4-8FE594042DB5}" type="presParOf" srcId="{B8AF9CCA-C1F4-4ABA-8497-3CF0C68130E9}" destId="{D2508430-BDDB-4A42-9550-BCAC864A34A4}" srcOrd="1" destOrd="0" presId="urn:microsoft.com/office/officeart/2005/8/layout/hierarchy4"/>
    <dgm:cxn modelId="{7C8C10BC-7CD9-4900-A1B2-207D3A1A2F89}" type="presParOf" srcId="{9D31D75D-5CDC-42C6-8776-55EA617784C2}" destId="{42CAA804-59CC-4B40-8C09-3664789136D2}" srcOrd="1" destOrd="0" presId="urn:microsoft.com/office/officeart/2005/8/layout/hierarchy4"/>
    <dgm:cxn modelId="{1D56586A-F8C3-46AB-BBA7-8E08736713BE}" type="presParOf" srcId="{9D31D75D-5CDC-42C6-8776-55EA617784C2}" destId="{0100B989-5735-417B-A83D-B172CBAE91FB}" srcOrd="2" destOrd="0" presId="urn:microsoft.com/office/officeart/2005/8/layout/hierarchy4"/>
    <dgm:cxn modelId="{50B0D488-0D1D-461A-A841-62E228D6FE40}" type="presParOf" srcId="{0100B989-5735-417B-A83D-B172CBAE91FB}" destId="{92A64102-3A88-4976-989C-83C30D121442}" srcOrd="0" destOrd="0" presId="urn:microsoft.com/office/officeart/2005/8/layout/hierarchy4"/>
    <dgm:cxn modelId="{2DD505F1-64EB-4936-8EBD-9D3F5D7BECB1}" type="presParOf" srcId="{0100B989-5735-417B-A83D-B172CBAE91FB}" destId="{4F08BB00-D0F7-4CCC-91D5-0888E3EFAE09}" srcOrd="1" destOrd="0" presId="urn:microsoft.com/office/officeart/2005/8/layout/hierarchy4"/>
    <dgm:cxn modelId="{47F11AA5-C7AF-4D37-B709-F9D201598108}" type="presParOf" srcId="{9D31D75D-5CDC-42C6-8776-55EA617784C2}" destId="{84C7FAE9-2A57-43CC-9491-219B953D171C}" srcOrd="3" destOrd="0" presId="urn:microsoft.com/office/officeart/2005/8/layout/hierarchy4"/>
    <dgm:cxn modelId="{26A3A249-4E02-4560-BF06-E4830672575B}" type="presParOf" srcId="{9D31D75D-5CDC-42C6-8776-55EA617784C2}" destId="{FEEA82AA-849E-4127-AC67-46C74E43DD39}" srcOrd="4" destOrd="0" presId="urn:microsoft.com/office/officeart/2005/8/layout/hierarchy4"/>
    <dgm:cxn modelId="{BC0137B9-C51F-4594-BF48-E0DDEA30143D}" type="presParOf" srcId="{FEEA82AA-849E-4127-AC67-46C74E43DD39}" destId="{F4DE8202-747A-419C-B59A-7E57C43F3258}" srcOrd="0" destOrd="0" presId="urn:microsoft.com/office/officeart/2005/8/layout/hierarchy4"/>
    <dgm:cxn modelId="{1D81CE75-5ABA-487C-8FD4-9F9F78D51D87}" type="presParOf" srcId="{FEEA82AA-849E-4127-AC67-46C74E43DD39}" destId="{BBE690BF-8BB6-408A-8967-129A77DA6F14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770760C9-AE57-4439-9EC2-13C3ABD37364}" type="doc">
      <dgm:prSet loTypeId="urn:microsoft.com/office/officeart/2005/8/layout/hierarchy4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5FED1DDE-C5CA-4361-B8E6-C055DBF5FBA2}">
      <dgm:prSet phldrT="[Metin]" custT="1"/>
      <dgm:spPr/>
      <dgm:t>
        <a:bodyPr/>
        <a:lstStyle/>
        <a:p>
          <a:r>
            <a:rPr lang="tr-TR" sz="6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Vitaminler:</a:t>
          </a:r>
          <a:endParaRPr lang="tr-TR" sz="6000" dirty="0"/>
        </a:p>
      </dgm:t>
    </dgm:pt>
    <dgm:pt modelId="{CA3ABE52-A0D4-4D91-B5EC-B3A0EABF5C69}" type="parTrans" cxnId="{0730169F-5B7C-4156-9559-496AC99158EB}">
      <dgm:prSet/>
      <dgm:spPr/>
      <dgm:t>
        <a:bodyPr/>
        <a:lstStyle/>
        <a:p>
          <a:endParaRPr lang="tr-TR"/>
        </a:p>
      </dgm:t>
    </dgm:pt>
    <dgm:pt modelId="{29D77DCA-4946-43C2-8970-83AD2DF4197D}" type="sibTrans" cxnId="{0730169F-5B7C-4156-9559-496AC99158EB}">
      <dgm:prSet/>
      <dgm:spPr/>
      <dgm:t>
        <a:bodyPr/>
        <a:lstStyle/>
        <a:p>
          <a:endParaRPr lang="tr-TR"/>
        </a:p>
      </dgm:t>
    </dgm:pt>
    <dgm:pt modelId="{5E3234C9-BD30-41E5-B3B9-4DFC16AE615F}">
      <dgm:prSet phldrT="[Metin]" custT="1"/>
      <dgm:spPr>
        <a:solidFill>
          <a:schemeClr val="accent4">
            <a:lumMod val="20000"/>
            <a:lumOff val="8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algn="just"/>
          <a:r>
            <a:rPr lang="tr-TR" sz="2800" b="1" i="0" cap="none" spc="0" dirty="0" smtClean="0">
              <a:ln w="11430"/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rPr>
            <a:t>Karaciğer, balık, baklagiller, yeşil sebzeler, şeftali ve muzda bolca bulunur.</a:t>
          </a:r>
          <a:endParaRPr lang="tr-TR" sz="2800" b="1" cap="none" spc="0" dirty="0">
            <a:ln w="11430"/>
            <a:solidFill>
              <a:srgbClr val="FF0066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omic Sans MS" pitchFamily="66" charset="0"/>
          </a:endParaRPr>
        </a:p>
      </dgm:t>
    </dgm:pt>
    <dgm:pt modelId="{946BB720-FA14-4BB1-A821-3B10F42344CF}" type="sibTrans" cxnId="{CD0567BD-66AE-4E86-9A00-3672B1E2E5C7}">
      <dgm:prSet/>
      <dgm:spPr/>
      <dgm:t>
        <a:bodyPr/>
        <a:lstStyle/>
        <a:p>
          <a:endParaRPr lang="tr-TR"/>
        </a:p>
      </dgm:t>
    </dgm:pt>
    <dgm:pt modelId="{2DF2A550-BA36-4115-B223-CD9572D72898}" type="parTrans" cxnId="{CD0567BD-66AE-4E86-9A00-3672B1E2E5C7}">
      <dgm:prSet/>
      <dgm:spPr/>
      <dgm:t>
        <a:bodyPr/>
        <a:lstStyle/>
        <a:p>
          <a:endParaRPr lang="tr-TR"/>
        </a:p>
      </dgm:t>
    </dgm:pt>
    <dgm:pt modelId="{FC264E6B-0969-4707-9A73-E0A0E01EF1F3}">
      <dgm:prSet phldrT="[Metin]" custT="1"/>
      <dgm:spPr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r>
            <a:rPr lang="tr-TR" sz="8000" b="1" cap="none" spc="0" dirty="0" smtClean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K</a:t>
          </a:r>
          <a:endParaRPr lang="tr-TR" sz="8000" b="1" cap="none" spc="0" dirty="0">
            <a:ln w="11430"/>
            <a:solidFill>
              <a:srgbClr val="FF0000"/>
            </a:soli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431C1EB-15C9-4467-9DBC-5F5DCB2CA870}" type="sibTrans" cxnId="{A3188A87-E435-4BF6-BD60-F0F0CDE96E48}">
      <dgm:prSet/>
      <dgm:spPr/>
      <dgm:t>
        <a:bodyPr/>
        <a:lstStyle/>
        <a:p>
          <a:endParaRPr lang="tr-TR"/>
        </a:p>
      </dgm:t>
    </dgm:pt>
    <dgm:pt modelId="{7F118C01-FC15-482F-B1CB-A28D08360E84}" type="parTrans" cxnId="{A3188A87-E435-4BF6-BD60-F0F0CDE96E48}">
      <dgm:prSet/>
      <dgm:spPr/>
      <dgm:t>
        <a:bodyPr/>
        <a:lstStyle/>
        <a:p>
          <a:endParaRPr lang="tr-TR"/>
        </a:p>
      </dgm:t>
    </dgm:pt>
    <dgm:pt modelId="{695C6D1C-F7BF-4782-A423-AB60318F5E5E}">
      <dgm:prSet phldrT="[Metin]" custT="1"/>
      <dgm:spPr>
        <a:solidFill>
          <a:schemeClr val="accent3">
            <a:lumMod val="20000"/>
            <a:lumOff val="8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algn="just"/>
          <a:r>
            <a:rPr lang="tr-TR" sz="3600" b="1" i="0" cap="none" spc="0" dirty="0" smtClean="0">
              <a:ln w="11430"/>
              <a:solidFill>
                <a:srgbClr val="00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rPr>
            <a:t>K vitamini kanın pıhtılaşmasında önemli rol oynar.</a:t>
          </a:r>
          <a:endParaRPr lang="tr-TR" sz="3600" b="1" cap="none" spc="0" dirty="0">
            <a:ln w="11430"/>
            <a:solidFill>
              <a:srgbClr val="0099FF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omic Sans MS" pitchFamily="66" charset="0"/>
          </a:endParaRPr>
        </a:p>
      </dgm:t>
    </dgm:pt>
    <dgm:pt modelId="{070FC961-80D8-4E26-9436-46FB98897796}" type="parTrans" cxnId="{00E1B746-D2FF-4528-BF1F-953A7012B93D}">
      <dgm:prSet/>
      <dgm:spPr/>
      <dgm:t>
        <a:bodyPr/>
        <a:lstStyle/>
        <a:p>
          <a:endParaRPr lang="tr-TR"/>
        </a:p>
      </dgm:t>
    </dgm:pt>
    <dgm:pt modelId="{A6913A22-F52E-4744-A11C-3B1E14C77C35}" type="sibTrans" cxnId="{00E1B746-D2FF-4528-BF1F-953A7012B93D}">
      <dgm:prSet/>
      <dgm:spPr/>
      <dgm:t>
        <a:bodyPr/>
        <a:lstStyle/>
        <a:p>
          <a:endParaRPr lang="tr-TR"/>
        </a:p>
      </dgm:t>
    </dgm:pt>
    <dgm:pt modelId="{5CFE3073-D033-4C33-91AF-656C7384D072}" type="pres">
      <dgm:prSet presAssocID="{770760C9-AE57-4439-9EC2-13C3ABD3736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071D987A-56BE-4EC1-BE76-603E63C9952F}" type="pres">
      <dgm:prSet presAssocID="{5FED1DDE-C5CA-4361-B8E6-C055DBF5FBA2}" presName="vertOne" presStyleCnt="0"/>
      <dgm:spPr/>
    </dgm:pt>
    <dgm:pt modelId="{401E4634-0901-46AE-BE35-46BC4B233D50}" type="pres">
      <dgm:prSet presAssocID="{5FED1DDE-C5CA-4361-B8E6-C055DBF5FBA2}" presName="txOne" presStyleLbl="node0" presStyleIdx="0" presStyleCnt="1" custScaleY="3494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F916FEE6-E1BF-45A3-9569-B73FC7B37107}" type="pres">
      <dgm:prSet presAssocID="{5FED1DDE-C5CA-4361-B8E6-C055DBF5FBA2}" presName="parTransOne" presStyleCnt="0"/>
      <dgm:spPr/>
    </dgm:pt>
    <dgm:pt modelId="{9D31D75D-5CDC-42C6-8776-55EA617784C2}" type="pres">
      <dgm:prSet presAssocID="{5FED1DDE-C5CA-4361-B8E6-C055DBF5FBA2}" presName="horzOne" presStyleCnt="0"/>
      <dgm:spPr/>
    </dgm:pt>
    <dgm:pt modelId="{B8AF9CCA-C1F4-4ABA-8497-3CF0C68130E9}" type="pres">
      <dgm:prSet presAssocID="{FC264E6B-0969-4707-9A73-E0A0E01EF1F3}" presName="vertTwo" presStyleCnt="0"/>
      <dgm:spPr/>
    </dgm:pt>
    <dgm:pt modelId="{51973BFF-DA6B-4B01-8F9C-2D21B2FB1AC1}" type="pres">
      <dgm:prSet presAssocID="{FC264E6B-0969-4707-9A73-E0A0E01EF1F3}" presName="txTwo" presStyleLbl="node2" presStyleIdx="0" presStyleCnt="3" custScaleX="27469" custScaleY="29501" custLinFactNeighborX="2221" custLinFactNeighborY="36959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D2508430-BDDB-4A42-9550-BCAC864A34A4}" type="pres">
      <dgm:prSet presAssocID="{FC264E6B-0969-4707-9A73-E0A0E01EF1F3}" presName="horzTwo" presStyleCnt="0"/>
      <dgm:spPr/>
    </dgm:pt>
    <dgm:pt modelId="{42CAA804-59CC-4B40-8C09-3664789136D2}" type="pres">
      <dgm:prSet presAssocID="{E431C1EB-15C9-4467-9DBC-5F5DCB2CA870}" presName="sibSpaceTwo" presStyleCnt="0"/>
      <dgm:spPr/>
    </dgm:pt>
    <dgm:pt modelId="{0100B989-5735-417B-A83D-B172CBAE91FB}" type="pres">
      <dgm:prSet presAssocID="{695C6D1C-F7BF-4782-A423-AB60318F5E5E}" presName="vertTwo" presStyleCnt="0"/>
      <dgm:spPr/>
    </dgm:pt>
    <dgm:pt modelId="{92A64102-3A88-4976-989C-83C30D121442}" type="pres">
      <dgm:prSet presAssocID="{695C6D1C-F7BF-4782-A423-AB60318F5E5E}" presName="txTwo" presStyleLbl="node2" presStyleIdx="1" presStyleCnt="3" custScaleX="133946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4F08BB00-D0F7-4CCC-91D5-0888E3EFAE09}" type="pres">
      <dgm:prSet presAssocID="{695C6D1C-F7BF-4782-A423-AB60318F5E5E}" presName="horzTwo" presStyleCnt="0"/>
      <dgm:spPr/>
    </dgm:pt>
    <dgm:pt modelId="{84C7FAE9-2A57-43CC-9491-219B953D171C}" type="pres">
      <dgm:prSet presAssocID="{A6913A22-F52E-4744-A11C-3B1E14C77C35}" presName="sibSpaceTwo" presStyleCnt="0"/>
      <dgm:spPr/>
    </dgm:pt>
    <dgm:pt modelId="{FEEA82AA-849E-4127-AC67-46C74E43DD39}" type="pres">
      <dgm:prSet presAssocID="{5E3234C9-BD30-41E5-B3B9-4DFC16AE615F}" presName="vertTwo" presStyleCnt="0"/>
      <dgm:spPr/>
    </dgm:pt>
    <dgm:pt modelId="{F4DE8202-747A-419C-B59A-7E57C43F3258}" type="pres">
      <dgm:prSet presAssocID="{5E3234C9-BD30-41E5-B3B9-4DFC16AE615F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BBE690BF-8BB6-408A-8967-129A77DA6F14}" type="pres">
      <dgm:prSet presAssocID="{5E3234C9-BD30-41E5-B3B9-4DFC16AE615F}" presName="horzTwo" presStyleCnt="0"/>
      <dgm:spPr/>
    </dgm:pt>
  </dgm:ptLst>
  <dgm:cxnLst>
    <dgm:cxn modelId="{00E1B746-D2FF-4528-BF1F-953A7012B93D}" srcId="{5FED1DDE-C5CA-4361-B8E6-C055DBF5FBA2}" destId="{695C6D1C-F7BF-4782-A423-AB60318F5E5E}" srcOrd="1" destOrd="0" parTransId="{070FC961-80D8-4E26-9436-46FB98897796}" sibTransId="{A6913A22-F52E-4744-A11C-3B1E14C77C35}"/>
    <dgm:cxn modelId="{7CFF3B67-C5B6-49DF-965B-02314A21366F}" type="presOf" srcId="{695C6D1C-F7BF-4782-A423-AB60318F5E5E}" destId="{92A64102-3A88-4976-989C-83C30D121442}" srcOrd="0" destOrd="0" presId="urn:microsoft.com/office/officeart/2005/8/layout/hierarchy4"/>
    <dgm:cxn modelId="{702EC7B3-00B8-4F73-A0B3-3A374CEB2A89}" type="presOf" srcId="{5FED1DDE-C5CA-4361-B8E6-C055DBF5FBA2}" destId="{401E4634-0901-46AE-BE35-46BC4B233D50}" srcOrd="0" destOrd="0" presId="urn:microsoft.com/office/officeart/2005/8/layout/hierarchy4"/>
    <dgm:cxn modelId="{A3188A87-E435-4BF6-BD60-F0F0CDE96E48}" srcId="{5FED1DDE-C5CA-4361-B8E6-C055DBF5FBA2}" destId="{FC264E6B-0969-4707-9A73-E0A0E01EF1F3}" srcOrd="0" destOrd="0" parTransId="{7F118C01-FC15-482F-B1CB-A28D08360E84}" sibTransId="{E431C1EB-15C9-4467-9DBC-5F5DCB2CA870}"/>
    <dgm:cxn modelId="{1B29CF97-4F69-4DB8-83ED-DE63889913EE}" type="presOf" srcId="{770760C9-AE57-4439-9EC2-13C3ABD37364}" destId="{5CFE3073-D033-4C33-91AF-656C7384D072}" srcOrd="0" destOrd="0" presId="urn:microsoft.com/office/officeart/2005/8/layout/hierarchy4"/>
    <dgm:cxn modelId="{C64D6587-13A4-4F56-96F9-5A8D95C54F56}" type="presOf" srcId="{FC264E6B-0969-4707-9A73-E0A0E01EF1F3}" destId="{51973BFF-DA6B-4B01-8F9C-2D21B2FB1AC1}" srcOrd="0" destOrd="0" presId="urn:microsoft.com/office/officeart/2005/8/layout/hierarchy4"/>
    <dgm:cxn modelId="{0E652097-A02C-42C8-A305-1DAF026899E4}" type="presOf" srcId="{5E3234C9-BD30-41E5-B3B9-4DFC16AE615F}" destId="{F4DE8202-747A-419C-B59A-7E57C43F3258}" srcOrd="0" destOrd="0" presId="urn:microsoft.com/office/officeart/2005/8/layout/hierarchy4"/>
    <dgm:cxn modelId="{0730169F-5B7C-4156-9559-496AC99158EB}" srcId="{770760C9-AE57-4439-9EC2-13C3ABD37364}" destId="{5FED1DDE-C5CA-4361-B8E6-C055DBF5FBA2}" srcOrd="0" destOrd="0" parTransId="{CA3ABE52-A0D4-4D91-B5EC-B3A0EABF5C69}" sibTransId="{29D77DCA-4946-43C2-8970-83AD2DF4197D}"/>
    <dgm:cxn modelId="{CD0567BD-66AE-4E86-9A00-3672B1E2E5C7}" srcId="{5FED1DDE-C5CA-4361-B8E6-C055DBF5FBA2}" destId="{5E3234C9-BD30-41E5-B3B9-4DFC16AE615F}" srcOrd="2" destOrd="0" parTransId="{2DF2A550-BA36-4115-B223-CD9572D72898}" sibTransId="{946BB720-FA14-4BB1-A821-3B10F42344CF}"/>
    <dgm:cxn modelId="{B0A09713-DDDD-44CD-87BF-FD39108434C3}" type="presParOf" srcId="{5CFE3073-D033-4C33-91AF-656C7384D072}" destId="{071D987A-56BE-4EC1-BE76-603E63C9952F}" srcOrd="0" destOrd="0" presId="urn:microsoft.com/office/officeart/2005/8/layout/hierarchy4"/>
    <dgm:cxn modelId="{7453CA3D-EDD5-4D24-8F33-BB0419807FD3}" type="presParOf" srcId="{071D987A-56BE-4EC1-BE76-603E63C9952F}" destId="{401E4634-0901-46AE-BE35-46BC4B233D50}" srcOrd="0" destOrd="0" presId="urn:microsoft.com/office/officeart/2005/8/layout/hierarchy4"/>
    <dgm:cxn modelId="{EF4F21AA-AC9C-4C47-B6AC-70490174F148}" type="presParOf" srcId="{071D987A-56BE-4EC1-BE76-603E63C9952F}" destId="{F916FEE6-E1BF-45A3-9569-B73FC7B37107}" srcOrd="1" destOrd="0" presId="urn:microsoft.com/office/officeart/2005/8/layout/hierarchy4"/>
    <dgm:cxn modelId="{D88029CE-6325-4A6B-A409-C2EB6F33176A}" type="presParOf" srcId="{071D987A-56BE-4EC1-BE76-603E63C9952F}" destId="{9D31D75D-5CDC-42C6-8776-55EA617784C2}" srcOrd="2" destOrd="0" presId="urn:microsoft.com/office/officeart/2005/8/layout/hierarchy4"/>
    <dgm:cxn modelId="{07B5BFEC-EE35-476E-A5F2-B79AE3BC7467}" type="presParOf" srcId="{9D31D75D-5CDC-42C6-8776-55EA617784C2}" destId="{B8AF9CCA-C1F4-4ABA-8497-3CF0C68130E9}" srcOrd="0" destOrd="0" presId="urn:microsoft.com/office/officeart/2005/8/layout/hierarchy4"/>
    <dgm:cxn modelId="{A8049EA0-46FE-49C0-B407-2951AC3F05B4}" type="presParOf" srcId="{B8AF9CCA-C1F4-4ABA-8497-3CF0C68130E9}" destId="{51973BFF-DA6B-4B01-8F9C-2D21B2FB1AC1}" srcOrd="0" destOrd="0" presId="urn:microsoft.com/office/officeart/2005/8/layout/hierarchy4"/>
    <dgm:cxn modelId="{802C173B-BC97-4C05-9DCE-C53EDEDCEDC8}" type="presParOf" srcId="{B8AF9CCA-C1F4-4ABA-8497-3CF0C68130E9}" destId="{D2508430-BDDB-4A42-9550-BCAC864A34A4}" srcOrd="1" destOrd="0" presId="urn:microsoft.com/office/officeart/2005/8/layout/hierarchy4"/>
    <dgm:cxn modelId="{3E64824F-9BFD-4DA0-908C-1E7A30D262D3}" type="presParOf" srcId="{9D31D75D-5CDC-42C6-8776-55EA617784C2}" destId="{42CAA804-59CC-4B40-8C09-3664789136D2}" srcOrd="1" destOrd="0" presId="urn:microsoft.com/office/officeart/2005/8/layout/hierarchy4"/>
    <dgm:cxn modelId="{DB4740A2-FD9F-4E77-9B9B-46996C3A565B}" type="presParOf" srcId="{9D31D75D-5CDC-42C6-8776-55EA617784C2}" destId="{0100B989-5735-417B-A83D-B172CBAE91FB}" srcOrd="2" destOrd="0" presId="urn:microsoft.com/office/officeart/2005/8/layout/hierarchy4"/>
    <dgm:cxn modelId="{767B3500-E99B-4687-B1FD-7C7CB7081152}" type="presParOf" srcId="{0100B989-5735-417B-A83D-B172CBAE91FB}" destId="{92A64102-3A88-4976-989C-83C30D121442}" srcOrd="0" destOrd="0" presId="urn:microsoft.com/office/officeart/2005/8/layout/hierarchy4"/>
    <dgm:cxn modelId="{3AEC5858-5700-4812-9C62-406DF6D4E920}" type="presParOf" srcId="{0100B989-5735-417B-A83D-B172CBAE91FB}" destId="{4F08BB00-D0F7-4CCC-91D5-0888E3EFAE09}" srcOrd="1" destOrd="0" presId="urn:microsoft.com/office/officeart/2005/8/layout/hierarchy4"/>
    <dgm:cxn modelId="{5BAC08BB-ACD4-4E34-B4B7-686B831684D6}" type="presParOf" srcId="{9D31D75D-5CDC-42C6-8776-55EA617784C2}" destId="{84C7FAE9-2A57-43CC-9491-219B953D171C}" srcOrd="3" destOrd="0" presId="urn:microsoft.com/office/officeart/2005/8/layout/hierarchy4"/>
    <dgm:cxn modelId="{CC5A28C1-4991-44BD-8439-E170ED3A0F7D}" type="presParOf" srcId="{9D31D75D-5CDC-42C6-8776-55EA617784C2}" destId="{FEEA82AA-849E-4127-AC67-46C74E43DD39}" srcOrd="4" destOrd="0" presId="urn:microsoft.com/office/officeart/2005/8/layout/hierarchy4"/>
    <dgm:cxn modelId="{8425BE02-D15E-4324-B833-E5ADCBB6E9BD}" type="presParOf" srcId="{FEEA82AA-849E-4127-AC67-46C74E43DD39}" destId="{F4DE8202-747A-419C-B59A-7E57C43F3258}" srcOrd="0" destOrd="0" presId="urn:microsoft.com/office/officeart/2005/8/layout/hierarchy4"/>
    <dgm:cxn modelId="{96C35570-6FCC-45C1-8CA7-642F3639D6BA}" type="presParOf" srcId="{FEEA82AA-849E-4127-AC67-46C74E43DD39}" destId="{BBE690BF-8BB6-408A-8967-129A77DA6F14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948F11D5-FE34-4802-87F9-6621B8B9394A}" type="doc">
      <dgm:prSet loTypeId="urn:microsoft.com/office/officeart/2008/layout/PictureAccent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CE89EF27-13E0-4913-8310-8FA0F6EDA6F8}">
      <dgm:prSet phldrT="[Metin]"/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tr-TR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Su ve Mineraller:</a:t>
          </a:r>
          <a:endParaRPr lang="tr-TR" b="1" cap="none" spc="0" dirty="0">
            <a:ln w="11430"/>
            <a:solidFill>
              <a:srgbClr val="0070C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9F537E1-FA6C-4AC8-8600-E90F8EF1450D}" type="parTrans" cxnId="{79FA5FF0-4F26-47DE-9E15-68596398486F}">
      <dgm:prSet/>
      <dgm:spPr/>
      <dgm:t>
        <a:bodyPr/>
        <a:lstStyle/>
        <a:p>
          <a:endParaRPr lang="tr-TR"/>
        </a:p>
      </dgm:t>
    </dgm:pt>
    <dgm:pt modelId="{8883C146-7156-4009-9EAE-21F31C000518}" type="sibTrans" cxnId="{79FA5FF0-4F26-47DE-9E15-68596398486F}">
      <dgm:prSet/>
      <dgm:spPr/>
      <dgm:t>
        <a:bodyPr/>
        <a:lstStyle/>
        <a:p>
          <a:endParaRPr lang="tr-TR"/>
        </a:p>
      </dgm:t>
    </dgm:pt>
    <dgm:pt modelId="{31C0C069-F9D8-4B6F-BAA4-A120194349C7}">
      <dgm:prSet phldrT="[Metin]" custT="1"/>
      <dgm:spPr>
        <a:solidFill>
          <a:srgbClr val="00B050"/>
        </a:solidFill>
      </dgm:spPr>
      <dgm:t>
        <a:bodyPr/>
        <a:lstStyle/>
        <a:p>
          <a:pPr algn="just"/>
          <a:r>
            <a:rPr lang="tr-TR" sz="3200" b="1" dirty="0" smtClean="0">
              <a:solidFill>
                <a:srgbClr val="FF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Bütün besin maddelerinde bulunurlar.</a:t>
          </a:r>
        </a:p>
      </dgm:t>
    </dgm:pt>
    <dgm:pt modelId="{3123DFF2-EB07-48A3-AA2A-5C7CD4BCA7E5}" type="parTrans" cxnId="{2F748A45-D3F8-4DA2-9934-99B3A4C987BA}">
      <dgm:prSet/>
      <dgm:spPr/>
      <dgm:t>
        <a:bodyPr/>
        <a:lstStyle/>
        <a:p>
          <a:endParaRPr lang="tr-TR"/>
        </a:p>
      </dgm:t>
    </dgm:pt>
    <dgm:pt modelId="{AAED6957-5848-4C32-8F84-44F64B7BE5EA}" type="sibTrans" cxnId="{2F748A45-D3F8-4DA2-9934-99B3A4C987BA}">
      <dgm:prSet/>
      <dgm:spPr/>
      <dgm:t>
        <a:bodyPr/>
        <a:lstStyle/>
        <a:p>
          <a:endParaRPr lang="tr-TR"/>
        </a:p>
      </dgm:t>
    </dgm:pt>
    <dgm:pt modelId="{4DD99B4C-A344-4A98-9B98-37BD04B0941F}">
      <dgm:prSet phldrT="[Metin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algn="just"/>
          <a:r>
            <a:rPr lang="tr-TR" sz="3000" b="1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Süt ve süt ürünlerinde kemiklerimizi ve dişlerimizi güçlendiren mineraller bulunur.</a:t>
          </a:r>
        </a:p>
      </dgm:t>
    </dgm:pt>
    <dgm:pt modelId="{63F9E38D-8D45-4A0B-9199-4ED74446060C}" type="parTrans" cxnId="{13C7334C-FC36-4E80-84C6-C545E5D57A8F}">
      <dgm:prSet/>
      <dgm:spPr/>
      <dgm:t>
        <a:bodyPr/>
        <a:lstStyle/>
        <a:p>
          <a:endParaRPr lang="tr-TR"/>
        </a:p>
      </dgm:t>
    </dgm:pt>
    <dgm:pt modelId="{30A53345-F26B-46B6-B7DC-91DE48587705}" type="sibTrans" cxnId="{13C7334C-FC36-4E80-84C6-C545E5D57A8F}">
      <dgm:prSet/>
      <dgm:spPr/>
      <dgm:t>
        <a:bodyPr/>
        <a:lstStyle/>
        <a:p>
          <a:endParaRPr lang="tr-TR"/>
        </a:p>
      </dgm:t>
    </dgm:pt>
    <dgm:pt modelId="{29306025-5684-4FC3-9548-AF71426C8E7E}">
      <dgm:prSet phldrT="[Metin]" custT="1"/>
      <dgm:spPr>
        <a:solidFill>
          <a:srgbClr val="FF0000"/>
        </a:solidFill>
      </dgm:spPr>
      <dgm:t>
        <a:bodyPr/>
        <a:lstStyle/>
        <a:p>
          <a:pPr algn="just"/>
          <a:r>
            <a:rPr lang="tr-TR" sz="3200" b="1" dirty="0" smtClean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Vücudumuzda </a:t>
          </a:r>
          <a:r>
            <a:rPr lang="tr-TR" sz="3200" b="1" u="sng" dirty="0" smtClean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düzenleyici</a:t>
          </a:r>
          <a:r>
            <a:rPr lang="tr-TR" sz="3200" b="1" dirty="0" smtClean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olarak görev yaparlar.</a:t>
          </a:r>
        </a:p>
      </dgm:t>
    </dgm:pt>
    <dgm:pt modelId="{D78C3559-E74A-4F46-B342-6BE12AC10925}" type="parTrans" cxnId="{D93E1AB5-A7C7-4488-A54C-1BBEAC5BCBFA}">
      <dgm:prSet/>
      <dgm:spPr/>
      <dgm:t>
        <a:bodyPr/>
        <a:lstStyle/>
        <a:p>
          <a:endParaRPr lang="tr-TR"/>
        </a:p>
      </dgm:t>
    </dgm:pt>
    <dgm:pt modelId="{F487E6DE-8A59-4ACA-9287-1659E261A0B8}" type="sibTrans" cxnId="{D93E1AB5-A7C7-4488-A54C-1BBEAC5BCBFA}">
      <dgm:prSet/>
      <dgm:spPr/>
      <dgm:t>
        <a:bodyPr/>
        <a:lstStyle/>
        <a:p>
          <a:endParaRPr lang="tr-TR"/>
        </a:p>
      </dgm:t>
    </dgm:pt>
    <dgm:pt modelId="{B6FE8F75-8309-496C-8D6F-CBBB6A5DD01F}" type="pres">
      <dgm:prSet presAssocID="{948F11D5-FE34-4802-87F9-6621B8B9394A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01ED6BB0-70E1-4263-AD01-3B67E043FD50}" type="pres">
      <dgm:prSet presAssocID="{CE89EF27-13E0-4913-8310-8FA0F6EDA6F8}" presName="root" presStyleCnt="0">
        <dgm:presLayoutVars>
          <dgm:chMax/>
          <dgm:chPref val="4"/>
        </dgm:presLayoutVars>
      </dgm:prSet>
      <dgm:spPr/>
    </dgm:pt>
    <dgm:pt modelId="{924BBDDB-5779-436F-A1BD-67EC8AEC0523}" type="pres">
      <dgm:prSet presAssocID="{CE89EF27-13E0-4913-8310-8FA0F6EDA6F8}" presName="rootComposite" presStyleCnt="0">
        <dgm:presLayoutVars/>
      </dgm:prSet>
      <dgm:spPr/>
    </dgm:pt>
    <dgm:pt modelId="{7B8C1FE6-3E82-4838-9544-E8F1ECA41891}" type="pres">
      <dgm:prSet presAssocID="{CE89EF27-13E0-4913-8310-8FA0F6EDA6F8}" presName="rootText" presStyleLbl="node0" presStyleIdx="0" presStyleCnt="1" custScaleX="134096" custScaleY="80555">
        <dgm:presLayoutVars>
          <dgm:chMax/>
          <dgm:chPref val="4"/>
        </dgm:presLayoutVars>
      </dgm:prSet>
      <dgm:spPr/>
      <dgm:t>
        <a:bodyPr/>
        <a:lstStyle/>
        <a:p>
          <a:endParaRPr lang="tr-TR"/>
        </a:p>
      </dgm:t>
    </dgm:pt>
    <dgm:pt modelId="{070FD2BF-F55E-4ECE-BF0F-CFDCEEC0773C}" type="pres">
      <dgm:prSet presAssocID="{CE89EF27-13E0-4913-8310-8FA0F6EDA6F8}" presName="childShape" presStyleCnt="0">
        <dgm:presLayoutVars>
          <dgm:chMax val="0"/>
          <dgm:chPref val="0"/>
        </dgm:presLayoutVars>
      </dgm:prSet>
      <dgm:spPr/>
    </dgm:pt>
    <dgm:pt modelId="{09ECFA64-F442-4E49-80EA-BBB3E0B0DFF3}" type="pres">
      <dgm:prSet presAssocID="{31C0C069-F9D8-4B6F-BAA4-A120194349C7}" presName="childComposite" presStyleCnt="0">
        <dgm:presLayoutVars>
          <dgm:chMax val="0"/>
          <dgm:chPref val="0"/>
        </dgm:presLayoutVars>
      </dgm:prSet>
      <dgm:spPr/>
    </dgm:pt>
    <dgm:pt modelId="{A233F881-72AC-4404-94F0-84B57CF6FF58}" type="pres">
      <dgm:prSet presAssocID="{31C0C069-F9D8-4B6F-BAA4-A120194349C7}" presName="Image" presStyleLbl="node1" presStyleIdx="0" presStyleCnt="3" custScaleX="131664" custScaleY="132393" custLinFactNeighborX="-47076" custLinFactNeighborY="236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</dgm:spPr>
      <dgm:t>
        <a:bodyPr/>
        <a:lstStyle/>
        <a:p>
          <a:endParaRPr lang="tr-TR"/>
        </a:p>
      </dgm:t>
    </dgm:pt>
    <dgm:pt modelId="{10801D6B-DCFF-4C75-8F9D-C1E7AC39F167}" type="pres">
      <dgm:prSet presAssocID="{31C0C069-F9D8-4B6F-BAA4-A120194349C7}" presName="childText" presStyleLbl="lnNode1" presStyleIdx="0" presStyleCnt="3" custScaleX="134094" custScaleY="132393" custLinFactNeighborX="11432" custLinFactNeighborY="23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D84432A-A2C2-47BE-8ECB-127074816CF6}" type="pres">
      <dgm:prSet presAssocID="{29306025-5684-4FC3-9548-AF71426C8E7E}" presName="childComposite" presStyleCnt="0">
        <dgm:presLayoutVars>
          <dgm:chMax val="0"/>
          <dgm:chPref val="0"/>
        </dgm:presLayoutVars>
      </dgm:prSet>
      <dgm:spPr/>
    </dgm:pt>
    <dgm:pt modelId="{3EEC5AF4-6B1E-40DB-B7AD-BBC0159B3680}" type="pres">
      <dgm:prSet presAssocID="{29306025-5684-4FC3-9548-AF71426C8E7E}" presName="Image" presStyleLbl="node1" presStyleIdx="1" presStyleCnt="3" custScaleX="131664" custScaleY="132393" custLinFactNeighborX="-47076" custLinFactNeighborY="2361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tr-TR"/>
        </a:p>
      </dgm:t>
    </dgm:pt>
    <dgm:pt modelId="{A6B9E6F8-31C7-4B13-886D-5B95FF19CE42}" type="pres">
      <dgm:prSet presAssocID="{29306025-5684-4FC3-9548-AF71426C8E7E}" presName="childText" presStyleLbl="lnNode1" presStyleIdx="1" presStyleCnt="3" custScaleX="134094" custScaleY="132393" custLinFactNeighborX="11432" custLinFactNeighborY="23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E8E3E23-9E39-4C82-849C-F614D6426F6D}" type="pres">
      <dgm:prSet presAssocID="{4DD99B4C-A344-4A98-9B98-37BD04B0941F}" presName="childComposite" presStyleCnt="0">
        <dgm:presLayoutVars>
          <dgm:chMax val="0"/>
          <dgm:chPref val="0"/>
        </dgm:presLayoutVars>
      </dgm:prSet>
      <dgm:spPr/>
    </dgm:pt>
    <dgm:pt modelId="{7AA367AA-D08D-4ACC-B282-5F80450A0347}" type="pres">
      <dgm:prSet presAssocID="{4DD99B4C-A344-4A98-9B98-37BD04B0941F}" presName="Image" presStyleLbl="node1" presStyleIdx="2" presStyleCnt="3" custScaleX="131664" custScaleY="132393" custLinFactNeighborX="-47076" custLinFactNeighborY="2361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tr-TR"/>
        </a:p>
      </dgm:t>
    </dgm:pt>
    <dgm:pt modelId="{00B6CA99-4E92-43B2-B06D-A18C1942E770}" type="pres">
      <dgm:prSet presAssocID="{4DD99B4C-A344-4A98-9B98-37BD04B0941F}" presName="childText" presStyleLbl="lnNode1" presStyleIdx="2" presStyleCnt="3" custScaleX="134094" custScaleY="132393" custLinFactNeighborX="11432" custLinFactNeighborY="23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D77874F3-1894-48C3-AF73-6B4953B9296D}" type="presOf" srcId="{CE89EF27-13E0-4913-8310-8FA0F6EDA6F8}" destId="{7B8C1FE6-3E82-4838-9544-E8F1ECA41891}" srcOrd="0" destOrd="0" presId="urn:microsoft.com/office/officeart/2008/layout/PictureAccentList"/>
    <dgm:cxn modelId="{79FA5FF0-4F26-47DE-9E15-68596398486F}" srcId="{948F11D5-FE34-4802-87F9-6621B8B9394A}" destId="{CE89EF27-13E0-4913-8310-8FA0F6EDA6F8}" srcOrd="0" destOrd="0" parTransId="{F9F537E1-FA6C-4AC8-8600-E90F8EF1450D}" sibTransId="{8883C146-7156-4009-9EAE-21F31C000518}"/>
    <dgm:cxn modelId="{9AB1A7E5-F25E-48F4-ABCD-C05CBAEBDDF0}" type="presOf" srcId="{31C0C069-F9D8-4B6F-BAA4-A120194349C7}" destId="{10801D6B-DCFF-4C75-8F9D-C1E7AC39F167}" srcOrd="0" destOrd="0" presId="urn:microsoft.com/office/officeart/2008/layout/PictureAccentList"/>
    <dgm:cxn modelId="{448F0B37-2C0E-4C62-8343-451739A411DD}" type="presOf" srcId="{948F11D5-FE34-4802-87F9-6621B8B9394A}" destId="{B6FE8F75-8309-496C-8D6F-CBBB6A5DD01F}" srcOrd="0" destOrd="0" presId="urn:microsoft.com/office/officeart/2008/layout/PictureAccentList"/>
    <dgm:cxn modelId="{CD5C464D-781C-4D56-909E-E5DBD8FFF860}" type="presOf" srcId="{4DD99B4C-A344-4A98-9B98-37BD04B0941F}" destId="{00B6CA99-4E92-43B2-B06D-A18C1942E770}" srcOrd="0" destOrd="0" presId="urn:microsoft.com/office/officeart/2008/layout/PictureAccentList"/>
    <dgm:cxn modelId="{99A0D6C7-246E-4FF2-85F8-6884E9DF3D2D}" type="presOf" srcId="{29306025-5684-4FC3-9548-AF71426C8E7E}" destId="{A6B9E6F8-31C7-4B13-886D-5B95FF19CE42}" srcOrd="0" destOrd="0" presId="urn:microsoft.com/office/officeart/2008/layout/PictureAccentList"/>
    <dgm:cxn modelId="{13C7334C-FC36-4E80-84C6-C545E5D57A8F}" srcId="{CE89EF27-13E0-4913-8310-8FA0F6EDA6F8}" destId="{4DD99B4C-A344-4A98-9B98-37BD04B0941F}" srcOrd="2" destOrd="0" parTransId="{63F9E38D-8D45-4A0B-9199-4ED74446060C}" sibTransId="{30A53345-F26B-46B6-B7DC-91DE48587705}"/>
    <dgm:cxn modelId="{2F748A45-D3F8-4DA2-9934-99B3A4C987BA}" srcId="{CE89EF27-13E0-4913-8310-8FA0F6EDA6F8}" destId="{31C0C069-F9D8-4B6F-BAA4-A120194349C7}" srcOrd="0" destOrd="0" parTransId="{3123DFF2-EB07-48A3-AA2A-5C7CD4BCA7E5}" sibTransId="{AAED6957-5848-4C32-8F84-44F64B7BE5EA}"/>
    <dgm:cxn modelId="{D93E1AB5-A7C7-4488-A54C-1BBEAC5BCBFA}" srcId="{CE89EF27-13E0-4913-8310-8FA0F6EDA6F8}" destId="{29306025-5684-4FC3-9548-AF71426C8E7E}" srcOrd="1" destOrd="0" parTransId="{D78C3559-E74A-4F46-B342-6BE12AC10925}" sibTransId="{F487E6DE-8A59-4ACA-9287-1659E261A0B8}"/>
    <dgm:cxn modelId="{FEED2C3D-5834-45A7-925C-9E31B6E6BFB0}" type="presParOf" srcId="{B6FE8F75-8309-496C-8D6F-CBBB6A5DD01F}" destId="{01ED6BB0-70E1-4263-AD01-3B67E043FD50}" srcOrd="0" destOrd="0" presId="urn:microsoft.com/office/officeart/2008/layout/PictureAccentList"/>
    <dgm:cxn modelId="{D6465260-9BDC-41B1-951E-4DF9EB737ABB}" type="presParOf" srcId="{01ED6BB0-70E1-4263-AD01-3B67E043FD50}" destId="{924BBDDB-5779-436F-A1BD-67EC8AEC0523}" srcOrd="0" destOrd="0" presId="urn:microsoft.com/office/officeart/2008/layout/PictureAccentList"/>
    <dgm:cxn modelId="{3B6B2345-9F8E-453C-A1B3-519224375F83}" type="presParOf" srcId="{924BBDDB-5779-436F-A1BD-67EC8AEC0523}" destId="{7B8C1FE6-3E82-4838-9544-E8F1ECA41891}" srcOrd="0" destOrd="0" presId="urn:microsoft.com/office/officeart/2008/layout/PictureAccentList"/>
    <dgm:cxn modelId="{7E37C4F1-F17E-49FA-BE17-4906401C3AEA}" type="presParOf" srcId="{01ED6BB0-70E1-4263-AD01-3B67E043FD50}" destId="{070FD2BF-F55E-4ECE-BF0F-CFDCEEC0773C}" srcOrd="1" destOrd="0" presId="urn:microsoft.com/office/officeart/2008/layout/PictureAccentList"/>
    <dgm:cxn modelId="{6D0F4785-24CB-49DE-840F-D4186E87668B}" type="presParOf" srcId="{070FD2BF-F55E-4ECE-BF0F-CFDCEEC0773C}" destId="{09ECFA64-F442-4E49-80EA-BBB3E0B0DFF3}" srcOrd="0" destOrd="0" presId="urn:microsoft.com/office/officeart/2008/layout/PictureAccentList"/>
    <dgm:cxn modelId="{1E030F6D-08EF-4E37-BE4D-B26DE1F1C3EB}" type="presParOf" srcId="{09ECFA64-F442-4E49-80EA-BBB3E0B0DFF3}" destId="{A233F881-72AC-4404-94F0-84B57CF6FF58}" srcOrd="0" destOrd="0" presId="urn:microsoft.com/office/officeart/2008/layout/PictureAccentList"/>
    <dgm:cxn modelId="{B1AA7B32-DD2E-4149-B2CD-00899513CBC7}" type="presParOf" srcId="{09ECFA64-F442-4E49-80EA-BBB3E0B0DFF3}" destId="{10801D6B-DCFF-4C75-8F9D-C1E7AC39F167}" srcOrd="1" destOrd="0" presId="urn:microsoft.com/office/officeart/2008/layout/PictureAccentList"/>
    <dgm:cxn modelId="{17F5FC14-68B9-4CBD-BC30-7F66B8C14535}" type="presParOf" srcId="{070FD2BF-F55E-4ECE-BF0F-CFDCEEC0773C}" destId="{3D84432A-A2C2-47BE-8ECB-127074816CF6}" srcOrd="1" destOrd="0" presId="urn:microsoft.com/office/officeart/2008/layout/PictureAccentList"/>
    <dgm:cxn modelId="{67CBF5F2-64F0-46F2-B848-36B7271FB514}" type="presParOf" srcId="{3D84432A-A2C2-47BE-8ECB-127074816CF6}" destId="{3EEC5AF4-6B1E-40DB-B7AD-BBC0159B3680}" srcOrd="0" destOrd="0" presId="urn:microsoft.com/office/officeart/2008/layout/PictureAccentList"/>
    <dgm:cxn modelId="{4EF28197-DF88-458A-B374-851DA9C36BD4}" type="presParOf" srcId="{3D84432A-A2C2-47BE-8ECB-127074816CF6}" destId="{A6B9E6F8-31C7-4B13-886D-5B95FF19CE42}" srcOrd="1" destOrd="0" presId="urn:microsoft.com/office/officeart/2008/layout/PictureAccentList"/>
    <dgm:cxn modelId="{535EBE37-F354-449D-998C-069D8DFF0489}" type="presParOf" srcId="{070FD2BF-F55E-4ECE-BF0F-CFDCEEC0773C}" destId="{5E8E3E23-9E39-4C82-849C-F614D6426F6D}" srcOrd="2" destOrd="0" presId="urn:microsoft.com/office/officeart/2008/layout/PictureAccentList"/>
    <dgm:cxn modelId="{9CAD2ED0-B896-46E6-A61B-64159770065B}" type="presParOf" srcId="{5E8E3E23-9E39-4C82-849C-F614D6426F6D}" destId="{7AA367AA-D08D-4ACC-B282-5F80450A0347}" srcOrd="0" destOrd="0" presId="urn:microsoft.com/office/officeart/2008/layout/PictureAccentList"/>
    <dgm:cxn modelId="{EFE45596-6F0A-4644-8D07-26D88974C181}" type="presParOf" srcId="{5E8E3E23-9E39-4C82-849C-F614D6426F6D}" destId="{00B6CA99-4E92-43B2-B06D-A18C1942E770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948F11D5-FE34-4802-87F9-6621B8B9394A}" type="doc">
      <dgm:prSet loTypeId="urn:microsoft.com/office/officeart/2008/layout/PictureAccent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CE89EF27-13E0-4913-8310-8FA0F6EDA6F8}">
      <dgm:prSet phldrT="[Metin]"/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tr-TR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Su ve Mineraller:</a:t>
          </a:r>
          <a:endParaRPr lang="tr-TR" b="1" cap="none" spc="0" dirty="0">
            <a:ln w="11430"/>
            <a:solidFill>
              <a:srgbClr val="FFCC0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9F537E1-FA6C-4AC8-8600-E90F8EF1450D}" type="parTrans" cxnId="{79FA5FF0-4F26-47DE-9E15-68596398486F}">
      <dgm:prSet/>
      <dgm:spPr/>
      <dgm:t>
        <a:bodyPr/>
        <a:lstStyle/>
        <a:p>
          <a:endParaRPr lang="tr-TR"/>
        </a:p>
      </dgm:t>
    </dgm:pt>
    <dgm:pt modelId="{8883C146-7156-4009-9EAE-21F31C000518}" type="sibTrans" cxnId="{79FA5FF0-4F26-47DE-9E15-68596398486F}">
      <dgm:prSet/>
      <dgm:spPr/>
      <dgm:t>
        <a:bodyPr/>
        <a:lstStyle/>
        <a:p>
          <a:endParaRPr lang="tr-TR"/>
        </a:p>
      </dgm:t>
    </dgm:pt>
    <dgm:pt modelId="{31C0C069-F9D8-4B6F-BAA4-A120194349C7}">
      <dgm:prSet phldrT="[Metin]" custT="1"/>
      <dgm:spPr>
        <a:solidFill>
          <a:srgbClr val="00B050"/>
        </a:solidFill>
      </dgm:spPr>
      <dgm:t>
        <a:bodyPr/>
        <a:lstStyle/>
        <a:p>
          <a:pPr algn="just"/>
          <a:r>
            <a:rPr lang="tr-TR" sz="3200" b="1" dirty="0" smtClean="0">
              <a:solidFill>
                <a:srgbClr val="FF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Et, ıspanak, karaciğer de az miktarda mineral bulunur.</a:t>
          </a:r>
        </a:p>
      </dgm:t>
    </dgm:pt>
    <dgm:pt modelId="{3123DFF2-EB07-48A3-AA2A-5C7CD4BCA7E5}" type="parTrans" cxnId="{2F748A45-D3F8-4DA2-9934-99B3A4C987BA}">
      <dgm:prSet/>
      <dgm:spPr/>
      <dgm:t>
        <a:bodyPr/>
        <a:lstStyle/>
        <a:p>
          <a:endParaRPr lang="tr-TR"/>
        </a:p>
      </dgm:t>
    </dgm:pt>
    <dgm:pt modelId="{AAED6957-5848-4C32-8F84-44F64B7BE5EA}" type="sibTrans" cxnId="{2F748A45-D3F8-4DA2-9934-99B3A4C987BA}">
      <dgm:prSet/>
      <dgm:spPr/>
      <dgm:t>
        <a:bodyPr/>
        <a:lstStyle/>
        <a:p>
          <a:endParaRPr lang="tr-TR"/>
        </a:p>
      </dgm:t>
    </dgm:pt>
    <dgm:pt modelId="{4DD99B4C-A344-4A98-9B98-37BD04B0941F}">
      <dgm:prSet phldrT="[Metin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algn="just"/>
          <a:r>
            <a:rPr lang="tr-TR" sz="3000" b="1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Sebze ve meyvelerdeki su oranı yüksektir.</a:t>
          </a:r>
        </a:p>
      </dgm:t>
    </dgm:pt>
    <dgm:pt modelId="{63F9E38D-8D45-4A0B-9199-4ED74446060C}" type="parTrans" cxnId="{13C7334C-FC36-4E80-84C6-C545E5D57A8F}">
      <dgm:prSet/>
      <dgm:spPr/>
      <dgm:t>
        <a:bodyPr/>
        <a:lstStyle/>
        <a:p>
          <a:endParaRPr lang="tr-TR"/>
        </a:p>
      </dgm:t>
    </dgm:pt>
    <dgm:pt modelId="{30A53345-F26B-46B6-B7DC-91DE48587705}" type="sibTrans" cxnId="{13C7334C-FC36-4E80-84C6-C545E5D57A8F}">
      <dgm:prSet/>
      <dgm:spPr/>
      <dgm:t>
        <a:bodyPr/>
        <a:lstStyle/>
        <a:p>
          <a:endParaRPr lang="tr-TR"/>
        </a:p>
      </dgm:t>
    </dgm:pt>
    <dgm:pt modelId="{29306025-5684-4FC3-9548-AF71426C8E7E}">
      <dgm:prSet phldrT="[Metin]" custT="1"/>
      <dgm:spPr>
        <a:solidFill>
          <a:srgbClr val="FF0000"/>
        </a:solidFill>
      </dgm:spPr>
      <dgm:t>
        <a:bodyPr/>
        <a:lstStyle/>
        <a:p>
          <a:pPr algn="just"/>
          <a:r>
            <a:rPr lang="tr-TR" sz="3200" b="1" dirty="0" smtClean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Suda çok miktarda mineral bulunur.</a:t>
          </a:r>
        </a:p>
      </dgm:t>
    </dgm:pt>
    <dgm:pt modelId="{D78C3559-E74A-4F46-B342-6BE12AC10925}" type="parTrans" cxnId="{D93E1AB5-A7C7-4488-A54C-1BBEAC5BCBFA}">
      <dgm:prSet/>
      <dgm:spPr/>
      <dgm:t>
        <a:bodyPr/>
        <a:lstStyle/>
        <a:p>
          <a:endParaRPr lang="tr-TR"/>
        </a:p>
      </dgm:t>
    </dgm:pt>
    <dgm:pt modelId="{F487E6DE-8A59-4ACA-9287-1659E261A0B8}" type="sibTrans" cxnId="{D93E1AB5-A7C7-4488-A54C-1BBEAC5BCBFA}">
      <dgm:prSet/>
      <dgm:spPr/>
      <dgm:t>
        <a:bodyPr/>
        <a:lstStyle/>
        <a:p>
          <a:endParaRPr lang="tr-TR"/>
        </a:p>
      </dgm:t>
    </dgm:pt>
    <dgm:pt modelId="{B6FE8F75-8309-496C-8D6F-CBBB6A5DD01F}" type="pres">
      <dgm:prSet presAssocID="{948F11D5-FE34-4802-87F9-6621B8B9394A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01ED6BB0-70E1-4263-AD01-3B67E043FD50}" type="pres">
      <dgm:prSet presAssocID="{CE89EF27-13E0-4913-8310-8FA0F6EDA6F8}" presName="root" presStyleCnt="0">
        <dgm:presLayoutVars>
          <dgm:chMax/>
          <dgm:chPref val="4"/>
        </dgm:presLayoutVars>
      </dgm:prSet>
      <dgm:spPr/>
    </dgm:pt>
    <dgm:pt modelId="{924BBDDB-5779-436F-A1BD-67EC8AEC0523}" type="pres">
      <dgm:prSet presAssocID="{CE89EF27-13E0-4913-8310-8FA0F6EDA6F8}" presName="rootComposite" presStyleCnt="0">
        <dgm:presLayoutVars/>
      </dgm:prSet>
      <dgm:spPr/>
    </dgm:pt>
    <dgm:pt modelId="{7B8C1FE6-3E82-4838-9544-E8F1ECA41891}" type="pres">
      <dgm:prSet presAssocID="{CE89EF27-13E0-4913-8310-8FA0F6EDA6F8}" presName="rootText" presStyleLbl="node0" presStyleIdx="0" presStyleCnt="1" custScaleX="134096" custScaleY="80555">
        <dgm:presLayoutVars>
          <dgm:chMax/>
          <dgm:chPref val="4"/>
        </dgm:presLayoutVars>
      </dgm:prSet>
      <dgm:spPr/>
      <dgm:t>
        <a:bodyPr/>
        <a:lstStyle/>
        <a:p>
          <a:endParaRPr lang="tr-TR"/>
        </a:p>
      </dgm:t>
    </dgm:pt>
    <dgm:pt modelId="{070FD2BF-F55E-4ECE-BF0F-CFDCEEC0773C}" type="pres">
      <dgm:prSet presAssocID="{CE89EF27-13E0-4913-8310-8FA0F6EDA6F8}" presName="childShape" presStyleCnt="0">
        <dgm:presLayoutVars>
          <dgm:chMax val="0"/>
          <dgm:chPref val="0"/>
        </dgm:presLayoutVars>
      </dgm:prSet>
      <dgm:spPr/>
    </dgm:pt>
    <dgm:pt modelId="{09ECFA64-F442-4E49-80EA-BBB3E0B0DFF3}" type="pres">
      <dgm:prSet presAssocID="{31C0C069-F9D8-4B6F-BAA4-A120194349C7}" presName="childComposite" presStyleCnt="0">
        <dgm:presLayoutVars>
          <dgm:chMax val="0"/>
          <dgm:chPref val="0"/>
        </dgm:presLayoutVars>
      </dgm:prSet>
      <dgm:spPr/>
    </dgm:pt>
    <dgm:pt modelId="{A233F881-72AC-4404-94F0-84B57CF6FF58}" type="pres">
      <dgm:prSet presAssocID="{31C0C069-F9D8-4B6F-BAA4-A120194349C7}" presName="Image" presStyleLbl="node1" presStyleIdx="0" presStyleCnt="3" custScaleX="131664" custScaleY="132393" custLinFactNeighborX="-47076" custLinFactNeighborY="236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tr-TR"/>
        </a:p>
      </dgm:t>
    </dgm:pt>
    <dgm:pt modelId="{10801D6B-DCFF-4C75-8F9D-C1E7AC39F167}" type="pres">
      <dgm:prSet presAssocID="{31C0C069-F9D8-4B6F-BAA4-A120194349C7}" presName="childText" presStyleLbl="lnNode1" presStyleIdx="0" presStyleCnt="3" custScaleX="134094" custScaleY="132393" custLinFactNeighborX="11432" custLinFactNeighborY="23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D84432A-A2C2-47BE-8ECB-127074816CF6}" type="pres">
      <dgm:prSet presAssocID="{29306025-5684-4FC3-9548-AF71426C8E7E}" presName="childComposite" presStyleCnt="0">
        <dgm:presLayoutVars>
          <dgm:chMax val="0"/>
          <dgm:chPref val="0"/>
        </dgm:presLayoutVars>
      </dgm:prSet>
      <dgm:spPr/>
    </dgm:pt>
    <dgm:pt modelId="{3EEC5AF4-6B1E-40DB-B7AD-BBC0159B3680}" type="pres">
      <dgm:prSet presAssocID="{29306025-5684-4FC3-9548-AF71426C8E7E}" presName="Image" presStyleLbl="node1" presStyleIdx="1" presStyleCnt="3" custScaleX="131664" custScaleY="132393" custLinFactNeighborX="-47076" custLinFactNeighborY="2361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  <dgm:t>
        <a:bodyPr/>
        <a:lstStyle/>
        <a:p>
          <a:endParaRPr lang="tr-TR"/>
        </a:p>
      </dgm:t>
    </dgm:pt>
    <dgm:pt modelId="{A6B9E6F8-31C7-4B13-886D-5B95FF19CE42}" type="pres">
      <dgm:prSet presAssocID="{29306025-5684-4FC3-9548-AF71426C8E7E}" presName="childText" presStyleLbl="lnNode1" presStyleIdx="1" presStyleCnt="3" custScaleX="134094" custScaleY="132393" custLinFactNeighborX="11432" custLinFactNeighborY="23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E8E3E23-9E39-4C82-849C-F614D6426F6D}" type="pres">
      <dgm:prSet presAssocID="{4DD99B4C-A344-4A98-9B98-37BD04B0941F}" presName="childComposite" presStyleCnt="0">
        <dgm:presLayoutVars>
          <dgm:chMax val="0"/>
          <dgm:chPref val="0"/>
        </dgm:presLayoutVars>
      </dgm:prSet>
      <dgm:spPr/>
    </dgm:pt>
    <dgm:pt modelId="{7AA367AA-D08D-4ACC-B282-5F80450A0347}" type="pres">
      <dgm:prSet presAssocID="{4DD99B4C-A344-4A98-9B98-37BD04B0941F}" presName="Image" presStyleLbl="node1" presStyleIdx="2" presStyleCnt="3" custScaleX="131664" custScaleY="132393" custLinFactNeighborX="-47076" custLinFactNeighborY="2361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</dgm:spPr>
      <dgm:t>
        <a:bodyPr/>
        <a:lstStyle/>
        <a:p>
          <a:endParaRPr lang="tr-TR"/>
        </a:p>
      </dgm:t>
    </dgm:pt>
    <dgm:pt modelId="{00B6CA99-4E92-43B2-B06D-A18C1942E770}" type="pres">
      <dgm:prSet presAssocID="{4DD99B4C-A344-4A98-9B98-37BD04B0941F}" presName="childText" presStyleLbl="lnNode1" presStyleIdx="2" presStyleCnt="3" custScaleX="134094" custScaleY="132393" custLinFactNeighborX="11432" custLinFactNeighborY="23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F748A45-D3F8-4DA2-9934-99B3A4C987BA}" srcId="{CE89EF27-13E0-4913-8310-8FA0F6EDA6F8}" destId="{31C0C069-F9D8-4B6F-BAA4-A120194349C7}" srcOrd="0" destOrd="0" parTransId="{3123DFF2-EB07-48A3-AA2A-5C7CD4BCA7E5}" sibTransId="{AAED6957-5848-4C32-8F84-44F64B7BE5EA}"/>
    <dgm:cxn modelId="{598EFB83-BB5F-4283-B414-4EB426C61C3E}" type="presOf" srcId="{CE89EF27-13E0-4913-8310-8FA0F6EDA6F8}" destId="{7B8C1FE6-3E82-4838-9544-E8F1ECA41891}" srcOrd="0" destOrd="0" presId="urn:microsoft.com/office/officeart/2008/layout/PictureAccentList"/>
    <dgm:cxn modelId="{13C7334C-FC36-4E80-84C6-C545E5D57A8F}" srcId="{CE89EF27-13E0-4913-8310-8FA0F6EDA6F8}" destId="{4DD99B4C-A344-4A98-9B98-37BD04B0941F}" srcOrd="2" destOrd="0" parTransId="{63F9E38D-8D45-4A0B-9199-4ED74446060C}" sibTransId="{30A53345-F26B-46B6-B7DC-91DE48587705}"/>
    <dgm:cxn modelId="{CC94C91C-68A6-4DFF-B774-54FC535E2022}" type="presOf" srcId="{29306025-5684-4FC3-9548-AF71426C8E7E}" destId="{A6B9E6F8-31C7-4B13-886D-5B95FF19CE42}" srcOrd="0" destOrd="0" presId="urn:microsoft.com/office/officeart/2008/layout/PictureAccentList"/>
    <dgm:cxn modelId="{C9E4230D-76EC-4BE4-A814-A0D421A84EBB}" type="presOf" srcId="{31C0C069-F9D8-4B6F-BAA4-A120194349C7}" destId="{10801D6B-DCFF-4C75-8F9D-C1E7AC39F167}" srcOrd="0" destOrd="0" presId="urn:microsoft.com/office/officeart/2008/layout/PictureAccentList"/>
    <dgm:cxn modelId="{A5D152FE-C3D5-4A44-A78E-0F21FEFC4707}" type="presOf" srcId="{4DD99B4C-A344-4A98-9B98-37BD04B0941F}" destId="{00B6CA99-4E92-43B2-B06D-A18C1942E770}" srcOrd="0" destOrd="0" presId="urn:microsoft.com/office/officeart/2008/layout/PictureAccentList"/>
    <dgm:cxn modelId="{C8A34168-91E8-465B-BAB3-5EE38822E363}" type="presOf" srcId="{948F11D5-FE34-4802-87F9-6621B8B9394A}" destId="{B6FE8F75-8309-496C-8D6F-CBBB6A5DD01F}" srcOrd="0" destOrd="0" presId="urn:microsoft.com/office/officeart/2008/layout/PictureAccentList"/>
    <dgm:cxn modelId="{79FA5FF0-4F26-47DE-9E15-68596398486F}" srcId="{948F11D5-FE34-4802-87F9-6621B8B9394A}" destId="{CE89EF27-13E0-4913-8310-8FA0F6EDA6F8}" srcOrd="0" destOrd="0" parTransId="{F9F537E1-FA6C-4AC8-8600-E90F8EF1450D}" sibTransId="{8883C146-7156-4009-9EAE-21F31C000518}"/>
    <dgm:cxn modelId="{D93E1AB5-A7C7-4488-A54C-1BBEAC5BCBFA}" srcId="{CE89EF27-13E0-4913-8310-8FA0F6EDA6F8}" destId="{29306025-5684-4FC3-9548-AF71426C8E7E}" srcOrd="1" destOrd="0" parTransId="{D78C3559-E74A-4F46-B342-6BE12AC10925}" sibTransId="{F487E6DE-8A59-4ACA-9287-1659E261A0B8}"/>
    <dgm:cxn modelId="{54F6CC60-F3C9-4742-BB85-16B2A36DADC1}" type="presParOf" srcId="{B6FE8F75-8309-496C-8D6F-CBBB6A5DD01F}" destId="{01ED6BB0-70E1-4263-AD01-3B67E043FD50}" srcOrd="0" destOrd="0" presId="urn:microsoft.com/office/officeart/2008/layout/PictureAccentList"/>
    <dgm:cxn modelId="{0961F0A6-1F33-4F24-ABA1-F2BB9E949B41}" type="presParOf" srcId="{01ED6BB0-70E1-4263-AD01-3B67E043FD50}" destId="{924BBDDB-5779-436F-A1BD-67EC8AEC0523}" srcOrd="0" destOrd="0" presId="urn:microsoft.com/office/officeart/2008/layout/PictureAccentList"/>
    <dgm:cxn modelId="{ED56220B-E0F4-40BC-A1A7-A3FF700F5BB3}" type="presParOf" srcId="{924BBDDB-5779-436F-A1BD-67EC8AEC0523}" destId="{7B8C1FE6-3E82-4838-9544-E8F1ECA41891}" srcOrd="0" destOrd="0" presId="urn:microsoft.com/office/officeart/2008/layout/PictureAccentList"/>
    <dgm:cxn modelId="{723E6439-B119-44CD-8157-E70BDD4409A0}" type="presParOf" srcId="{01ED6BB0-70E1-4263-AD01-3B67E043FD50}" destId="{070FD2BF-F55E-4ECE-BF0F-CFDCEEC0773C}" srcOrd="1" destOrd="0" presId="urn:microsoft.com/office/officeart/2008/layout/PictureAccentList"/>
    <dgm:cxn modelId="{0633921F-179D-4CCB-B535-66CC939EC00D}" type="presParOf" srcId="{070FD2BF-F55E-4ECE-BF0F-CFDCEEC0773C}" destId="{09ECFA64-F442-4E49-80EA-BBB3E0B0DFF3}" srcOrd="0" destOrd="0" presId="urn:microsoft.com/office/officeart/2008/layout/PictureAccentList"/>
    <dgm:cxn modelId="{47EB73B8-781C-423D-8A1F-09125BD7B3F1}" type="presParOf" srcId="{09ECFA64-F442-4E49-80EA-BBB3E0B0DFF3}" destId="{A233F881-72AC-4404-94F0-84B57CF6FF58}" srcOrd="0" destOrd="0" presId="urn:microsoft.com/office/officeart/2008/layout/PictureAccentList"/>
    <dgm:cxn modelId="{CC9D107B-C442-48DB-A842-804A30132592}" type="presParOf" srcId="{09ECFA64-F442-4E49-80EA-BBB3E0B0DFF3}" destId="{10801D6B-DCFF-4C75-8F9D-C1E7AC39F167}" srcOrd="1" destOrd="0" presId="urn:microsoft.com/office/officeart/2008/layout/PictureAccentList"/>
    <dgm:cxn modelId="{AFC99C5C-D340-4BD1-A0DE-4B1ADC34D5A2}" type="presParOf" srcId="{070FD2BF-F55E-4ECE-BF0F-CFDCEEC0773C}" destId="{3D84432A-A2C2-47BE-8ECB-127074816CF6}" srcOrd="1" destOrd="0" presId="urn:microsoft.com/office/officeart/2008/layout/PictureAccentList"/>
    <dgm:cxn modelId="{C3422121-D866-4C06-B990-F59E7941BAAF}" type="presParOf" srcId="{3D84432A-A2C2-47BE-8ECB-127074816CF6}" destId="{3EEC5AF4-6B1E-40DB-B7AD-BBC0159B3680}" srcOrd="0" destOrd="0" presId="urn:microsoft.com/office/officeart/2008/layout/PictureAccentList"/>
    <dgm:cxn modelId="{9E32B5A4-3BA7-449B-90CE-4250788095A8}" type="presParOf" srcId="{3D84432A-A2C2-47BE-8ECB-127074816CF6}" destId="{A6B9E6F8-31C7-4B13-886D-5B95FF19CE42}" srcOrd="1" destOrd="0" presId="urn:microsoft.com/office/officeart/2008/layout/PictureAccentList"/>
    <dgm:cxn modelId="{3B7577E8-A844-402A-ADF9-79C267A46168}" type="presParOf" srcId="{070FD2BF-F55E-4ECE-BF0F-CFDCEEC0773C}" destId="{5E8E3E23-9E39-4C82-849C-F614D6426F6D}" srcOrd="2" destOrd="0" presId="urn:microsoft.com/office/officeart/2008/layout/PictureAccentList"/>
    <dgm:cxn modelId="{73B74CFB-D510-44E8-8550-15CD3727B8A5}" type="presParOf" srcId="{5E8E3E23-9E39-4C82-849C-F614D6426F6D}" destId="{7AA367AA-D08D-4ACC-B282-5F80450A0347}" srcOrd="0" destOrd="0" presId="urn:microsoft.com/office/officeart/2008/layout/PictureAccentList"/>
    <dgm:cxn modelId="{1876E06E-684F-4B5E-8756-4FCC9092801B}" type="presParOf" srcId="{5E8E3E23-9E39-4C82-849C-F614D6426F6D}" destId="{00B6CA99-4E92-43B2-B06D-A18C1942E770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381A0B9-F241-43F4-8341-FC304F0BC444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28089666-7333-4989-88A7-666F9EFD7894}">
      <dgm:prSet/>
      <dgm:spPr>
        <a:solidFill>
          <a:srgbClr val="FFCC00"/>
        </a:solidFill>
      </dgm:spPr>
      <dgm:t>
        <a:bodyPr/>
        <a:lstStyle/>
        <a:p>
          <a:pPr algn="just"/>
          <a:r>
            <a:rPr lang="tr-TR" b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-Vücudun büyümesi, gelişmesi, sağlıklı olabilmesi için bu besin maddelerinin dışarıdan alınması gerekir.</a:t>
          </a:r>
        </a:p>
      </dgm:t>
    </dgm:pt>
    <dgm:pt modelId="{0FB04981-B8B2-4754-8D42-8C52FD7E3C68}" type="parTrans" cxnId="{6DA90AFF-77CC-4959-B9D5-0234F3637AE7}">
      <dgm:prSet/>
      <dgm:spPr/>
      <dgm:t>
        <a:bodyPr/>
        <a:lstStyle/>
        <a:p>
          <a:endParaRPr lang="tr-TR"/>
        </a:p>
      </dgm:t>
    </dgm:pt>
    <dgm:pt modelId="{FB67E13E-49B6-44B1-A74A-22206557F834}" type="sibTrans" cxnId="{6DA90AFF-77CC-4959-B9D5-0234F3637AE7}">
      <dgm:prSet/>
      <dgm:spPr/>
      <dgm:t>
        <a:bodyPr/>
        <a:lstStyle/>
        <a:p>
          <a:endParaRPr lang="tr-TR"/>
        </a:p>
      </dgm:t>
    </dgm:pt>
    <dgm:pt modelId="{FE3C3D38-F8CF-471C-A39D-1638A639A612}">
      <dgm:prSet/>
      <dgm:spPr/>
      <dgm:t>
        <a:bodyPr/>
        <a:lstStyle/>
        <a:p>
          <a:pPr algn="just"/>
          <a:r>
            <a:rPr lang="tr-T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-Besinlerin dışarıdan alınıp vücutta kullanılması </a:t>
          </a:r>
          <a:r>
            <a:rPr lang="tr-TR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beslenme</a:t>
          </a:r>
          <a:r>
            <a:rPr lang="tr-T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olarak adlandırılır.</a:t>
          </a:r>
        </a:p>
      </dgm:t>
    </dgm:pt>
    <dgm:pt modelId="{4BF7570D-C6E4-4982-8962-DF9102D2FCE4}" type="parTrans" cxnId="{B4100883-726A-4B90-B365-B54069FDD5EA}">
      <dgm:prSet/>
      <dgm:spPr/>
      <dgm:t>
        <a:bodyPr/>
        <a:lstStyle/>
        <a:p>
          <a:endParaRPr lang="tr-TR"/>
        </a:p>
      </dgm:t>
    </dgm:pt>
    <dgm:pt modelId="{D5D3B025-9C3F-458C-ABF3-0CAB1A1D11F5}" type="sibTrans" cxnId="{B4100883-726A-4B90-B365-B54069FDD5EA}">
      <dgm:prSet/>
      <dgm:spPr/>
      <dgm:t>
        <a:bodyPr/>
        <a:lstStyle/>
        <a:p>
          <a:endParaRPr lang="tr-TR"/>
        </a:p>
      </dgm:t>
    </dgm:pt>
    <dgm:pt modelId="{20408597-BD9E-405D-BBC7-9BB7AEA5F7C9}" type="pres">
      <dgm:prSet presAssocID="{5381A0B9-F241-43F4-8341-FC304F0BC44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FC5A81A-6346-4706-AFA1-81D4F8C231D3}" type="pres">
      <dgm:prSet presAssocID="{28089666-7333-4989-88A7-666F9EFD7894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CEDE8D1-A732-4255-950D-87CA058DE207}" type="pres">
      <dgm:prSet presAssocID="{FB67E13E-49B6-44B1-A74A-22206557F834}" presName="spacer" presStyleCnt="0"/>
      <dgm:spPr/>
    </dgm:pt>
    <dgm:pt modelId="{E2FBBA0E-62B5-457A-9BA9-3DFED5FF5D56}" type="pres">
      <dgm:prSet presAssocID="{FE3C3D38-F8CF-471C-A39D-1638A639A612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CF91F5C-D675-4882-883D-510528A32583}" type="presOf" srcId="{FE3C3D38-F8CF-471C-A39D-1638A639A612}" destId="{E2FBBA0E-62B5-457A-9BA9-3DFED5FF5D56}" srcOrd="0" destOrd="0" presId="urn:microsoft.com/office/officeart/2005/8/layout/vList2"/>
    <dgm:cxn modelId="{6DA90AFF-77CC-4959-B9D5-0234F3637AE7}" srcId="{5381A0B9-F241-43F4-8341-FC304F0BC444}" destId="{28089666-7333-4989-88A7-666F9EFD7894}" srcOrd="0" destOrd="0" parTransId="{0FB04981-B8B2-4754-8D42-8C52FD7E3C68}" sibTransId="{FB67E13E-49B6-44B1-A74A-22206557F834}"/>
    <dgm:cxn modelId="{16186008-BC78-4CBA-924E-DB4246F40BA6}" type="presOf" srcId="{28089666-7333-4989-88A7-666F9EFD7894}" destId="{4FC5A81A-6346-4706-AFA1-81D4F8C231D3}" srcOrd="0" destOrd="0" presId="urn:microsoft.com/office/officeart/2005/8/layout/vList2"/>
    <dgm:cxn modelId="{B4100883-726A-4B90-B365-B54069FDD5EA}" srcId="{5381A0B9-F241-43F4-8341-FC304F0BC444}" destId="{FE3C3D38-F8CF-471C-A39D-1638A639A612}" srcOrd="1" destOrd="0" parTransId="{4BF7570D-C6E4-4982-8962-DF9102D2FCE4}" sibTransId="{D5D3B025-9C3F-458C-ABF3-0CAB1A1D11F5}"/>
    <dgm:cxn modelId="{A0AB139B-3F19-4DD0-8581-A6108148EEED}" type="presOf" srcId="{5381A0B9-F241-43F4-8341-FC304F0BC444}" destId="{20408597-BD9E-405D-BBC7-9BB7AEA5F7C9}" srcOrd="0" destOrd="0" presId="urn:microsoft.com/office/officeart/2005/8/layout/vList2"/>
    <dgm:cxn modelId="{BCD75B5D-E99E-44B0-8F08-2806FAD04C35}" type="presParOf" srcId="{20408597-BD9E-405D-BBC7-9BB7AEA5F7C9}" destId="{4FC5A81A-6346-4706-AFA1-81D4F8C231D3}" srcOrd="0" destOrd="0" presId="urn:microsoft.com/office/officeart/2005/8/layout/vList2"/>
    <dgm:cxn modelId="{6E10CC98-8674-401D-B1F1-5304F79F87A6}" type="presParOf" srcId="{20408597-BD9E-405D-BBC7-9BB7AEA5F7C9}" destId="{BCEDE8D1-A732-4255-950D-87CA058DE207}" srcOrd="1" destOrd="0" presId="urn:microsoft.com/office/officeart/2005/8/layout/vList2"/>
    <dgm:cxn modelId="{9209F6F1-F450-456F-B9F9-CBA40BA6B609}" type="presParOf" srcId="{20408597-BD9E-405D-BBC7-9BB7AEA5F7C9}" destId="{E2FBBA0E-62B5-457A-9BA9-3DFED5FF5D56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271297BB-DA2C-4646-B651-59E49C19E1B9}" type="doc">
      <dgm:prSet loTypeId="urn:microsoft.com/office/officeart/2005/8/layout/orgChart1" loCatId="hierarchy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44E289E2-7D84-44DB-9395-62F96E05A3F6}">
      <dgm:prSet phldrT="[Metin]" custT="1"/>
      <dgm:spPr/>
      <dgm:t>
        <a:bodyPr/>
        <a:lstStyle/>
        <a:p>
          <a:r>
            <a:rPr lang="tr-TR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Besin Maddeleri</a:t>
          </a:r>
          <a:endParaRPr lang="tr-TR" sz="40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799887BD-BF98-4BF4-996D-FCBB82A6F62D}" type="parTrans" cxnId="{CF03F317-BEBD-4735-BE10-49E82A474CC1}">
      <dgm:prSet/>
      <dgm:spPr/>
      <dgm:t>
        <a:bodyPr/>
        <a:lstStyle/>
        <a:p>
          <a:endParaRPr lang="tr-TR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191D979-8458-474A-A2DA-86FCE93B144E}" type="sibTrans" cxnId="{CF03F317-BEBD-4735-BE10-49E82A474CC1}">
      <dgm:prSet/>
      <dgm:spPr/>
      <dgm:t>
        <a:bodyPr/>
        <a:lstStyle/>
        <a:p>
          <a:endParaRPr lang="tr-TR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3238C40-6F3D-4D25-8A20-490932E36998}">
      <dgm:prSet phldrT="[Metin]"/>
      <dgm:spPr/>
      <dgm:t>
        <a:bodyPr/>
        <a:lstStyle/>
        <a:p>
          <a:r>
            <a:rPr lang="tr-TR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Enerji verici</a:t>
          </a:r>
          <a:endParaRPr lang="tr-TR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2DE54B74-105E-477F-B514-3C2547CCDFA5}" type="parTrans" cxnId="{83915CED-1A99-4646-A8E3-55942083E212}">
      <dgm:prSet/>
      <dgm:spPr>
        <a:ln w="76200">
          <a:solidFill>
            <a:srgbClr val="FF3300"/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-110000">
          <a:bevelT w="190500" h="38100"/>
        </a:sp3d>
      </dgm:spPr>
      <dgm:t>
        <a:bodyPr/>
        <a:lstStyle/>
        <a:p>
          <a:endParaRPr lang="tr-TR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6A764FB-1891-4353-9618-FD8EECA6B33A}" type="sibTrans" cxnId="{83915CED-1A99-4646-A8E3-55942083E212}">
      <dgm:prSet/>
      <dgm:spPr/>
      <dgm:t>
        <a:bodyPr/>
        <a:lstStyle/>
        <a:p>
          <a:endParaRPr lang="tr-TR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64B8AD7-6905-4D9D-882C-A46415E2C8B1}">
      <dgm:prSet phldrT="[Metin]"/>
      <dgm:spPr/>
      <dgm:t>
        <a:bodyPr/>
        <a:lstStyle/>
        <a:p>
          <a:r>
            <a:rPr lang="tr-TR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Düzenleyici</a:t>
          </a:r>
          <a:endParaRPr lang="tr-TR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0BF06434-2324-4953-981F-C7954B597B30}" type="parTrans" cxnId="{9CD2B0A0-AB73-4262-8A53-F7A80A669ABD}">
      <dgm:prSet/>
      <dgm:spPr>
        <a:ln w="76200">
          <a:solidFill>
            <a:srgbClr val="FF3300"/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-110000">
          <a:bevelT w="190500" h="38100"/>
        </a:sp3d>
      </dgm:spPr>
      <dgm:t>
        <a:bodyPr/>
        <a:lstStyle/>
        <a:p>
          <a:endParaRPr lang="tr-TR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593BC48-4E5D-43D2-9802-1049784308A7}" type="sibTrans" cxnId="{9CD2B0A0-AB73-4262-8A53-F7A80A669ABD}">
      <dgm:prSet/>
      <dgm:spPr/>
      <dgm:t>
        <a:bodyPr/>
        <a:lstStyle/>
        <a:p>
          <a:endParaRPr lang="tr-TR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06CA5DF-1790-4CEE-A248-AA80F0ACB4B4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tr-TR" b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Karbonhidrat</a:t>
          </a:r>
          <a:endParaRPr lang="tr-TR" b="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DEACB47-5A66-4383-91C7-79B00DD50F69}" type="parTrans" cxnId="{914C8E43-3AC0-458D-BA03-2D426052A7EB}">
      <dgm:prSet/>
      <dgm:spPr>
        <a:ln w="76200">
          <a:solidFill>
            <a:srgbClr val="FF3300"/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-110000">
          <a:bevelT w="190500" h="38100"/>
        </a:sp3d>
      </dgm:spPr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7DEB5765-78AF-47CF-AF5E-EB182FA853BC}" type="sibTrans" cxnId="{914C8E43-3AC0-458D-BA03-2D426052A7EB}">
      <dgm:prSet/>
      <dgm:spPr/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81CD1B78-635D-448A-B343-28C4D3A3629E}">
      <dgm:prSet/>
      <dgm:spPr>
        <a:solidFill>
          <a:srgbClr val="FF0000"/>
        </a:solidFill>
      </dgm:spPr>
      <dgm:t>
        <a:bodyPr/>
        <a:lstStyle/>
        <a:p>
          <a:r>
            <a:rPr lang="tr-TR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Protein</a:t>
          </a:r>
          <a:endParaRPr lang="tr-TR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0BEBAE2-0788-4460-B87C-D044AD123648}" type="parTrans" cxnId="{069D1286-4624-45CC-A476-2A068F04ADD7}">
      <dgm:prSet/>
      <dgm:spPr>
        <a:ln w="76200">
          <a:solidFill>
            <a:srgbClr val="FF3300"/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-110000">
          <a:bevelT w="190500" h="38100"/>
        </a:sp3d>
      </dgm:spPr>
      <dgm:t>
        <a:bodyPr/>
        <a:lstStyle/>
        <a:p>
          <a:endParaRPr lang="tr-TR"/>
        </a:p>
      </dgm:t>
    </dgm:pt>
    <dgm:pt modelId="{EA40700F-C97F-4D86-9923-CAC683DD729C}" type="sibTrans" cxnId="{069D1286-4624-45CC-A476-2A068F04ADD7}">
      <dgm:prSet/>
      <dgm:spPr/>
      <dgm:t>
        <a:bodyPr/>
        <a:lstStyle/>
        <a:p>
          <a:endParaRPr lang="tr-TR"/>
        </a:p>
      </dgm:t>
    </dgm:pt>
    <dgm:pt modelId="{B31E773A-7E6B-4CAA-910A-4FB6A112085B}">
      <dgm:prSet/>
      <dgm:spPr>
        <a:solidFill>
          <a:srgbClr val="FF6600"/>
        </a:solidFill>
      </dgm:spPr>
      <dgm:t>
        <a:bodyPr/>
        <a:lstStyle/>
        <a:p>
          <a:r>
            <a:rPr lang="tr-TR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Vitamin</a:t>
          </a:r>
          <a:endParaRPr lang="tr-TR" dirty="0">
            <a:solidFill>
              <a:schemeClr val="accent4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9764697-F290-456D-ACC2-021150B20BB2}" type="parTrans" cxnId="{B7D84B18-7015-4F2C-BCD7-D363843768D1}">
      <dgm:prSet/>
      <dgm:spPr>
        <a:ln w="76200">
          <a:solidFill>
            <a:srgbClr val="FF3300"/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-110000">
          <a:bevelT w="190500" h="38100"/>
        </a:sp3d>
      </dgm:spPr>
      <dgm:t>
        <a:bodyPr/>
        <a:lstStyle/>
        <a:p>
          <a:endParaRPr lang="tr-TR"/>
        </a:p>
      </dgm:t>
    </dgm:pt>
    <dgm:pt modelId="{21D5A751-68D1-4619-9B5B-6AE8947403EF}" type="sibTrans" cxnId="{B7D84B18-7015-4F2C-BCD7-D363843768D1}">
      <dgm:prSet/>
      <dgm:spPr/>
      <dgm:t>
        <a:bodyPr/>
        <a:lstStyle/>
        <a:p>
          <a:endParaRPr lang="tr-TR"/>
        </a:p>
      </dgm:t>
    </dgm:pt>
    <dgm:pt modelId="{69EE006A-2F79-4975-B38D-001E74BCE2A8}">
      <dgm:prSet/>
      <dgm:spPr>
        <a:solidFill>
          <a:srgbClr val="FFFF00"/>
        </a:solidFill>
      </dgm:spPr>
      <dgm:t>
        <a:bodyPr/>
        <a:lstStyle/>
        <a:p>
          <a:r>
            <a:rPr lang="tr-TR" dirty="0" smtClean="0">
              <a:solidFill>
                <a:srgbClr val="CC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Yağ</a:t>
          </a:r>
          <a:endParaRPr lang="tr-TR" dirty="0">
            <a:solidFill>
              <a:srgbClr val="CC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4517149-21EE-49CA-B161-8692D3B691E4}" type="parTrans" cxnId="{363614EC-7153-47B4-BD3C-C8610E97E1C1}">
      <dgm:prSet/>
      <dgm:spPr>
        <a:ln w="76200">
          <a:solidFill>
            <a:srgbClr val="FF3300"/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-110000">
          <a:bevelT w="190500" h="38100"/>
        </a:sp3d>
      </dgm:spPr>
      <dgm:t>
        <a:bodyPr/>
        <a:lstStyle/>
        <a:p>
          <a:endParaRPr lang="tr-TR"/>
        </a:p>
      </dgm:t>
    </dgm:pt>
    <dgm:pt modelId="{0765330A-1060-4189-B7BC-50DB78EB0F35}" type="sibTrans" cxnId="{363614EC-7153-47B4-BD3C-C8610E97E1C1}">
      <dgm:prSet/>
      <dgm:spPr/>
      <dgm:t>
        <a:bodyPr/>
        <a:lstStyle/>
        <a:p>
          <a:endParaRPr lang="tr-TR"/>
        </a:p>
      </dgm:t>
    </dgm:pt>
    <dgm:pt modelId="{C8A55589-B3FE-469F-92BD-38775F5FFA83}">
      <dgm:prSet/>
      <dgm:spPr/>
      <dgm:t>
        <a:bodyPr/>
        <a:lstStyle/>
        <a:p>
          <a:r>
            <a:rPr lang="tr-TR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</a:t>
          </a:r>
          <a:endParaRPr lang="tr-TR" dirty="0">
            <a:solidFill>
              <a:schemeClr val="bg1">
                <a:lumMod val="9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D8202B1-54BB-4C23-B86E-7C88A023A0E8}" type="parTrans" cxnId="{A26242E1-7C3F-454D-8432-1C728AE9E903}">
      <dgm:prSet/>
      <dgm:spPr>
        <a:ln w="76200">
          <a:solidFill>
            <a:srgbClr val="FF3300"/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-110000">
          <a:bevelT w="190500" h="38100"/>
        </a:sp3d>
      </dgm:spPr>
      <dgm:t>
        <a:bodyPr/>
        <a:lstStyle/>
        <a:p>
          <a:endParaRPr lang="tr-TR"/>
        </a:p>
      </dgm:t>
    </dgm:pt>
    <dgm:pt modelId="{C58CFFBA-B339-4EBF-9E44-C1B1F081EA31}" type="sibTrans" cxnId="{A26242E1-7C3F-454D-8432-1C728AE9E903}">
      <dgm:prSet/>
      <dgm:spPr/>
      <dgm:t>
        <a:bodyPr/>
        <a:lstStyle/>
        <a:p>
          <a:endParaRPr lang="tr-TR"/>
        </a:p>
      </dgm:t>
    </dgm:pt>
    <dgm:pt modelId="{CFE2074E-8F1D-4C5A-BD73-425E628E4E89}">
      <dgm:prSet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tr-TR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Mineral</a:t>
          </a:r>
          <a:endParaRPr lang="tr-TR" dirty="0">
            <a:solidFill>
              <a:schemeClr val="tx1">
                <a:lumMod val="95000"/>
                <a:lumOff val="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92274C4-6C72-4312-8E18-44BE0266CEA9}" type="parTrans" cxnId="{07D51AA3-1A18-474F-B122-24EF311ABDFA}">
      <dgm:prSet/>
      <dgm:spPr>
        <a:ln w="76200">
          <a:solidFill>
            <a:srgbClr val="FF3300"/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-110000">
          <a:bevelT w="190500" h="38100"/>
        </a:sp3d>
      </dgm:spPr>
      <dgm:t>
        <a:bodyPr/>
        <a:lstStyle/>
        <a:p>
          <a:endParaRPr lang="tr-TR"/>
        </a:p>
      </dgm:t>
    </dgm:pt>
    <dgm:pt modelId="{4235CF38-7D35-484C-8C87-89C3A927C891}" type="sibTrans" cxnId="{07D51AA3-1A18-474F-B122-24EF311ABDFA}">
      <dgm:prSet/>
      <dgm:spPr/>
      <dgm:t>
        <a:bodyPr/>
        <a:lstStyle/>
        <a:p>
          <a:endParaRPr lang="tr-TR"/>
        </a:p>
      </dgm:t>
    </dgm:pt>
    <dgm:pt modelId="{18EABBBC-15F7-439B-970F-7D97553F80FA}">
      <dgm:prSet phldrT="[Metin]"/>
      <dgm:spPr/>
      <dgm:t>
        <a:bodyPr/>
        <a:lstStyle/>
        <a:p>
          <a:r>
            <a:rPr lang="tr-TR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Yapıcı-onarıcı</a:t>
          </a:r>
          <a:endParaRPr lang="tr-TR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8DFA1303-12EF-4544-9A59-0438C0F2A059}" type="sibTrans" cxnId="{7E7BFDFF-87EA-482B-8971-EBDE7B5E1D31}">
      <dgm:prSet/>
      <dgm:spPr/>
      <dgm:t>
        <a:bodyPr/>
        <a:lstStyle/>
        <a:p>
          <a:endParaRPr lang="tr-TR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F1874A2-902D-4A60-9DF9-F62E902F53BD}" type="parTrans" cxnId="{7E7BFDFF-87EA-482B-8971-EBDE7B5E1D31}">
      <dgm:prSet/>
      <dgm:spPr>
        <a:ln w="76200">
          <a:solidFill>
            <a:srgbClr val="FF3300"/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-110000">
          <a:bevelT w="190500" h="38100"/>
        </a:sp3d>
      </dgm:spPr>
      <dgm:t>
        <a:bodyPr/>
        <a:lstStyle/>
        <a:p>
          <a:endParaRPr lang="tr-TR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97B045E-0046-432F-B0BB-A3539D0E2EA6}" type="pres">
      <dgm:prSet presAssocID="{271297BB-DA2C-4646-B651-59E49C19E1B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9A5164C5-C423-42FD-A2E1-2CB67D0D44E5}" type="pres">
      <dgm:prSet presAssocID="{44E289E2-7D84-44DB-9395-62F96E05A3F6}" presName="hierRoot1" presStyleCnt="0">
        <dgm:presLayoutVars>
          <dgm:hierBranch val="init"/>
        </dgm:presLayoutVars>
      </dgm:prSet>
      <dgm:spPr/>
    </dgm:pt>
    <dgm:pt modelId="{4E65E024-1E2F-40D7-BBB7-603768DA9A75}" type="pres">
      <dgm:prSet presAssocID="{44E289E2-7D84-44DB-9395-62F96E05A3F6}" presName="rootComposite1" presStyleCnt="0"/>
      <dgm:spPr/>
    </dgm:pt>
    <dgm:pt modelId="{0B133006-DFD6-48AA-A442-3428F757F82C}" type="pres">
      <dgm:prSet presAssocID="{44E289E2-7D84-44DB-9395-62F96E05A3F6}" presName="rootText1" presStyleLbl="node0" presStyleIdx="0" presStyleCnt="1" custScaleX="191968" custLinFactNeighborX="3560" custLinFactNeighborY="-7242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AF10CDE1-D6A4-4C5A-8C0C-A5DD0F9F8A15}" type="pres">
      <dgm:prSet presAssocID="{44E289E2-7D84-44DB-9395-62F96E05A3F6}" presName="rootConnector1" presStyleLbl="node1" presStyleIdx="0" presStyleCnt="0"/>
      <dgm:spPr/>
      <dgm:t>
        <a:bodyPr/>
        <a:lstStyle/>
        <a:p>
          <a:endParaRPr lang="tr-TR"/>
        </a:p>
      </dgm:t>
    </dgm:pt>
    <dgm:pt modelId="{8356BBA6-0641-46A3-AC13-53458B0C5002}" type="pres">
      <dgm:prSet presAssocID="{44E289E2-7D84-44DB-9395-62F96E05A3F6}" presName="hierChild2" presStyleCnt="0"/>
      <dgm:spPr/>
    </dgm:pt>
    <dgm:pt modelId="{649BCA74-073F-46E9-BFC6-4BEE669BD32F}" type="pres">
      <dgm:prSet presAssocID="{2DE54B74-105E-477F-B514-3C2547CCDFA5}" presName="Name37" presStyleLbl="parChTrans1D2" presStyleIdx="0" presStyleCnt="3"/>
      <dgm:spPr/>
      <dgm:t>
        <a:bodyPr/>
        <a:lstStyle/>
        <a:p>
          <a:endParaRPr lang="tr-TR"/>
        </a:p>
      </dgm:t>
    </dgm:pt>
    <dgm:pt modelId="{D0652D29-FD99-478E-8D30-8AC8C7A077DB}" type="pres">
      <dgm:prSet presAssocID="{73238C40-6F3D-4D25-8A20-490932E36998}" presName="hierRoot2" presStyleCnt="0">
        <dgm:presLayoutVars>
          <dgm:hierBranch val="init"/>
        </dgm:presLayoutVars>
      </dgm:prSet>
      <dgm:spPr/>
    </dgm:pt>
    <dgm:pt modelId="{B00F3322-33BC-48FE-AC97-A5E75757E040}" type="pres">
      <dgm:prSet presAssocID="{73238C40-6F3D-4D25-8A20-490932E36998}" presName="rootComposite" presStyleCnt="0"/>
      <dgm:spPr/>
    </dgm:pt>
    <dgm:pt modelId="{CF28680F-B077-4938-8DD3-F9477A9D9F73}" type="pres">
      <dgm:prSet presAssocID="{73238C40-6F3D-4D25-8A20-490932E36998}" presName="rootText" presStyleLbl="node2" presStyleIdx="0" presStyleCnt="3" custScaleX="129831" custScaleY="85973" custLinFactNeighborX="-26" custLinFactNeighborY="-7872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F0280FB3-F68B-4624-9639-17BE99C24642}" type="pres">
      <dgm:prSet presAssocID="{73238C40-6F3D-4D25-8A20-490932E36998}" presName="rootConnector" presStyleLbl="node2" presStyleIdx="0" presStyleCnt="3"/>
      <dgm:spPr/>
      <dgm:t>
        <a:bodyPr/>
        <a:lstStyle/>
        <a:p>
          <a:endParaRPr lang="tr-TR"/>
        </a:p>
      </dgm:t>
    </dgm:pt>
    <dgm:pt modelId="{2F85F369-70BD-4E14-AD0B-CE8F88233C6E}" type="pres">
      <dgm:prSet presAssocID="{73238C40-6F3D-4D25-8A20-490932E36998}" presName="hierChild4" presStyleCnt="0"/>
      <dgm:spPr/>
    </dgm:pt>
    <dgm:pt modelId="{CC739EAA-7C89-48EA-8382-2C401A718952}" type="pres">
      <dgm:prSet presAssocID="{BDEACB47-5A66-4383-91C7-79B00DD50F69}" presName="Name37" presStyleLbl="parChTrans1D3" presStyleIdx="0" presStyleCnt="6"/>
      <dgm:spPr/>
      <dgm:t>
        <a:bodyPr/>
        <a:lstStyle/>
        <a:p>
          <a:endParaRPr lang="tr-TR"/>
        </a:p>
      </dgm:t>
    </dgm:pt>
    <dgm:pt modelId="{D8B76AA4-F0B1-418C-BA4C-39FA513DFBA1}" type="pres">
      <dgm:prSet presAssocID="{806CA5DF-1790-4CEE-A248-AA80F0ACB4B4}" presName="hierRoot2" presStyleCnt="0">
        <dgm:presLayoutVars>
          <dgm:hierBranch val="init"/>
        </dgm:presLayoutVars>
      </dgm:prSet>
      <dgm:spPr/>
    </dgm:pt>
    <dgm:pt modelId="{B1D2CD1C-68B1-4EF1-8882-7FD8809005D9}" type="pres">
      <dgm:prSet presAssocID="{806CA5DF-1790-4CEE-A248-AA80F0ACB4B4}" presName="rootComposite" presStyleCnt="0"/>
      <dgm:spPr/>
    </dgm:pt>
    <dgm:pt modelId="{5F2CD01F-0771-42A7-A909-DDAD40109D6A}" type="pres">
      <dgm:prSet presAssocID="{806CA5DF-1790-4CEE-A248-AA80F0ACB4B4}" presName="rootText" presStyleLbl="node3" presStyleIdx="0" presStyleCnt="6" custScaleY="44489" custLinFactNeighborX="-545" custLinFactNeighborY="-99470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1246B9D1-4A54-40B4-842E-51DD7317134E}" type="pres">
      <dgm:prSet presAssocID="{806CA5DF-1790-4CEE-A248-AA80F0ACB4B4}" presName="rootConnector" presStyleLbl="node3" presStyleIdx="0" presStyleCnt="6"/>
      <dgm:spPr/>
      <dgm:t>
        <a:bodyPr/>
        <a:lstStyle/>
        <a:p>
          <a:endParaRPr lang="tr-TR"/>
        </a:p>
      </dgm:t>
    </dgm:pt>
    <dgm:pt modelId="{F8B71455-24F2-4087-ACFC-DEE3E7C9CA93}" type="pres">
      <dgm:prSet presAssocID="{806CA5DF-1790-4CEE-A248-AA80F0ACB4B4}" presName="hierChild4" presStyleCnt="0"/>
      <dgm:spPr/>
    </dgm:pt>
    <dgm:pt modelId="{367ECEC8-C8DF-4153-80CC-FF9CB01AB0F6}" type="pres">
      <dgm:prSet presAssocID="{806CA5DF-1790-4CEE-A248-AA80F0ACB4B4}" presName="hierChild5" presStyleCnt="0"/>
      <dgm:spPr/>
    </dgm:pt>
    <dgm:pt modelId="{AC0643D2-C547-49E2-B693-FD3B8BABDAF2}" type="pres">
      <dgm:prSet presAssocID="{E4517149-21EE-49CA-B161-8692D3B691E4}" presName="Name37" presStyleLbl="parChTrans1D3" presStyleIdx="1" presStyleCnt="6"/>
      <dgm:spPr/>
      <dgm:t>
        <a:bodyPr/>
        <a:lstStyle/>
        <a:p>
          <a:endParaRPr lang="tr-TR"/>
        </a:p>
      </dgm:t>
    </dgm:pt>
    <dgm:pt modelId="{F61BC481-DA60-49ED-BCB1-96FB6555B3F1}" type="pres">
      <dgm:prSet presAssocID="{69EE006A-2F79-4975-B38D-001E74BCE2A8}" presName="hierRoot2" presStyleCnt="0">
        <dgm:presLayoutVars>
          <dgm:hierBranch val="init"/>
        </dgm:presLayoutVars>
      </dgm:prSet>
      <dgm:spPr/>
    </dgm:pt>
    <dgm:pt modelId="{4B980C0D-D181-48FC-80FD-652B1BA8BA21}" type="pres">
      <dgm:prSet presAssocID="{69EE006A-2F79-4975-B38D-001E74BCE2A8}" presName="rootComposite" presStyleCnt="0"/>
      <dgm:spPr/>
    </dgm:pt>
    <dgm:pt modelId="{3BAE59A0-CDA4-4962-88C9-984AEB0FA534}" type="pres">
      <dgm:prSet presAssocID="{69EE006A-2F79-4975-B38D-001E74BCE2A8}" presName="rootText" presStyleLbl="node3" presStyleIdx="1" presStyleCnt="6" custScaleY="44489" custLinFactNeighborX="-545" custLinFactNeighborY="-5077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39AF6990-92EC-42CA-9942-FB28F388C878}" type="pres">
      <dgm:prSet presAssocID="{69EE006A-2F79-4975-B38D-001E74BCE2A8}" presName="rootConnector" presStyleLbl="node3" presStyleIdx="1" presStyleCnt="6"/>
      <dgm:spPr/>
      <dgm:t>
        <a:bodyPr/>
        <a:lstStyle/>
        <a:p>
          <a:endParaRPr lang="tr-TR"/>
        </a:p>
      </dgm:t>
    </dgm:pt>
    <dgm:pt modelId="{D54DB963-0384-4219-9448-8EB41076C7D9}" type="pres">
      <dgm:prSet presAssocID="{69EE006A-2F79-4975-B38D-001E74BCE2A8}" presName="hierChild4" presStyleCnt="0"/>
      <dgm:spPr/>
    </dgm:pt>
    <dgm:pt modelId="{D9657FED-CABE-4E9B-9F6D-D19DB99CCFD1}" type="pres">
      <dgm:prSet presAssocID="{69EE006A-2F79-4975-B38D-001E74BCE2A8}" presName="hierChild5" presStyleCnt="0"/>
      <dgm:spPr/>
    </dgm:pt>
    <dgm:pt modelId="{5D69561A-C737-450C-AAFB-47962DE27AFB}" type="pres">
      <dgm:prSet presAssocID="{73238C40-6F3D-4D25-8A20-490932E36998}" presName="hierChild5" presStyleCnt="0"/>
      <dgm:spPr/>
    </dgm:pt>
    <dgm:pt modelId="{F7F6ED56-9B89-46F4-8EB4-565E132D201E}" type="pres">
      <dgm:prSet presAssocID="{6F1874A2-902D-4A60-9DF9-F62E902F53BD}" presName="Name37" presStyleLbl="parChTrans1D2" presStyleIdx="1" presStyleCnt="3"/>
      <dgm:spPr/>
      <dgm:t>
        <a:bodyPr/>
        <a:lstStyle/>
        <a:p>
          <a:endParaRPr lang="tr-TR"/>
        </a:p>
      </dgm:t>
    </dgm:pt>
    <dgm:pt modelId="{7BC58491-E72A-44E6-952D-6BF8CF92D3FE}" type="pres">
      <dgm:prSet presAssocID="{18EABBBC-15F7-439B-970F-7D97553F80FA}" presName="hierRoot2" presStyleCnt="0">
        <dgm:presLayoutVars>
          <dgm:hierBranch val="init"/>
        </dgm:presLayoutVars>
      </dgm:prSet>
      <dgm:spPr/>
    </dgm:pt>
    <dgm:pt modelId="{0723F7D3-2E5F-4ED6-BDC7-5152978D19BA}" type="pres">
      <dgm:prSet presAssocID="{18EABBBC-15F7-439B-970F-7D97553F80FA}" presName="rootComposite" presStyleCnt="0"/>
      <dgm:spPr/>
    </dgm:pt>
    <dgm:pt modelId="{76E1F5AC-FF4D-449F-907B-814C68B1CB09}" type="pres">
      <dgm:prSet presAssocID="{18EABBBC-15F7-439B-970F-7D97553F80FA}" presName="rootText" presStyleLbl="node2" presStyleIdx="1" presStyleCnt="3" custScaleX="140257" custScaleY="87115" custLinFactNeighborX="-873" custLinFactNeighborY="-7872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8231B7B2-E46D-44AD-8766-EFB0443808DC}" type="pres">
      <dgm:prSet presAssocID="{18EABBBC-15F7-439B-970F-7D97553F80FA}" presName="rootConnector" presStyleLbl="node2" presStyleIdx="1" presStyleCnt="3"/>
      <dgm:spPr/>
      <dgm:t>
        <a:bodyPr/>
        <a:lstStyle/>
        <a:p>
          <a:endParaRPr lang="tr-TR"/>
        </a:p>
      </dgm:t>
    </dgm:pt>
    <dgm:pt modelId="{501A347D-2EDA-4BC3-AC28-36D7FBD289A2}" type="pres">
      <dgm:prSet presAssocID="{18EABBBC-15F7-439B-970F-7D97553F80FA}" presName="hierChild4" presStyleCnt="0"/>
      <dgm:spPr/>
    </dgm:pt>
    <dgm:pt modelId="{34CEA90D-14CE-4097-ACAF-CCD8E61D1ED4}" type="pres">
      <dgm:prSet presAssocID="{80BEBAE2-0788-4460-B87C-D044AD123648}" presName="Name37" presStyleLbl="parChTrans1D3" presStyleIdx="2" presStyleCnt="6"/>
      <dgm:spPr/>
      <dgm:t>
        <a:bodyPr/>
        <a:lstStyle/>
        <a:p>
          <a:endParaRPr lang="tr-TR"/>
        </a:p>
      </dgm:t>
    </dgm:pt>
    <dgm:pt modelId="{3A62F90F-4961-4289-928A-67E616052D98}" type="pres">
      <dgm:prSet presAssocID="{81CD1B78-635D-448A-B343-28C4D3A3629E}" presName="hierRoot2" presStyleCnt="0">
        <dgm:presLayoutVars>
          <dgm:hierBranch val="init"/>
        </dgm:presLayoutVars>
      </dgm:prSet>
      <dgm:spPr/>
    </dgm:pt>
    <dgm:pt modelId="{47821D6D-0D4B-47B0-AB42-7FD72E980630}" type="pres">
      <dgm:prSet presAssocID="{81CD1B78-635D-448A-B343-28C4D3A3629E}" presName="rootComposite" presStyleCnt="0"/>
      <dgm:spPr/>
    </dgm:pt>
    <dgm:pt modelId="{3CC69C38-3EBE-4409-B292-651ED3E14212}" type="pres">
      <dgm:prSet presAssocID="{81CD1B78-635D-448A-B343-28C4D3A3629E}" presName="rootText" presStyleLbl="node3" presStyleIdx="2" presStyleCnt="6" custScaleY="44489" custLinFactNeighborX="-1044" custLinFactNeighborY="-9899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57CA020B-BEFE-4A9B-AFCE-726DAA9AF513}" type="pres">
      <dgm:prSet presAssocID="{81CD1B78-635D-448A-B343-28C4D3A3629E}" presName="rootConnector" presStyleLbl="node3" presStyleIdx="2" presStyleCnt="6"/>
      <dgm:spPr/>
      <dgm:t>
        <a:bodyPr/>
        <a:lstStyle/>
        <a:p>
          <a:endParaRPr lang="tr-TR"/>
        </a:p>
      </dgm:t>
    </dgm:pt>
    <dgm:pt modelId="{DB46FBFC-66D3-4AB4-93E2-4874B120B29F}" type="pres">
      <dgm:prSet presAssocID="{81CD1B78-635D-448A-B343-28C4D3A3629E}" presName="hierChild4" presStyleCnt="0"/>
      <dgm:spPr/>
    </dgm:pt>
    <dgm:pt modelId="{937EB79E-501B-412A-9B2B-6BA9A0A66271}" type="pres">
      <dgm:prSet presAssocID="{81CD1B78-635D-448A-B343-28C4D3A3629E}" presName="hierChild5" presStyleCnt="0"/>
      <dgm:spPr/>
    </dgm:pt>
    <dgm:pt modelId="{70274A28-1AC6-4D26-866F-C605B43EF1D6}" type="pres">
      <dgm:prSet presAssocID="{18EABBBC-15F7-439B-970F-7D97553F80FA}" presName="hierChild5" presStyleCnt="0"/>
      <dgm:spPr/>
    </dgm:pt>
    <dgm:pt modelId="{4DF9A938-D772-4A9D-9056-B41906A9DB1D}" type="pres">
      <dgm:prSet presAssocID="{0BF06434-2324-4953-981F-C7954B597B30}" presName="Name37" presStyleLbl="parChTrans1D2" presStyleIdx="2" presStyleCnt="3"/>
      <dgm:spPr/>
      <dgm:t>
        <a:bodyPr/>
        <a:lstStyle/>
        <a:p>
          <a:endParaRPr lang="tr-TR"/>
        </a:p>
      </dgm:t>
    </dgm:pt>
    <dgm:pt modelId="{F7A8F868-7498-456F-98E5-C43D755F8755}" type="pres">
      <dgm:prSet presAssocID="{664B8AD7-6905-4D9D-882C-A46415E2C8B1}" presName="hierRoot2" presStyleCnt="0">
        <dgm:presLayoutVars>
          <dgm:hierBranch val="init"/>
        </dgm:presLayoutVars>
      </dgm:prSet>
      <dgm:spPr/>
    </dgm:pt>
    <dgm:pt modelId="{A66842EB-411F-4AF9-99B9-7D643EDC39EE}" type="pres">
      <dgm:prSet presAssocID="{664B8AD7-6905-4D9D-882C-A46415E2C8B1}" presName="rootComposite" presStyleCnt="0"/>
      <dgm:spPr/>
    </dgm:pt>
    <dgm:pt modelId="{61DFD4A7-B2DC-4DDF-9F3B-66F245277749}" type="pres">
      <dgm:prSet presAssocID="{664B8AD7-6905-4D9D-882C-A46415E2C8B1}" presName="rootText" presStyleLbl="node2" presStyleIdx="2" presStyleCnt="3" custScaleX="122681" custScaleY="85973" custLinFactNeighborX="2139" custLinFactNeighborY="-7872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D6AB8C2E-0436-45E5-8410-844239FE5E73}" type="pres">
      <dgm:prSet presAssocID="{664B8AD7-6905-4D9D-882C-A46415E2C8B1}" presName="rootConnector" presStyleLbl="node2" presStyleIdx="2" presStyleCnt="3"/>
      <dgm:spPr/>
      <dgm:t>
        <a:bodyPr/>
        <a:lstStyle/>
        <a:p>
          <a:endParaRPr lang="tr-TR"/>
        </a:p>
      </dgm:t>
    </dgm:pt>
    <dgm:pt modelId="{208BE053-0C01-428D-802F-43B1DE3DB629}" type="pres">
      <dgm:prSet presAssocID="{664B8AD7-6905-4D9D-882C-A46415E2C8B1}" presName="hierChild4" presStyleCnt="0"/>
      <dgm:spPr/>
    </dgm:pt>
    <dgm:pt modelId="{75ED075A-E591-497A-BC4A-8F4B723176BE}" type="pres">
      <dgm:prSet presAssocID="{59764697-F290-456D-ACC2-021150B20BB2}" presName="Name37" presStyleLbl="parChTrans1D3" presStyleIdx="3" presStyleCnt="6"/>
      <dgm:spPr/>
      <dgm:t>
        <a:bodyPr/>
        <a:lstStyle/>
        <a:p>
          <a:endParaRPr lang="tr-TR"/>
        </a:p>
      </dgm:t>
    </dgm:pt>
    <dgm:pt modelId="{A7F673B7-5ABF-4BC2-9B5B-D1B91F7B341A}" type="pres">
      <dgm:prSet presAssocID="{B31E773A-7E6B-4CAA-910A-4FB6A112085B}" presName="hierRoot2" presStyleCnt="0">
        <dgm:presLayoutVars>
          <dgm:hierBranch val="init"/>
        </dgm:presLayoutVars>
      </dgm:prSet>
      <dgm:spPr/>
    </dgm:pt>
    <dgm:pt modelId="{2DF11949-4546-463F-9461-F41EFEF9E9C8}" type="pres">
      <dgm:prSet presAssocID="{B31E773A-7E6B-4CAA-910A-4FB6A112085B}" presName="rootComposite" presStyleCnt="0"/>
      <dgm:spPr/>
    </dgm:pt>
    <dgm:pt modelId="{D7094C2F-717E-43AB-AD19-B79FCA01A524}" type="pres">
      <dgm:prSet presAssocID="{B31E773A-7E6B-4CAA-910A-4FB6A112085B}" presName="rootText" presStyleLbl="node3" presStyleIdx="3" presStyleCnt="6" custScaleY="44489" custLinFactNeighborX="-3534" custLinFactNeighborY="-97849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21E13813-A355-4906-9338-D33EE7C47FF3}" type="pres">
      <dgm:prSet presAssocID="{B31E773A-7E6B-4CAA-910A-4FB6A112085B}" presName="rootConnector" presStyleLbl="node3" presStyleIdx="3" presStyleCnt="6"/>
      <dgm:spPr/>
      <dgm:t>
        <a:bodyPr/>
        <a:lstStyle/>
        <a:p>
          <a:endParaRPr lang="tr-TR"/>
        </a:p>
      </dgm:t>
    </dgm:pt>
    <dgm:pt modelId="{FB0DB163-3F91-4DF0-975D-345D1FFA1553}" type="pres">
      <dgm:prSet presAssocID="{B31E773A-7E6B-4CAA-910A-4FB6A112085B}" presName="hierChild4" presStyleCnt="0"/>
      <dgm:spPr/>
    </dgm:pt>
    <dgm:pt modelId="{7AF682A4-E559-4CFC-9ED2-38E0CFB52A10}" type="pres">
      <dgm:prSet presAssocID="{B31E773A-7E6B-4CAA-910A-4FB6A112085B}" presName="hierChild5" presStyleCnt="0"/>
      <dgm:spPr/>
    </dgm:pt>
    <dgm:pt modelId="{65F87DDD-C8B3-4F1E-A1DE-86CDE37B0841}" type="pres">
      <dgm:prSet presAssocID="{3D8202B1-54BB-4C23-B86E-7C88A023A0E8}" presName="Name37" presStyleLbl="parChTrans1D3" presStyleIdx="4" presStyleCnt="6"/>
      <dgm:spPr/>
      <dgm:t>
        <a:bodyPr/>
        <a:lstStyle/>
        <a:p>
          <a:endParaRPr lang="tr-TR"/>
        </a:p>
      </dgm:t>
    </dgm:pt>
    <dgm:pt modelId="{417D7BB8-CFB6-4276-9FE2-7834E86DE8B0}" type="pres">
      <dgm:prSet presAssocID="{C8A55589-B3FE-469F-92BD-38775F5FFA83}" presName="hierRoot2" presStyleCnt="0">
        <dgm:presLayoutVars>
          <dgm:hierBranch val="init"/>
        </dgm:presLayoutVars>
      </dgm:prSet>
      <dgm:spPr/>
    </dgm:pt>
    <dgm:pt modelId="{61D60026-6B43-4EEE-B543-8D43CFD6487B}" type="pres">
      <dgm:prSet presAssocID="{C8A55589-B3FE-469F-92BD-38775F5FFA83}" presName="rootComposite" presStyleCnt="0"/>
      <dgm:spPr/>
    </dgm:pt>
    <dgm:pt modelId="{61054512-F6DB-4035-BE74-A21FE24E3FD2}" type="pres">
      <dgm:prSet presAssocID="{C8A55589-B3FE-469F-92BD-38775F5FFA83}" presName="rootText" presStyleLbl="node3" presStyleIdx="4" presStyleCnt="6" custScaleY="44489" custLinFactNeighborX="-3534" custLinFactNeighborY="-43198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F728F382-E7F7-4946-B312-81755F0EE698}" type="pres">
      <dgm:prSet presAssocID="{C8A55589-B3FE-469F-92BD-38775F5FFA83}" presName="rootConnector" presStyleLbl="node3" presStyleIdx="4" presStyleCnt="6"/>
      <dgm:spPr/>
      <dgm:t>
        <a:bodyPr/>
        <a:lstStyle/>
        <a:p>
          <a:endParaRPr lang="tr-TR"/>
        </a:p>
      </dgm:t>
    </dgm:pt>
    <dgm:pt modelId="{459F06F9-AF0A-47F6-A821-2949C965D7FF}" type="pres">
      <dgm:prSet presAssocID="{C8A55589-B3FE-469F-92BD-38775F5FFA83}" presName="hierChild4" presStyleCnt="0"/>
      <dgm:spPr/>
    </dgm:pt>
    <dgm:pt modelId="{297212EA-6936-4A95-8427-777383069C6B}" type="pres">
      <dgm:prSet presAssocID="{C8A55589-B3FE-469F-92BD-38775F5FFA83}" presName="hierChild5" presStyleCnt="0"/>
      <dgm:spPr/>
    </dgm:pt>
    <dgm:pt modelId="{92FCD995-D3A5-46F0-9912-713B92F3F41D}" type="pres">
      <dgm:prSet presAssocID="{592274C4-6C72-4312-8E18-44BE0266CEA9}" presName="Name37" presStyleLbl="parChTrans1D3" presStyleIdx="5" presStyleCnt="6"/>
      <dgm:spPr/>
      <dgm:t>
        <a:bodyPr/>
        <a:lstStyle/>
        <a:p>
          <a:endParaRPr lang="tr-TR"/>
        </a:p>
      </dgm:t>
    </dgm:pt>
    <dgm:pt modelId="{530E14E3-57C0-430D-BDE9-960CA41A61C1}" type="pres">
      <dgm:prSet presAssocID="{CFE2074E-8F1D-4C5A-BD73-425E628E4E89}" presName="hierRoot2" presStyleCnt="0">
        <dgm:presLayoutVars>
          <dgm:hierBranch val="init"/>
        </dgm:presLayoutVars>
      </dgm:prSet>
      <dgm:spPr/>
    </dgm:pt>
    <dgm:pt modelId="{1E1D4A36-C9CA-4585-B6D4-90F97F824BB7}" type="pres">
      <dgm:prSet presAssocID="{CFE2074E-8F1D-4C5A-BD73-425E628E4E89}" presName="rootComposite" presStyleCnt="0"/>
      <dgm:spPr/>
    </dgm:pt>
    <dgm:pt modelId="{ED0A24D2-7E4D-4A10-80CA-70A5196DBD86}" type="pres">
      <dgm:prSet presAssocID="{CFE2074E-8F1D-4C5A-BD73-425E628E4E89}" presName="rootText" presStyleLbl="node3" presStyleIdx="5" presStyleCnt="6" custScaleY="44489" custLinFactNeighborX="-3534" custLinFactNeighborY="748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DB78CAF5-3099-4BF9-BDFA-6488AD817D93}" type="pres">
      <dgm:prSet presAssocID="{CFE2074E-8F1D-4C5A-BD73-425E628E4E89}" presName="rootConnector" presStyleLbl="node3" presStyleIdx="5" presStyleCnt="6"/>
      <dgm:spPr/>
      <dgm:t>
        <a:bodyPr/>
        <a:lstStyle/>
        <a:p>
          <a:endParaRPr lang="tr-TR"/>
        </a:p>
      </dgm:t>
    </dgm:pt>
    <dgm:pt modelId="{5E5CC83B-54A8-43E6-A1EB-47AD25F74868}" type="pres">
      <dgm:prSet presAssocID="{CFE2074E-8F1D-4C5A-BD73-425E628E4E89}" presName="hierChild4" presStyleCnt="0"/>
      <dgm:spPr/>
    </dgm:pt>
    <dgm:pt modelId="{E61D97DE-6244-45DC-8727-B4D244C12976}" type="pres">
      <dgm:prSet presAssocID="{CFE2074E-8F1D-4C5A-BD73-425E628E4E89}" presName="hierChild5" presStyleCnt="0"/>
      <dgm:spPr/>
    </dgm:pt>
    <dgm:pt modelId="{491DA85F-2F76-404B-8AA8-9FC1FC7A3389}" type="pres">
      <dgm:prSet presAssocID="{664B8AD7-6905-4D9D-882C-A46415E2C8B1}" presName="hierChild5" presStyleCnt="0"/>
      <dgm:spPr/>
    </dgm:pt>
    <dgm:pt modelId="{6B074578-579C-4898-825D-59D7E87ADAD7}" type="pres">
      <dgm:prSet presAssocID="{44E289E2-7D84-44DB-9395-62F96E05A3F6}" presName="hierChild3" presStyleCnt="0"/>
      <dgm:spPr/>
    </dgm:pt>
  </dgm:ptLst>
  <dgm:cxnLst>
    <dgm:cxn modelId="{CF03F317-BEBD-4735-BE10-49E82A474CC1}" srcId="{271297BB-DA2C-4646-B651-59E49C19E1B9}" destId="{44E289E2-7D84-44DB-9395-62F96E05A3F6}" srcOrd="0" destOrd="0" parTransId="{799887BD-BF98-4BF4-996D-FCBB82A6F62D}" sibTransId="{7191D979-8458-474A-A2DA-86FCE93B144E}"/>
    <dgm:cxn modelId="{7E7F8E3B-DC24-4AFE-B275-16C308D6BDEF}" type="presOf" srcId="{73238C40-6F3D-4D25-8A20-490932E36998}" destId="{F0280FB3-F68B-4624-9639-17BE99C24642}" srcOrd="1" destOrd="0" presId="urn:microsoft.com/office/officeart/2005/8/layout/orgChart1"/>
    <dgm:cxn modelId="{877EA3C8-D445-4B38-8620-17623318F185}" type="presOf" srcId="{81CD1B78-635D-448A-B343-28C4D3A3629E}" destId="{57CA020B-BEFE-4A9B-AFCE-726DAA9AF513}" srcOrd="1" destOrd="0" presId="urn:microsoft.com/office/officeart/2005/8/layout/orgChart1"/>
    <dgm:cxn modelId="{FA61ACEC-0B55-4B79-9FFB-EC84596AA0BD}" type="presOf" srcId="{CFE2074E-8F1D-4C5A-BD73-425E628E4E89}" destId="{DB78CAF5-3099-4BF9-BDFA-6488AD817D93}" srcOrd="1" destOrd="0" presId="urn:microsoft.com/office/officeart/2005/8/layout/orgChart1"/>
    <dgm:cxn modelId="{9CD2B0A0-AB73-4262-8A53-F7A80A669ABD}" srcId="{44E289E2-7D84-44DB-9395-62F96E05A3F6}" destId="{664B8AD7-6905-4D9D-882C-A46415E2C8B1}" srcOrd="2" destOrd="0" parTransId="{0BF06434-2324-4953-981F-C7954B597B30}" sibTransId="{3593BC48-4E5D-43D2-9802-1049784308A7}"/>
    <dgm:cxn modelId="{C55F22D3-BF67-4BD7-B32A-9051CE3F80F7}" type="presOf" srcId="{18EABBBC-15F7-439B-970F-7D97553F80FA}" destId="{76E1F5AC-FF4D-449F-907B-814C68B1CB09}" srcOrd="0" destOrd="0" presId="urn:microsoft.com/office/officeart/2005/8/layout/orgChart1"/>
    <dgm:cxn modelId="{9464F023-2787-4606-ADFD-ABE491B6437A}" type="presOf" srcId="{664B8AD7-6905-4D9D-882C-A46415E2C8B1}" destId="{61DFD4A7-B2DC-4DDF-9F3B-66F245277749}" srcOrd="0" destOrd="0" presId="urn:microsoft.com/office/officeart/2005/8/layout/orgChart1"/>
    <dgm:cxn modelId="{363614EC-7153-47B4-BD3C-C8610E97E1C1}" srcId="{73238C40-6F3D-4D25-8A20-490932E36998}" destId="{69EE006A-2F79-4975-B38D-001E74BCE2A8}" srcOrd="1" destOrd="0" parTransId="{E4517149-21EE-49CA-B161-8692D3B691E4}" sibTransId="{0765330A-1060-4189-B7BC-50DB78EB0F35}"/>
    <dgm:cxn modelId="{D0435504-2124-443A-AF20-E9636FFD6E1D}" type="presOf" srcId="{806CA5DF-1790-4CEE-A248-AA80F0ACB4B4}" destId="{5F2CD01F-0771-42A7-A909-DDAD40109D6A}" srcOrd="0" destOrd="0" presId="urn:microsoft.com/office/officeart/2005/8/layout/orgChart1"/>
    <dgm:cxn modelId="{3C90BE7D-1366-400B-AEAB-3CA7CC607103}" type="presOf" srcId="{69EE006A-2F79-4975-B38D-001E74BCE2A8}" destId="{39AF6990-92EC-42CA-9942-FB28F388C878}" srcOrd="1" destOrd="0" presId="urn:microsoft.com/office/officeart/2005/8/layout/orgChart1"/>
    <dgm:cxn modelId="{4B3F69BC-1F0B-4587-852E-766AB4542B5F}" type="presOf" srcId="{0BF06434-2324-4953-981F-C7954B597B30}" destId="{4DF9A938-D772-4A9D-9056-B41906A9DB1D}" srcOrd="0" destOrd="0" presId="urn:microsoft.com/office/officeart/2005/8/layout/orgChart1"/>
    <dgm:cxn modelId="{9E73DD4A-84CA-43CF-A65D-4C04FB14678A}" type="presOf" srcId="{592274C4-6C72-4312-8E18-44BE0266CEA9}" destId="{92FCD995-D3A5-46F0-9912-713B92F3F41D}" srcOrd="0" destOrd="0" presId="urn:microsoft.com/office/officeart/2005/8/layout/orgChart1"/>
    <dgm:cxn modelId="{55A1196A-2403-47E3-9F37-2519E18C5128}" type="presOf" srcId="{69EE006A-2F79-4975-B38D-001E74BCE2A8}" destId="{3BAE59A0-CDA4-4962-88C9-984AEB0FA534}" srcOrd="0" destOrd="0" presId="urn:microsoft.com/office/officeart/2005/8/layout/orgChart1"/>
    <dgm:cxn modelId="{A7723C90-2088-4B3C-BB71-7F6D0B2EB653}" type="presOf" srcId="{59764697-F290-456D-ACC2-021150B20BB2}" destId="{75ED075A-E591-497A-BC4A-8F4B723176BE}" srcOrd="0" destOrd="0" presId="urn:microsoft.com/office/officeart/2005/8/layout/orgChart1"/>
    <dgm:cxn modelId="{D5721FAE-8F22-4371-82E2-47B3123080B0}" type="presOf" srcId="{6F1874A2-902D-4A60-9DF9-F62E902F53BD}" destId="{F7F6ED56-9B89-46F4-8EB4-565E132D201E}" srcOrd="0" destOrd="0" presId="urn:microsoft.com/office/officeart/2005/8/layout/orgChart1"/>
    <dgm:cxn modelId="{7E7BFDFF-87EA-482B-8971-EBDE7B5E1D31}" srcId="{44E289E2-7D84-44DB-9395-62F96E05A3F6}" destId="{18EABBBC-15F7-439B-970F-7D97553F80FA}" srcOrd="1" destOrd="0" parTransId="{6F1874A2-902D-4A60-9DF9-F62E902F53BD}" sibTransId="{8DFA1303-12EF-4544-9A59-0438C0F2A059}"/>
    <dgm:cxn modelId="{FB0DBF48-3D9C-4FAA-9AB9-55D8184AD1DF}" type="presOf" srcId="{C8A55589-B3FE-469F-92BD-38775F5FFA83}" destId="{61054512-F6DB-4035-BE74-A21FE24E3FD2}" srcOrd="0" destOrd="0" presId="urn:microsoft.com/office/officeart/2005/8/layout/orgChart1"/>
    <dgm:cxn modelId="{4B01B95D-746C-472D-9449-929223CACE44}" type="presOf" srcId="{C8A55589-B3FE-469F-92BD-38775F5FFA83}" destId="{F728F382-E7F7-4946-B312-81755F0EE698}" srcOrd="1" destOrd="0" presId="urn:microsoft.com/office/officeart/2005/8/layout/orgChart1"/>
    <dgm:cxn modelId="{C8B7E3B1-776F-45CA-A953-A45F51DAD6B6}" type="presOf" srcId="{44E289E2-7D84-44DB-9395-62F96E05A3F6}" destId="{AF10CDE1-D6A4-4C5A-8C0C-A5DD0F9F8A15}" srcOrd="1" destOrd="0" presId="urn:microsoft.com/office/officeart/2005/8/layout/orgChart1"/>
    <dgm:cxn modelId="{AAC8E65C-FAB7-4756-AE11-0A3E9A91F4F9}" type="presOf" srcId="{80BEBAE2-0788-4460-B87C-D044AD123648}" destId="{34CEA90D-14CE-4097-ACAF-CCD8E61D1ED4}" srcOrd="0" destOrd="0" presId="urn:microsoft.com/office/officeart/2005/8/layout/orgChart1"/>
    <dgm:cxn modelId="{83915CED-1A99-4646-A8E3-55942083E212}" srcId="{44E289E2-7D84-44DB-9395-62F96E05A3F6}" destId="{73238C40-6F3D-4D25-8A20-490932E36998}" srcOrd="0" destOrd="0" parTransId="{2DE54B74-105E-477F-B514-3C2547CCDFA5}" sibTransId="{06A764FB-1891-4353-9618-FD8EECA6B33A}"/>
    <dgm:cxn modelId="{C6CABDB6-3967-4479-8AF3-EF5F7F82EDD1}" type="presOf" srcId="{3D8202B1-54BB-4C23-B86E-7C88A023A0E8}" destId="{65F87DDD-C8B3-4F1E-A1DE-86CDE37B0841}" srcOrd="0" destOrd="0" presId="urn:microsoft.com/office/officeart/2005/8/layout/orgChart1"/>
    <dgm:cxn modelId="{03C57843-C093-47BF-8645-933749332B6E}" type="presOf" srcId="{CFE2074E-8F1D-4C5A-BD73-425E628E4E89}" destId="{ED0A24D2-7E4D-4A10-80CA-70A5196DBD86}" srcOrd="0" destOrd="0" presId="urn:microsoft.com/office/officeart/2005/8/layout/orgChart1"/>
    <dgm:cxn modelId="{B7D84B18-7015-4F2C-BCD7-D363843768D1}" srcId="{664B8AD7-6905-4D9D-882C-A46415E2C8B1}" destId="{B31E773A-7E6B-4CAA-910A-4FB6A112085B}" srcOrd="0" destOrd="0" parTransId="{59764697-F290-456D-ACC2-021150B20BB2}" sibTransId="{21D5A751-68D1-4619-9B5B-6AE8947403EF}"/>
    <dgm:cxn modelId="{2CBDF010-82B1-4EFD-BF4D-FBEA4DE66D7D}" type="presOf" srcId="{B31E773A-7E6B-4CAA-910A-4FB6A112085B}" destId="{D7094C2F-717E-43AB-AD19-B79FCA01A524}" srcOrd="0" destOrd="0" presId="urn:microsoft.com/office/officeart/2005/8/layout/orgChart1"/>
    <dgm:cxn modelId="{39EB4953-80DB-441C-9AC1-4764BE52F710}" type="presOf" srcId="{664B8AD7-6905-4D9D-882C-A46415E2C8B1}" destId="{D6AB8C2E-0436-45E5-8410-844239FE5E73}" srcOrd="1" destOrd="0" presId="urn:microsoft.com/office/officeart/2005/8/layout/orgChart1"/>
    <dgm:cxn modelId="{07D51AA3-1A18-474F-B122-24EF311ABDFA}" srcId="{664B8AD7-6905-4D9D-882C-A46415E2C8B1}" destId="{CFE2074E-8F1D-4C5A-BD73-425E628E4E89}" srcOrd="2" destOrd="0" parTransId="{592274C4-6C72-4312-8E18-44BE0266CEA9}" sibTransId="{4235CF38-7D35-484C-8C87-89C3A927C891}"/>
    <dgm:cxn modelId="{6F6A0D8D-3AB0-442C-96F3-5A0EC9B858F8}" type="presOf" srcId="{B31E773A-7E6B-4CAA-910A-4FB6A112085B}" destId="{21E13813-A355-4906-9338-D33EE7C47FF3}" srcOrd="1" destOrd="0" presId="urn:microsoft.com/office/officeart/2005/8/layout/orgChart1"/>
    <dgm:cxn modelId="{05F3089B-2982-4FA7-8DA6-9EEC410126D4}" type="presOf" srcId="{2DE54B74-105E-477F-B514-3C2547CCDFA5}" destId="{649BCA74-073F-46E9-BFC6-4BEE669BD32F}" srcOrd="0" destOrd="0" presId="urn:microsoft.com/office/officeart/2005/8/layout/orgChart1"/>
    <dgm:cxn modelId="{89BB8238-6EB8-418B-B31D-B18ED45A8129}" type="presOf" srcId="{73238C40-6F3D-4D25-8A20-490932E36998}" destId="{CF28680F-B077-4938-8DD3-F9477A9D9F73}" srcOrd="0" destOrd="0" presId="urn:microsoft.com/office/officeart/2005/8/layout/orgChart1"/>
    <dgm:cxn modelId="{B102F06B-D6C6-4B77-9EF0-2AEBC08C8269}" type="presOf" srcId="{18EABBBC-15F7-439B-970F-7D97553F80FA}" destId="{8231B7B2-E46D-44AD-8766-EFB0443808DC}" srcOrd="1" destOrd="0" presId="urn:microsoft.com/office/officeart/2005/8/layout/orgChart1"/>
    <dgm:cxn modelId="{348D03E7-3388-4CBE-B2FD-761563937728}" type="presOf" srcId="{44E289E2-7D84-44DB-9395-62F96E05A3F6}" destId="{0B133006-DFD6-48AA-A442-3428F757F82C}" srcOrd="0" destOrd="0" presId="urn:microsoft.com/office/officeart/2005/8/layout/orgChart1"/>
    <dgm:cxn modelId="{69A579DB-5BF9-4FBF-88A4-D39FFA04000F}" type="presOf" srcId="{81CD1B78-635D-448A-B343-28C4D3A3629E}" destId="{3CC69C38-3EBE-4409-B292-651ED3E14212}" srcOrd="0" destOrd="0" presId="urn:microsoft.com/office/officeart/2005/8/layout/orgChart1"/>
    <dgm:cxn modelId="{069D1286-4624-45CC-A476-2A068F04ADD7}" srcId="{18EABBBC-15F7-439B-970F-7D97553F80FA}" destId="{81CD1B78-635D-448A-B343-28C4D3A3629E}" srcOrd="0" destOrd="0" parTransId="{80BEBAE2-0788-4460-B87C-D044AD123648}" sibTransId="{EA40700F-C97F-4D86-9923-CAC683DD729C}"/>
    <dgm:cxn modelId="{914C8E43-3AC0-458D-BA03-2D426052A7EB}" srcId="{73238C40-6F3D-4D25-8A20-490932E36998}" destId="{806CA5DF-1790-4CEE-A248-AA80F0ACB4B4}" srcOrd="0" destOrd="0" parTransId="{BDEACB47-5A66-4383-91C7-79B00DD50F69}" sibTransId="{7DEB5765-78AF-47CF-AF5E-EB182FA853BC}"/>
    <dgm:cxn modelId="{6D05BE0F-35C3-4E3D-A241-949D138A5421}" type="presOf" srcId="{271297BB-DA2C-4646-B651-59E49C19E1B9}" destId="{497B045E-0046-432F-B0BB-A3539D0E2EA6}" srcOrd="0" destOrd="0" presId="urn:microsoft.com/office/officeart/2005/8/layout/orgChart1"/>
    <dgm:cxn modelId="{477FAEE7-B048-4A2B-958E-0832EF111ED9}" type="presOf" srcId="{E4517149-21EE-49CA-B161-8692D3B691E4}" destId="{AC0643D2-C547-49E2-B693-FD3B8BABDAF2}" srcOrd="0" destOrd="0" presId="urn:microsoft.com/office/officeart/2005/8/layout/orgChart1"/>
    <dgm:cxn modelId="{A26242E1-7C3F-454D-8432-1C728AE9E903}" srcId="{664B8AD7-6905-4D9D-882C-A46415E2C8B1}" destId="{C8A55589-B3FE-469F-92BD-38775F5FFA83}" srcOrd="1" destOrd="0" parTransId="{3D8202B1-54BB-4C23-B86E-7C88A023A0E8}" sibTransId="{C58CFFBA-B339-4EBF-9E44-C1B1F081EA31}"/>
    <dgm:cxn modelId="{46E9A289-EFBA-4616-B71D-E79361AC8BFF}" type="presOf" srcId="{806CA5DF-1790-4CEE-A248-AA80F0ACB4B4}" destId="{1246B9D1-4A54-40B4-842E-51DD7317134E}" srcOrd="1" destOrd="0" presId="urn:microsoft.com/office/officeart/2005/8/layout/orgChart1"/>
    <dgm:cxn modelId="{A79E3D23-D604-4A6D-BB94-36A3AF5A2510}" type="presOf" srcId="{BDEACB47-5A66-4383-91C7-79B00DD50F69}" destId="{CC739EAA-7C89-48EA-8382-2C401A718952}" srcOrd="0" destOrd="0" presId="urn:microsoft.com/office/officeart/2005/8/layout/orgChart1"/>
    <dgm:cxn modelId="{A5D4CAF1-F460-42BF-A3EA-E02A6DE03DA4}" type="presParOf" srcId="{497B045E-0046-432F-B0BB-A3539D0E2EA6}" destId="{9A5164C5-C423-42FD-A2E1-2CB67D0D44E5}" srcOrd="0" destOrd="0" presId="urn:microsoft.com/office/officeart/2005/8/layout/orgChart1"/>
    <dgm:cxn modelId="{FF6EC3CB-8CEE-4C01-8B4F-916533E52FDB}" type="presParOf" srcId="{9A5164C5-C423-42FD-A2E1-2CB67D0D44E5}" destId="{4E65E024-1E2F-40D7-BBB7-603768DA9A75}" srcOrd="0" destOrd="0" presId="urn:microsoft.com/office/officeart/2005/8/layout/orgChart1"/>
    <dgm:cxn modelId="{60F28ACA-B42C-44E0-88AD-A50C7C536CC2}" type="presParOf" srcId="{4E65E024-1E2F-40D7-BBB7-603768DA9A75}" destId="{0B133006-DFD6-48AA-A442-3428F757F82C}" srcOrd="0" destOrd="0" presId="urn:microsoft.com/office/officeart/2005/8/layout/orgChart1"/>
    <dgm:cxn modelId="{689302F2-46D6-475B-B04B-4BA3EA09B30B}" type="presParOf" srcId="{4E65E024-1E2F-40D7-BBB7-603768DA9A75}" destId="{AF10CDE1-D6A4-4C5A-8C0C-A5DD0F9F8A15}" srcOrd="1" destOrd="0" presId="urn:microsoft.com/office/officeart/2005/8/layout/orgChart1"/>
    <dgm:cxn modelId="{D8C03A44-9A29-449A-83ED-25C5E7C64CE4}" type="presParOf" srcId="{9A5164C5-C423-42FD-A2E1-2CB67D0D44E5}" destId="{8356BBA6-0641-46A3-AC13-53458B0C5002}" srcOrd="1" destOrd="0" presId="urn:microsoft.com/office/officeart/2005/8/layout/orgChart1"/>
    <dgm:cxn modelId="{6E09C607-FB28-4325-8ED5-C82FAD463C6A}" type="presParOf" srcId="{8356BBA6-0641-46A3-AC13-53458B0C5002}" destId="{649BCA74-073F-46E9-BFC6-4BEE669BD32F}" srcOrd="0" destOrd="0" presId="urn:microsoft.com/office/officeart/2005/8/layout/orgChart1"/>
    <dgm:cxn modelId="{3BE4BE0B-1D30-41E6-89BE-0EED2869B5C4}" type="presParOf" srcId="{8356BBA6-0641-46A3-AC13-53458B0C5002}" destId="{D0652D29-FD99-478E-8D30-8AC8C7A077DB}" srcOrd="1" destOrd="0" presId="urn:microsoft.com/office/officeart/2005/8/layout/orgChart1"/>
    <dgm:cxn modelId="{3B79A1B3-0D63-4990-B2D2-3B56B0A0E4D7}" type="presParOf" srcId="{D0652D29-FD99-478E-8D30-8AC8C7A077DB}" destId="{B00F3322-33BC-48FE-AC97-A5E75757E040}" srcOrd="0" destOrd="0" presId="urn:microsoft.com/office/officeart/2005/8/layout/orgChart1"/>
    <dgm:cxn modelId="{B5900884-8CF0-4CCC-AD9D-D3AAEE7BCFDD}" type="presParOf" srcId="{B00F3322-33BC-48FE-AC97-A5E75757E040}" destId="{CF28680F-B077-4938-8DD3-F9477A9D9F73}" srcOrd="0" destOrd="0" presId="urn:microsoft.com/office/officeart/2005/8/layout/orgChart1"/>
    <dgm:cxn modelId="{E7ABD3F2-BA5F-432A-A3BF-CE4FE3055E74}" type="presParOf" srcId="{B00F3322-33BC-48FE-AC97-A5E75757E040}" destId="{F0280FB3-F68B-4624-9639-17BE99C24642}" srcOrd="1" destOrd="0" presId="urn:microsoft.com/office/officeart/2005/8/layout/orgChart1"/>
    <dgm:cxn modelId="{FD7E4163-CD59-4880-B518-0FCE599B56DF}" type="presParOf" srcId="{D0652D29-FD99-478E-8D30-8AC8C7A077DB}" destId="{2F85F369-70BD-4E14-AD0B-CE8F88233C6E}" srcOrd="1" destOrd="0" presId="urn:microsoft.com/office/officeart/2005/8/layout/orgChart1"/>
    <dgm:cxn modelId="{AA2DFF4C-1746-4DD3-BD24-39A3B6917829}" type="presParOf" srcId="{2F85F369-70BD-4E14-AD0B-CE8F88233C6E}" destId="{CC739EAA-7C89-48EA-8382-2C401A718952}" srcOrd="0" destOrd="0" presId="urn:microsoft.com/office/officeart/2005/8/layout/orgChart1"/>
    <dgm:cxn modelId="{67F94A7B-17FB-4B7B-95FF-7B0820EDDC06}" type="presParOf" srcId="{2F85F369-70BD-4E14-AD0B-CE8F88233C6E}" destId="{D8B76AA4-F0B1-418C-BA4C-39FA513DFBA1}" srcOrd="1" destOrd="0" presId="urn:microsoft.com/office/officeart/2005/8/layout/orgChart1"/>
    <dgm:cxn modelId="{B0F154A1-AEFA-4833-9646-0FEF5F6B556C}" type="presParOf" srcId="{D8B76AA4-F0B1-418C-BA4C-39FA513DFBA1}" destId="{B1D2CD1C-68B1-4EF1-8882-7FD8809005D9}" srcOrd="0" destOrd="0" presId="urn:microsoft.com/office/officeart/2005/8/layout/orgChart1"/>
    <dgm:cxn modelId="{C0B78667-48FD-4068-875F-02C7280B458E}" type="presParOf" srcId="{B1D2CD1C-68B1-4EF1-8882-7FD8809005D9}" destId="{5F2CD01F-0771-42A7-A909-DDAD40109D6A}" srcOrd="0" destOrd="0" presId="urn:microsoft.com/office/officeart/2005/8/layout/orgChart1"/>
    <dgm:cxn modelId="{1976CAAC-DC0C-47B9-8916-AAE8B1792DB5}" type="presParOf" srcId="{B1D2CD1C-68B1-4EF1-8882-7FD8809005D9}" destId="{1246B9D1-4A54-40B4-842E-51DD7317134E}" srcOrd="1" destOrd="0" presId="urn:microsoft.com/office/officeart/2005/8/layout/orgChart1"/>
    <dgm:cxn modelId="{3EB6C63A-8F85-4828-86FC-0F5A44C02D5D}" type="presParOf" srcId="{D8B76AA4-F0B1-418C-BA4C-39FA513DFBA1}" destId="{F8B71455-24F2-4087-ACFC-DEE3E7C9CA93}" srcOrd="1" destOrd="0" presId="urn:microsoft.com/office/officeart/2005/8/layout/orgChart1"/>
    <dgm:cxn modelId="{36A9FA77-03A2-40C9-9AD9-AC5985B5B230}" type="presParOf" srcId="{D8B76AA4-F0B1-418C-BA4C-39FA513DFBA1}" destId="{367ECEC8-C8DF-4153-80CC-FF9CB01AB0F6}" srcOrd="2" destOrd="0" presId="urn:microsoft.com/office/officeart/2005/8/layout/orgChart1"/>
    <dgm:cxn modelId="{2FD3A33D-463C-4B6C-B98B-52DDB30C333A}" type="presParOf" srcId="{2F85F369-70BD-4E14-AD0B-CE8F88233C6E}" destId="{AC0643D2-C547-49E2-B693-FD3B8BABDAF2}" srcOrd="2" destOrd="0" presId="urn:microsoft.com/office/officeart/2005/8/layout/orgChart1"/>
    <dgm:cxn modelId="{B8B256E1-3278-44DB-A3F2-0FF846E1C624}" type="presParOf" srcId="{2F85F369-70BD-4E14-AD0B-CE8F88233C6E}" destId="{F61BC481-DA60-49ED-BCB1-96FB6555B3F1}" srcOrd="3" destOrd="0" presId="urn:microsoft.com/office/officeart/2005/8/layout/orgChart1"/>
    <dgm:cxn modelId="{B9F635ED-187F-4733-8332-3A39A7EB7ABE}" type="presParOf" srcId="{F61BC481-DA60-49ED-BCB1-96FB6555B3F1}" destId="{4B980C0D-D181-48FC-80FD-652B1BA8BA21}" srcOrd="0" destOrd="0" presId="urn:microsoft.com/office/officeart/2005/8/layout/orgChart1"/>
    <dgm:cxn modelId="{60FD041C-4C6D-46CA-A019-ECEB7E69D13C}" type="presParOf" srcId="{4B980C0D-D181-48FC-80FD-652B1BA8BA21}" destId="{3BAE59A0-CDA4-4962-88C9-984AEB0FA534}" srcOrd="0" destOrd="0" presId="urn:microsoft.com/office/officeart/2005/8/layout/orgChart1"/>
    <dgm:cxn modelId="{EB9786E2-4654-4151-BDB7-109097EED921}" type="presParOf" srcId="{4B980C0D-D181-48FC-80FD-652B1BA8BA21}" destId="{39AF6990-92EC-42CA-9942-FB28F388C878}" srcOrd="1" destOrd="0" presId="urn:microsoft.com/office/officeart/2005/8/layout/orgChart1"/>
    <dgm:cxn modelId="{FA0919D8-03E5-42B0-8593-EFAB43BD2683}" type="presParOf" srcId="{F61BC481-DA60-49ED-BCB1-96FB6555B3F1}" destId="{D54DB963-0384-4219-9448-8EB41076C7D9}" srcOrd="1" destOrd="0" presId="urn:microsoft.com/office/officeart/2005/8/layout/orgChart1"/>
    <dgm:cxn modelId="{F1A22547-01BB-4459-A597-21209EBA8ACF}" type="presParOf" srcId="{F61BC481-DA60-49ED-BCB1-96FB6555B3F1}" destId="{D9657FED-CABE-4E9B-9F6D-D19DB99CCFD1}" srcOrd="2" destOrd="0" presId="urn:microsoft.com/office/officeart/2005/8/layout/orgChart1"/>
    <dgm:cxn modelId="{5FC868B6-5EBF-41CC-92A2-866373CACD22}" type="presParOf" srcId="{D0652D29-FD99-478E-8D30-8AC8C7A077DB}" destId="{5D69561A-C737-450C-AAFB-47962DE27AFB}" srcOrd="2" destOrd="0" presId="urn:microsoft.com/office/officeart/2005/8/layout/orgChart1"/>
    <dgm:cxn modelId="{7A15223D-9A9F-4EFD-9B85-FE407101834F}" type="presParOf" srcId="{8356BBA6-0641-46A3-AC13-53458B0C5002}" destId="{F7F6ED56-9B89-46F4-8EB4-565E132D201E}" srcOrd="2" destOrd="0" presId="urn:microsoft.com/office/officeart/2005/8/layout/orgChart1"/>
    <dgm:cxn modelId="{BEE5B20D-E52E-443B-BBE8-1A46DFC7E686}" type="presParOf" srcId="{8356BBA6-0641-46A3-AC13-53458B0C5002}" destId="{7BC58491-E72A-44E6-952D-6BF8CF92D3FE}" srcOrd="3" destOrd="0" presId="urn:microsoft.com/office/officeart/2005/8/layout/orgChart1"/>
    <dgm:cxn modelId="{3462A63F-EBFA-44A4-A8BB-3A076869D26A}" type="presParOf" srcId="{7BC58491-E72A-44E6-952D-6BF8CF92D3FE}" destId="{0723F7D3-2E5F-4ED6-BDC7-5152978D19BA}" srcOrd="0" destOrd="0" presId="urn:microsoft.com/office/officeart/2005/8/layout/orgChart1"/>
    <dgm:cxn modelId="{568F8B60-DA7E-47B8-AE46-7F3615953A5A}" type="presParOf" srcId="{0723F7D3-2E5F-4ED6-BDC7-5152978D19BA}" destId="{76E1F5AC-FF4D-449F-907B-814C68B1CB09}" srcOrd="0" destOrd="0" presId="urn:microsoft.com/office/officeart/2005/8/layout/orgChart1"/>
    <dgm:cxn modelId="{7A90BACE-0AA0-47A6-9AC4-DE72CF38F04C}" type="presParOf" srcId="{0723F7D3-2E5F-4ED6-BDC7-5152978D19BA}" destId="{8231B7B2-E46D-44AD-8766-EFB0443808DC}" srcOrd="1" destOrd="0" presId="urn:microsoft.com/office/officeart/2005/8/layout/orgChart1"/>
    <dgm:cxn modelId="{F83B3B04-A8D8-4C2D-9326-D5E94E452A40}" type="presParOf" srcId="{7BC58491-E72A-44E6-952D-6BF8CF92D3FE}" destId="{501A347D-2EDA-4BC3-AC28-36D7FBD289A2}" srcOrd="1" destOrd="0" presId="urn:microsoft.com/office/officeart/2005/8/layout/orgChart1"/>
    <dgm:cxn modelId="{3135E658-4794-43BA-A2DD-D0AFC72D1C4D}" type="presParOf" srcId="{501A347D-2EDA-4BC3-AC28-36D7FBD289A2}" destId="{34CEA90D-14CE-4097-ACAF-CCD8E61D1ED4}" srcOrd="0" destOrd="0" presId="urn:microsoft.com/office/officeart/2005/8/layout/orgChart1"/>
    <dgm:cxn modelId="{5DF3F901-48CE-46C0-8AF0-0BA4AA24F8D3}" type="presParOf" srcId="{501A347D-2EDA-4BC3-AC28-36D7FBD289A2}" destId="{3A62F90F-4961-4289-928A-67E616052D98}" srcOrd="1" destOrd="0" presId="urn:microsoft.com/office/officeart/2005/8/layout/orgChart1"/>
    <dgm:cxn modelId="{27DA57E1-20EB-4723-9D4E-D19E47B1E630}" type="presParOf" srcId="{3A62F90F-4961-4289-928A-67E616052D98}" destId="{47821D6D-0D4B-47B0-AB42-7FD72E980630}" srcOrd="0" destOrd="0" presId="urn:microsoft.com/office/officeart/2005/8/layout/orgChart1"/>
    <dgm:cxn modelId="{76106835-0960-405F-AA53-A3B11011D0CD}" type="presParOf" srcId="{47821D6D-0D4B-47B0-AB42-7FD72E980630}" destId="{3CC69C38-3EBE-4409-B292-651ED3E14212}" srcOrd="0" destOrd="0" presId="urn:microsoft.com/office/officeart/2005/8/layout/orgChart1"/>
    <dgm:cxn modelId="{8C6F072E-0B8B-4116-A136-DACE4B401194}" type="presParOf" srcId="{47821D6D-0D4B-47B0-AB42-7FD72E980630}" destId="{57CA020B-BEFE-4A9B-AFCE-726DAA9AF513}" srcOrd="1" destOrd="0" presId="urn:microsoft.com/office/officeart/2005/8/layout/orgChart1"/>
    <dgm:cxn modelId="{E0FC055D-7CA9-4E5B-A35A-08978D880F51}" type="presParOf" srcId="{3A62F90F-4961-4289-928A-67E616052D98}" destId="{DB46FBFC-66D3-4AB4-93E2-4874B120B29F}" srcOrd="1" destOrd="0" presId="urn:microsoft.com/office/officeart/2005/8/layout/orgChart1"/>
    <dgm:cxn modelId="{8F901CA6-D7E4-4051-A3B4-C25F7F0EF338}" type="presParOf" srcId="{3A62F90F-4961-4289-928A-67E616052D98}" destId="{937EB79E-501B-412A-9B2B-6BA9A0A66271}" srcOrd="2" destOrd="0" presId="urn:microsoft.com/office/officeart/2005/8/layout/orgChart1"/>
    <dgm:cxn modelId="{B4DC0ACB-1D61-4FB9-993A-790F326E3E08}" type="presParOf" srcId="{7BC58491-E72A-44E6-952D-6BF8CF92D3FE}" destId="{70274A28-1AC6-4D26-866F-C605B43EF1D6}" srcOrd="2" destOrd="0" presId="urn:microsoft.com/office/officeart/2005/8/layout/orgChart1"/>
    <dgm:cxn modelId="{76F344EC-310B-409B-98CF-6AED771D336D}" type="presParOf" srcId="{8356BBA6-0641-46A3-AC13-53458B0C5002}" destId="{4DF9A938-D772-4A9D-9056-B41906A9DB1D}" srcOrd="4" destOrd="0" presId="urn:microsoft.com/office/officeart/2005/8/layout/orgChart1"/>
    <dgm:cxn modelId="{88F09A46-10BF-4C5B-911E-F707D4A72474}" type="presParOf" srcId="{8356BBA6-0641-46A3-AC13-53458B0C5002}" destId="{F7A8F868-7498-456F-98E5-C43D755F8755}" srcOrd="5" destOrd="0" presId="urn:microsoft.com/office/officeart/2005/8/layout/orgChart1"/>
    <dgm:cxn modelId="{A1D7EA1A-B998-4244-B609-9B2C5877B4C6}" type="presParOf" srcId="{F7A8F868-7498-456F-98E5-C43D755F8755}" destId="{A66842EB-411F-4AF9-99B9-7D643EDC39EE}" srcOrd="0" destOrd="0" presId="urn:microsoft.com/office/officeart/2005/8/layout/orgChart1"/>
    <dgm:cxn modelId="{15C25D6F-5D84-4AD4-AC26-847CA6AF2E6A}" type="presParOf" srcId="{A66842EB-411F-4AF9-99B9-7D643EDC39EE}" destId="{61DFD4A7-B2DC-4DDF-9F3B-66F245277749}" srcOrd="0" destOrd="0" presId="urn:microsoft.com/office/officeart/2005/8/layout/orgChart1"/>
    <dgm:cxn modelId="{E6881299-CCDC-491F-8A5E-FCD01D7A202D}" type="presParOf" srcId="{A66842EB-411F-4AF9-99B9-7D643EDC39EE}" destId="{D6AB8C2E-0436-45E5-8410-844239FE5E73}" srcOrd="1" destOrd="0" presId="urn:microsoft.com/office/officeart/2005/8/layout/orgChart1"/>
    <dgm:cxn modelId="{3C748131-52ED-4449-A61F-80C358AF3846}" type="presParOf" srcId="{F7A8F868-7498-456F-98E5-C43D755F8755}" destId="{208BE053-0C01-428D-802F-43B1DE3DB629}" srcOrd="1" destOrd="0" presId="urn:microsoft.com/office/officeart/2005/8/layout/orgChart1"/>
    <dgm:cxn modelId="{E622CD91-12C5-45F9-ACAF-F46B47D8E13B}" type="presParOf" srcId="{208BE053-0C01-428D-802F-43B1DE3DB629}" destId="{75ED075A-E591-497A-BC4A-8F4B723176BE}" srcOrd="0" destOrd="0" presId="urn:microsoft.com/office/officeart/2005/8/layout/orgChart1"/>
    <dgm:cxn modelId="{45D1B509-45F7-4156-A1F3-DF65C5ED9451}" type="presParOf" srcId="{208BE053-0C01-428D-802F-43B1DE3DB629}" destId="{A7F673B7-5ABF-4BC2-9B5B-D1B91F7B341A}" srcOrd="1" destOrd="0" presId="urn:microsoft.com/office/officeart/2005/8/layout/orgChart1"/>
    <dgm:cxn modelId="{F6131CF0-91D9-4C5A-B5E0-F0613F4F24D3}" type="presParOf" srcId="{A7F673B7-5ABF-4BC2-9B5B-D1B91F7B341A}" destId="{2DF11949-4546-463F-9461-F41EFEF9E9C8}" srcOrd="0" destOrd="0" presId="urn:microsoft.com/office/officeart/2005/8/layout/orgChart1"/>
    <dgm:cxn modelId="{3090B255-6473-4A08-968D-83A38E9F0069}" type="presParOf" srcId="{2DF11949-4546-463F-9461-F41EFEF9E9C8}" destId="{D7094C2F-717E-43AB-AD19-B79FCA01A524}" srcOrd="0" destOrd="0" presId="urn:microsoft.com/office/officeart/2005/8/layout/orgChart1"/>
    <dgm:cxn modelId="{5047BEB6-0A91-4941-83BC-91297235CF06}" type="presParOf" srcId="{2DF11949-4546-463F-9461-F41EFEF9E9C8}" destId="{21E13813-A355-4906-9338-D33EE7C47FF3}" srcOrd="1" destOrd="0" presId="urn:microsoft.com/office/officeart/2005/8/layout/orgChart1"/>
    <dgm:cxn modelId="{59806A01-2BA0-4B28-8E30-2BFCB9279CC3}" type="presParOf" srcId="{A7F673B7-5ABF-4BC2-9B5B-D1B91F7B341A}" destId="{FB0DB163-3F91-4DF0-975D-345D1FFA1553}" srcOrd="1" destOrd="0" presId="urn:microsoft.com/office/officeart/2005/8/layout/orgChart1"/>
    <dgm:cxn modelId="{AEE33A5E-9591-418F-9E33-26BD45BE9C22}" type="presParOf" srcId="{A7F673B7-5ABF-4BC2-9B5B-D1B91F7B341A}" destId="{7AF682A4-E559-4CFC-9ED2-38E0CFB52A10}" srcOrd="2" destOrd="0" presId="urn:microsoft.com/office/officeart/2005/8/layout/orgChart1"/>
    <dgm:cxn modelId="{23027903-E924-4E97-A38B-05AD2CCDFF43}" type="presParOf" srcId="{208BE053-0C01-428D-802F-43B1DE3DB629}" destId="{65F87DDD-C8B3-4F1E-A1DE-86CDE37B0841}" srcOrd="2" destOrd="0" presId="urn:microsoft.com/office/officeart/2005/8/layout/orgChart1"/>
    <dgm:cxn modelId="{D7CD7988-9133-41C0-B202-72FD9510784B}" type="presParOf" srcId="{208BE053-0C01-428D-802F-43B1DE3DB629}" destId="{417D7BB8-CFB6-4276-9FE2-7834E86DE8B0}" srcOrd="3" destOrd="0" presId="urn:microsoft.com/office/officeart/2005/8/layout/orgChart1"/>
    <dgm:cxn modelId="{590F1279-684B-4C6D-9D92-82F7CADBDC8C}" type="presParOf" srcId="{417D7BB8-CFB6-4276-9FE2-7834E86DE8B0}" destId="{61D60026-6B43-4EEE-B543-8D43CFD6487B}" srcOrd="0" destOrd="0" presId="urn:microsoft.com/office/officeart/2005/8/layout/orgChart1"/>
    <dgm:cxn modelId="{7D811BDF-C018-4406-B618-C51978D37C65}" type="presParOf" srcId="{61D60026-6B43-4EEE-B543-8D43CFD6487B}" destId="{61054512-F6DB-4035-BE74-A21FE24E3FD2}" srcOrd="0" destOrd="0" presId="urn:microsoft.com/office/officeart/2005/8/layout/orgChart1"/>
    <dgm:cxn modelId="{A3AB14ED-9E66-4523-AB34-8BC0BF4C1AB0}" type="presParOf" srcId="{61D60026-6B43-4EEE-B543-8D43CFD6487B}" destId="{F728F382-E7F7-4946-B312-81755F0EE698}" srcOrd="1" destOrd="0" presId="urn:microsoft.com/office/officeart/2005/8/layout/orgChart1"/>
    <dgm:cxn modelId="{AA00DB4E-8752-4C03-BCE7-995C1EF3E7F6}" type="presParOf" srcId="{417D7BB8-CFB6-4276-9FE2-7834E86DE8B0}" destId="{459F06F9-AF0A-47F6-A821-2949C965D7FF}" srcOrd="1" destOrd="0" presId="urn:microsoft.com/office/officeart/2005/8/layout/orgChart1"/>
    <dgm:cxn modelId="{487B6426-87FB-4988-95B2-A51840646E32}" type="presParOf" srcId="{417D7BB8-CFB6-4276-9FE2-7834E86DE8B0}" destId="{297212EA-6936-4A95-8427-777383069C6B}" srcOrd="2" destOrd="0" presId="urn:microsoft.com/office/officeart/2005/8/layout/orgChart1"/>
    <dgm:cxn modelId="{2EA7E315-9C0A-42DE-BB4A-50AC0D062465}" type="presParOf" srcId="{208BE053-0C01-428D-802F-43B1DE3DB629}" destId="{92FCD995-D3A5-46F0-9912-713B92F3F41D}" srcOrd="4" destOrd="0" presId="urn:microsoft.com/office/officeart/2005/8/layout/orgChart1"/>
    <dgm:cxn modelId="{E8EA6C20-6FF1-4455-965A-2A3B5B6A2C3E}" type="presParOf" srcId="{208BE053-0C01-428D-802F-43B1DE3DB629}" destId="{530E14E3-57C0-430D-BDE9-960CA41A61C1}" srcOrd="5" destOrd="0" presId="urn:microsoft.com/office/officeart/2005/8/layout/orgChart1"/>
    <dgm:cxn modelId="{AD0FB04D-CA3D-4774-B883-DA6557B357C3}" type="presParOf" srcId="{530E14E3-57C0-430D-BDE9-960CA41A61C1}" destId="{1E1D4A36-C9CA-4585-B6D4-90F97F824BB7}" srcOrd="0" destOrd="0" presId="urn:microsoft.com/office/officeart/2005/8/layout/orgChart1"/>
    <dgm:cxn modelId="{62A0AA52-DE13-423C-A6E2-BB1EA5734C19}" type="presParOf" srcId="{1E1D4A36-C9CA-4585-B6D4-90F97F824BB7}" destId="{ED0A24D2-7E4D-4A10-80CA-70A5196DBD86}" srcOrd="0" destOrd="0" presId="urn:microsoft.com/office/officeart/2005/8/layout/orgChart1"/>
    <dgm:cxn modelId="{9664457C-332C-4835-ABDD-AA1C7E91505D}" type="presParOf" srcId="{1E1D4A36-C9CA-4585-B6D4-90F97F824BB7}" destId="{DB78CAF5-3099-4BF9-BDFA-6488AD817D93}" srcOrd="1" destOrd="0" presId="urn:microsoft.com/office/officeart/2005/8/layout/orgChart1"/>
    <dgm:cxn modelId="{4C9141EE-28A7-4B04-9008-CCADB296F90E}" type="presParOf" srcId="{530E14E3-57C0-430D-BDE9-960CA41A61C1}" destId="{5E5CC83B-54A8-43E6-A1EB-47AD25F74868}" srcOrd="1" destOrd="0" presId="urn:microsoft.com/office/officeart/2005/8/layout/orgChart1"/>
    <dgm:cxn modelId="{F446FAD1-890D-4059-9C46-96DD577CBF48}" type="presParOf" srcId="{530E14E3-57C0-430D-BDE9-960CA41A61C1}" destId="{E61D97DE-6244-45DC-8727-B4D244C12976}" srcOrd="2" destOrd="0" presId="urn:microsoft.com/office/officeart/2005/8/layout/orgChart1"/>
    <dgm:cxn modelId="{F568A31B-D2EC-4B32-A81A-EE6CF63FE31E}" type="presParOf" srcId="{F7A8F868-7498-456F-98E5-C43D755F8755}" destId="{491DA85F-2F76-404B-8AA8-9FC1FC7A3389}" srcOrd="2" destOrd="0" presId="urn:microsoft.com/office/officeart/2005/8/layout/orgChart1"/>
    <dgm:cxn modelId="{DAE81F8B-11FC-4EF1-9838-B5B8D9CFAEBB}" type="presParOf" srcId="{9A5164C5-C423-42FD-A2E1-2CB67D0D44E5}" destId="{6B074578-579C-4898-825D-59D7E87ADAD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5381A0B9-F241-43F4-8341-FC304F0BC444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28089666-7333-4989-88A7-666F9EFD7894}">
      <dgm:prSet custT="1"/>
      <dgm:spPr/>
      <dgm:t>
        <a:bodyPr/>
        <a:lstStyle/>
        <a:p>
          <a:pPr algn="just"/>
          <a:r>
            <a:rPr lang="tr-TR" sz="3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-Her besin içeriğinden yeterince tüketmeye dengeli beslenme denir.</a:t>
          </a:r>
        </a:p>
      </dgm:t>
    </dgm:pt>
    <dgm:pt modelId="{0FB04981-B8B2-4754-8D42-8C52FD7E3C68}" type="parTrans" cxnId="{6DA90AFF-77CC-4959-B9D5-0234F3637AE7}">
      <dgm:prSet/>
      <dgm:spPr/>
      <dgm:t>
        <a:bodyPr/>
        <a:lstStyle/>
        <a:p>
          <a:pPr algn="just"/>
          <a:endParaRPr lang="tr-TR"/>
        </a:p>
      </dgm:t>
    </dgm:pt>
    <dgm:pt modelId="{FB67E13E-49B6-44B1-A74A-22206557F834}" type="sibTrans" cxnId="{6DA90AFF-77CC-4959-B9D5-0234F3637AE7}">
      <dgm:prSet/>
      <dgm:spPr/>
      <dgm:t>
        <a:bodyPr/>
        <a:lstStyle/>
        <a:p>
          <a:pPr algn="just"/>
          <a:endParaRPr lang="tr-TR"/>
        </a:p>
      </dgm:t>
    </dgm:pt>
    <dgm:pt modelId="{FE3C3D38-F8CF-471C-A39D-1638A639A612}">
      <dgm:prSet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just"/>
          <a:r>
            <a:rPr lang="tr-TR" sz="3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-Diyet, dengeli beslenme demektir.</a:t>
          </a:r>
        </a:p>
      </dgm:t>
    </dgm:pt>
    <dgm:pt modelId="{4BF7570D-C6E4-4982-8962-DF9102D2FCE4}" type="parTrans" cxnId="{B4100883-726A-4B90-B365-B54069FDD5EA}">
      <dgm:prSet/>
      <dgm:spPr/>
      <dgm:t>
        <a:bodyPr/>
        <a:lstStyle/>
        <a:p>
          <a:pPr algn="just"/>
          <a:endParaRPr lang="tr-TR"/>
        </a:p>
      </dgm:t>
    </dgm:pt>
    <dgm:pt modelId="{D5D3B025-9C3F-458C-ABF3-0CAB1A1D11F5}" type="sibTrans" cxnId="{B4100883-726A-4B90-B365-B54069FDD5EA}">
      <dgm:prSet/>
      <dgm:spPr/>
      <dgm:t>
        <a:bodyPr/>
        <a:lstStyle/>
        <a:p>
          <a:pPr algn="just"/>
          <a:endParaRPr lang="tr-TR"/>
        </a:p>
      </dgm:t>
    </dgm:pt>
    <dgm:pt modelId="{5738100D-70BD-4BEF-8424-7F724D096463}">
      <dgm:prSet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pPr algn="just"/>
          <a:r>
            <a:rPr lang="tr-TR" sz="30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-Diyetisyen veya diyet uzmanı hasta ya da sağlıklı biri için uygun beslenme düzenini belirleyen kişidir.</a:t>
          </a:r>
        </a:p>
      </dgm:t>
    </dgm:pt>
    <dgm:pt modelId="{89862616-8647-41F1-B363-5331AD8326B2}" type="parTrans" cxnId="{502702B9-2131-468F-9C56-104148904695}">
      <dgm:prSet/>
      <dgm:spPr/>
      <dgm:t>
        <a:bodyPr/>
        <a:lstStyle/>
        <a:p>
          <a:pPr algn="just"/>
          <a:endParaRPr lang="tr-TR"/>
        </a:p>
      </dgm:t>
    </dgm:pt>
    <dgm:pt modelId="{86A1CEAF-D423-4F72-9520-EE3636B56EEC}" type="sibTrans" cxnId="{502702B9-2131-468F-9C56-104148904695}">
      <dgm:prSet/>
      <dgm:spPr/>
      <dgm:t>
        <a:bodyPr/>
        <a:lstStyle/>
        <a:p>
          <a:pPr algn="just"/>
          <a:endParaRPr lang="tr-TR"/>
        </a:p>
      </dgm:t>
    </dgm:pt>
    <dgm:pt modelId="{20408597-BD9E-405D-BBC7-9BB7AEA5F7C9}" type="pres">
      <dgm:prSet presAssocID="{5381A0B9-F241-43F4-8341-FC304F0BC44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FC5A81A-6346-4706-AFA1-81D4F8C231D3}" type="pres">
      <dgm:prSet presAssocID="{28089666-7333-4989-88A7-666F9EFD7894}" presName="parentText" presStyleLbl="node1" presStyleIdx="0" presStyleCnt="3" custScaleY="63850" custLinFactY="-15824" custLinFactNeighborX="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CEDE8D1-A732-4255-950D-87CA058DE207}" type="pres">
      <dgm:prSet presAssocID="{FB67E13E-49B6-44B1-A74A-22206557F834}" presName="spacer" presStyleCnt="0"/>
      <dgm:spPr/>
    </dgm:pt>
    <dgm:pt modelId="{E2FBBA0E-62B5-457A-9BA9-3DFED5FF5D56}" type="pres">
      <dgm:prSet presAssocID="{FE3C3D38-F8CF-471C-A39D-1638A639A612}" presName="parentText" presStyleLbl="node1" presStyleIdx="1" presStyleCnt="3" custFlipVert="0" custScaleY="38811" custLinFactY="-264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C53FA63-801D-4994-AB37-97B542E5091B}" type="pres">
      <dgm:prSet presAssocID="{D5D3B025-9C3F-458C-ABF3-0CAB1A1D11F5}" presName="spacer" presStyleCnt="0"/>
      <dgm:spPr/>
    </dgm:pt>
    <dgm:pt modelId="{5C3CCDC0-78B9-4BC6-BD3A-6C092C20368F}" type="pres">
      <dgm:prSet presAssocID="{5738100D-70BD-4BEF-8424-7F724D096463}" presName="parentText" presStyleLbl="node1" presStyleIdx="2" presStyleCnt="3" custScaleY="85443" custLinFactNeighborY="-6483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DA90AFF-77CC-4959-B9D5-0234F3637AE7}" srcId="{5381A0B9-F241-43F4-8341-FC304F0BC444}" destId="{28089666-7333-4989-88A7-666F9EFD7894}" srcOrd="0" destOrd="0" parTransId="{0FB04981-B8B2-4754-8D42-8C52FD7E3C68}" sibTransId="{FB67E13E-49B6-44B1-A74A-22206557F834}"/>
    <dgm:cxn modelId="{502702B9-2131-468F-9C56-104148904695}" srcId="{5381A0B9-F241-43F4-8341-FC304F0BC444}" destId="{5738100D-70BD-4BEF-8424-7F724D096463}" srcOrd="2" destOrd="0" parTransId="{89862616-8647-41F1-B363-5331AD8326B2}" sibTransId="{86A1CEAF-D423-4F72-9520-EE3636B56EEC}"/>
    <dgm:cxn modelId="{49ED065F-A3DB-413D-825C-784933770EA1}" type="presOf" srcId="{5381A0B9-F241-43F4-8341-FC304F0BC444}" destId="{20408597-BD9E-405D-BBC7-9BB7AEA5F7C9}" srcOrd="0" destOrd="0" presId="urn:microsoft.com/office/officeart/2005/8/layout/vList2"/>
    <dgm:cxn modelId="{557C7AA1-C62B-4919-B05D-C94FEBC435BE}" type="presOf" srcId="{FE3C3D38-F8CF-471C-A39D-1638A639A612}" destId="{E2FBBA0E-62B5-457A-9BA9-3DFED5FF5D56}" srcOrd="0" destOrd="0" presId="urn:microsoft.com/office/officeart/2005/8/layout/vList2"/>
    <dgm:cxn modelId="{B4100883-726A-4B90-B365-B54069FDD5EA}" srcId="{5381A0B9-F241-43F4-8341-FC304F0BC444}" destId="{FE3C3D38-F8CF-471C-A39D-1638A639A612}" srcOrd="1" destOrd="0" parTransId="{4BF7570D-C6E4-4982-8962-DF9102D2FCE4}" sibTransId="{D5D3B025-9C3F-458C-ABF3-0CAB1A1D11F5}"/>
    <dgm:cxn modelId="{8944E2E3-C759-477F-B407-BABEBB6844F7}" type="presOf" srcId="{5738100D-70BD-4BEF-8424-7F724D096463}" destId="{5C3CCDC0-78B9-4BC6-BD3A-6C092C20368F}" srcOrd="0" destOrd="0" presId="urn:microsoft.com/office/officeart/2005/8/layout/vList2"/>
    <dgm:cxn modelId="{F6856792-8127-44A7-A4EF-16B8ABB3E448}" type="presOf" srcId="{28089666-7333-4989-88A7-666F9EFD7894}" destId="{4FC5A81A-6346-4706-AFA1-81D4F8C231D3}" srcOrd="0" destOrd="0" presId="urn:microsoft.com/office/officeart/2005/8/layout/vList2"/>
    <dgm:cxn modelId="{F1E40F12-705C-41CC-8540-F57D28238AD8}" type="presParOf" srcId="{20408597-BD9E-405D-BBC7-9BB7AEA5F7C9}" destId="{4FC5A81A-6346-4706-AFA1-81D4F8C231D3}" srcOrd="0" destOrd="0" presId="urn:microsoft.com/office/officeart/2005/8/layout/vList2"/>
    <dgm:cxn modelId="{54167BE6-330C-487B-922A-EE44C26EDD04}" type="presParOf" srcId="{20408597-BD9E-405D-BBC7-9BB7AEA5F7C9}" destId="{BCEDE8D1-A732-4255-950D-87CA058DE207}" srcOrd="1" destOrd="0" presId="urn:microsoft.com/office/officeart/2005/8/layout/vList2"/>
    <dgm:cxn modelId="{73A56307-E5DC-4FEA-97D5-A1E1D5E0E0F7}" type="presParOf" srcId="{20408597-BD9E-405D-BBC7-9BB7AEA5F7C9}" destId="{E2FBBA0E-62B5-457A-9BA9-3DFED5FF5D56}" srcOrd="2" destOrd="0" presId="urn:microsoft.com/office/officeart/2005/8/layout/vList2"/>
    <dgm:cxn modelId="{16E4CD05-EBE4-4D55-821C-7B792184FAD4}" type="presParOf" srcId="{20408597-BD9E-405D-BBC7-9BB7AEA5F7C9}" destId="{DC53FA63-801D-4994-AB37-97B542E5091B}" srcOrd="3" destOrd="0" presId="urn:microsoft.com/office/officeart/2005/8/layout/vList2"/>
    <dgm:cxn modelId="{13E9D5EB-3D53-4259-96B8-30A7E21DEC4C}" type="presParOf" srcId="{20408597-BD9E-405D-BBC7-9BB7AEA5F7C9}" destId="{5C3CCDC0-78B9-4BC6-BD3A-6C092C20368F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9C6C5D84-FC46-4622-888F-8178BB7D3EB0}" type="doc">
      <dgm:prSet loTypeId="urn:microsoft.com/office/officeart/2008/layout/PictureAccent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7D1EFC7B-1E5A-405F-9B14-CDA4E07233F6}">
      <dgm:prSet phldrT="[Metin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tr-T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Sağlığımızı korumak için satın aldığımız ürünlerde bir çok noktaya dikkat etmemiz gerekir.</a:t>
          </a:r>
        </a:p>
      </dgm:t>
    </dgm:pt>
    <dgm:pt modelId="{093F5E9C-B69A-4CE0-8266-14E1CBD8ED66}" type="parTrans" cxnId="{ACBA5F4B-47AB-46F2-9BEC-B1AAB50032D6}">
      <dgm:prSet/>
      <dgm:spPr/>
      <dgm:t>
        <a:bodyPr/>
        <a:lstStyle/>
        <a:p>
          <a:endParaRPr lang="tr-TR"/>
        </a:p>
      </dgm:t>
    </dgm:pt>
    <dgm:pt modelId="{0E7463D6-0B64-4978-99BB-2AB673B15944}" type="sibTrans" cxnId="{ACBA5F4B-47AB-46F2-9BEC-B1AAB50032D6}">
      <dgm:prSet/>
      <dgm:spPr/>
      <dgm:t>
        <a:bodyPr/>
        <a:lstStyle/>
        <a:p>
          <a:endParaRPr lang="tr-TR"/>
        </a:p>
      </dgm:t>
    </dgm:pt>
    <dgm:pt modelId="{224BAF1C-172A-47E1-A837-26392E4B6D53}">
      <dgm:prSet phldrT="[Metin]" custT="1"/>
      <dgm:spPr>
        <a:solidFill>
          <a:srgbClr val="0070C0"/>
        </a:solidFill>
      </dgm:spPr>
      <dgm:t>
        <a:bodyPr/>
        <a:lstStyle/>
        <a:p>
          <a:pPr algn="just"/>
          <a:r>
            <a:rPr lang="tr-TR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Sebze meyve alırken taze olmasına dikkat etmeliyiz.</a:t>
          </a:r>
        </a:p>
      </dgm:t>
    </dgm:pt>
    <dgm:pt modelId="{D0E520DD-767C-4421-A292-64D091894534}" type="parTrans" cxnId="{52D9B78D-0FD2-4064-B25F-C9F333B4C8CC}">
      <dgm:prSet/>
      <dgm:spPr/>
      <dgm:t>
        <a:bodyPr/>
        <a:lstStyle/>
        <a:p>
          <a:endParaRPr lang="tr-TR"/>
        </a:p>
      </dgm:t>
    </dgm:pt>
    <dgm:pt modelId="{E7340204-ED03-412D-9FCC-305FC6D846C4}" type="sibTrans" cxnId="{52D9B78D-0FD2-4064-B25F-C9F333B4C8CC}">
      <dgm:prSet/>
      <dgm:spPr/>
      <dgm:t>
        <a:bodyPr/>
        <a:lstStyle/>
        <a:p>
          <a:endParaRPr lang="tr-TR"/>
        </a:p>
      </dgm:t>
    </dgm:pt>
    <dgm:pt modelId="{E852950B-43DB-4D27-B284-92BB2C861103}">
      <dgm:prSet phldrT="[Metin]" custT="1"/>
      <dgm:spPr>
        <a:solidFill>
          <a:srgbClr val="FFCC00"/>
        </a:solidFill>
      </dgm:spPr>
      <dgm:t>
        <a:bodyPr/>
        <a:lstStyle/>
        <a:p>
          <a:pPr algn="just"/>
          <a:r>
            <a:rPr lang="tr-TR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Açıkta satılan yiyeceklerden almamalıyız.</a:t>
          </a:r>
        </a:p>
      </dgm:t>
    </dgm:pt>
    <dgm:pt modelId="{3603271C-8172-4676-83C2-ECD9C7B08C5F}" type="parTrans" cxnId="{4887DBB8-C983-4BC6-8FF6-A961E8B83C13}">
      <dgm:prSet/>
      <dgm:spPr/>
      <dgm:t>
        <a:bodyPr/>
        <a:lstStyle/>
        <a:p>
          <a:endParaRPr lang="tr-TR"/>
        </a:p>
      </dgm:t>
    </dgm:pt>
    <dgm:pt modelId="{EF58AF49-1E9D-49A8-9917-D2E9336540E8}" type="sibTrans" cxnId="{4887DBB8-C983-4BC6-8FF6-A961E8B83C13}">
      <dgm:prSet/>
      <dgm:spPr/>
      <dgm:t>
        <a:bodyPr/>
        <a:lstStyle/>
        <a:p>
          <a:endParaRPr lang="tr-TR"/>
        </a:p>
      </dgm:t>
    </dgm:pt>
    <dgm:pt modelId="{D21D54A3-AD51-456B-87E1-AAD4CB8BFCF5}">
      <dgm:prSet phldrT="[Metin]" custT="1"/>
      <dgm:spPr>
        <a:solidFill>
          <a:srgbClr val="FF0000"/>
        </a:solidFill>
      </dgm:spPr>
      <dgm:t>
        <a:bodyPr/>
        <a:lstStyle/>
        <a:p>
          <a:pPr algn="just"/>
          <a:r>
            <a:rPr lang="tr-TR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Çürümüş, bozulmuş yiyecekler almamalıyız.</a:t>
          </a:r>
        </a:p>
      </dgm:t>
    </dgm:pt>
    <dgm:pt modelId="{2AE85DB4-A74F-4047-B4F6-92E066E2F501}" type="parTrans" cxnId="{7AC4C58C-5140-4E63-A18C-44FFA94F365C}">
      <dgm:prSet/>
      <dgm:spPr/>
      <dgm:t>
        <a:bodyPr/>
        <a:lstStyle/>
        <a:p>
          <a:endParaRPr lang="tr-TR"/>
        </a:p>
      </dgm:t>
    </dgm:pt>
    <dgm:pt modelId="{34EBACB6-DA83-46C1-AF4F-B7D4E1504808}" type="sibTrans" cxnId="{7AC4C58C-5140-4E63-A18C-44FFA94F365C}">
      <dgm:prSet/>
      <dgm:spPr/>
      <dgm:t>
        <a:bodyPr/>
        <a:lstStyle/>
        <a:p>
          <a:endParaRPr lang="tr-TR"/>
        </a:p>
      </dgm:t>
    </dgm:pt>
    <dgm:pt modelId="{B04E8478-7646-45EA-99DF-1DA7C96EC755}">
      <dgm:prSet phldrT="[Metin]" custT="1"/>
      <dgm:spPr>
        <a:solidFill>
          <a:srgbClr val="FF99FF"/>
        </a:solidFill>
      </dgm:spPr>
      <dgm:t>
        <a:bodyPr/>
        <a:lstStyle/>
        <a:p>
          <a:pPr algn="just"/>
          <a:r>
            <a:rPr lang="tr-TR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Yiceklerimizi bozulmadan uzun süre korumak için buzdolabı, dondurucu gibi cihazlarda uygun koşullarda saklamalıyız.</a:t>
          </a:r>
        </a:p>
      </dgm:t>
    </dgm:pt>
    <dgm:pt modelId="{73577B6D-09DA-4A91-B7EF-255666C97E18}" type="parTrans" cxnId="{A4B4B1DB-9EF3-447D-AFAD-BC4A0FD7898B}">
      <dgm:prSet/>
      <dgm:spPr/>
      <dgm:t>
        <a:bodyPr/>
        <a:lstStyle/>
        <a:p>
          <a:endParaRPr lang="tr-TR"/>
        </a:p>
      </dgm:t>
    </dgm:pt>
    <dgm:pt modelId="{6F17F7C5-2556-4164-8F57-17A5379C1977}" type="sibTrans" cxnId="{A4B4B1DB-9EF3-447D-AFAD-BC4A0FD7898B}">
      <dgm:prSet/>
      <dgm:spPr/>
      <dgm:t>
        <a:bodyPr/>
        <a:lstStyle/>
        <a:p>
          <a:endParaRPr lang="tr-TR"/>
        </a:p>
      </dgm:t>
    </dgm:pt>
    <dgm:pt modelId="{AA4AEA57-2842-4DE8-9809-DD2265C54905}" type="pres">
      <dgm:prSet presAssocID="{9C6C5D84-FC46-4622-888F-8178BB7D3EB0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2EF6EAFD-EA32-4417-91B5-FB71350FB6C6}" type="pres">
      <dgm:prSet presAssocID="{7D1EFC7B-1E5A-405F-9B14-CDA4E07233F6}" presName="root" presStyleCnt="0">
        <dgm:presLayoutVars>
          <dgm:chMax/>
          <dgm:chPref val="4"/>
        </dgm:presLayoutVars>
      </dgm:prSet>
      <dgm:spPr/>
    </dgm:pt>
    <dgm:pt modelId="{DFB46F98-DC1F-47B3-95F0-C68271DA3B0A}" type="pres">
      <dgm:prSet presAssocID="{7D1EFC7B-1E5A-405F-9B14-CDA4E07233F6}" presName="rootComposite" presStyleCnt="0">
        <dgm:presLayoutVars/>
      </dgm:prSet>
      <dgm:spPr/>
    </dgm:pt>
    <dgm:pt modelId="{317E20CD-8D30-402D-BAAC-73E8B8DB128C}" type="pres">
      <dgm:prSet presAssocID="{7D1EFC7B-1E5A-405F-9B14-CDA4E07233F6}" presName="rootText" presStyleLbl="node0" presStyleIdx="0" presStyleCnt="1" custScaleX="177173" custScaleY="107393">
        <dgm:presLayoutVars>
          <dgm:chMax/>
          <dgm:chPref val="4"/>
        </dgm:presLayoutVars>
      </dgm:prSet>
      <dgm:spPr/>
      <dgm:t>
        <a:bodyPr/>
        <a:lstStyle/>
        <a:p>
          <a:endParaRPr lang="tr-TR"/>
        </a:p>
      </dgm:t>
    </dgm:pt>
    <dgm:pt modelId="{40B2E17E-79FD-4452-99EA-FCE778264CA3}" type="pres">
      <dgm:prSet presAssocID="{7D1EFC7B-1E5A-405F-9B14-CDA4E07233F6}" presName="childShape" presStyleCnt="0">
        <dgm:presLayoutVars>
          <dgm:chMax val="0"/>
          <dgm:chPref val="0"/>
        </dgm:presLayoutVars>
      </dgm:prSet>
      <dgm:spPr/>
    </dgm:pt>
    <dgm:pt modelId="{69508210-1FD6-4106-BBB1-AED199E01526}" type="pres">
      <dgm:prSet presAssocID="{224BAF1C-172A-47E1-A837-26392E4B6D53}" presName="childComposite" presStyleCnt="0">
        <dgm:presLayoutVars>
          <dgm:chMax val="0"/>
          <dgm:chPref val="0"/>
        </dgm:presLayoutVars>
      </dgm:prSet>
      <dgm:spPr/>
    </dgm:pt>
    <dgm:pt modelId="{6FCBC114-CBC8-4FA9-8C9C-16EEEE491E36}" type="pres">
      <dgm:prSet presAssocID="{224BAF1C-172A-47E1-A837-26392E4B6D53}" presName="Image" presStyleLbl="node1" presStyleIdx="0" presStyleCnt="4" custScaleX="208956" custScaleY="141935" custLinFactX="-17122" custLinFactNeighborX="-100000" custLinFactNeighborY="-580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  <dgm:t>
        <a:bodyPr/>
        <a:lstStyle/>
        <a:p>
          <a:endParaRPr lang="tr-TR"/>
        </a:p>
      </dgm:t>
    </dgm:pt>
    <dgm:pt modelId="{8C7EA426-42FC-40EE-A3C3-869DEDCF0B23}" type="pres">
      <dgm:prSet presAssocID="{224BAF1C-172A-47E1-A837-26392E4B6D53}" presName="childText" presStyleLbl="lnNode1" presStyleIdx="0" presStyleCnt="4" custScaleX="173752" custScaleY="145668" custLinFactNeighborX="26983" custLinFactNeighborY="-430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3BA1187-EBA8-4094-A2FE-EBF3A4EC1D42}" type="pres">
      <dgm:prSet presAssocID="{D21D54A3-AD51-456B-87E1-AAD4CB8BFCF5}" presName="childComposite" presStyleCnt="0">
        <dgm:presLayoutVars>
          <dgm:chMax val="0"/>
          <dgm:chPref val="0"/>
        </dgm:presLayoutVars>
      </dgm:prSet>
      <dgm:spPr/>
    </dgm:pt>
    <dgm:pt modelId="{9EA0464B-F62B-4DA0-B150-E43D7ECD83B1}" type="pres">
      <dgm:prSet presAssocID="{D21D54A3-AD51-456B-87E1-AAD4CB8BFCF5}" presName="Image" presStyleLbl="node1" presStyleIdx="1" presStyleCnt="4" custScaleX="208956" custScaleY="141935" custLinFactX="-17122" custLinFactNeighborX="-100000" custLinFactNeighborY="-1938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</dgm:spPr>
      <dgm:t>
        <a:bodyPr/>
        <a:lstStyle/>
        <a:p>
          <a:endParaRPr lang="tr-TR"/>
        </a:p>
      </dgm:t>
    </dgm:pt>
    <dgm:pt modelId="{48F26CAD-15DD-44C2-B9D3-47A47B0CB1C3}" type="pres">
      <dgm:prSet presAssocID="{D21D54A3-AD51-456B-87E1-AAD4CB8BFCF5}" presName="childText" presStyleLbl="lnNode1" presStyleIdx="1" presStyleCnt="4" custScaleX="173752" custScaleY="145668" custLinFactNeighborX="26983" custLinFactNeighborY="-7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C6CF44E-A4CC-40DD-A92E-5A275E293E2A}" type="pres">
      <dgm:prSet presAssocID="{E852950B-43DB-4D27-B284-92BB2C861103}" presName="childComposite" presStyleCnt="0">
        <dgm:presLayoutVars>
          <dgm:chMax val="0"/>
          <dgm:chPref val="0"/>
        </dgm:presLayoutVars>
      </dgm:prSet>
      <dgm:spPr/>
    </dgm:pt>
    <dgm:pt modelId="{BDBAED96-2BEE-4464-83BE-A472C3AFD2D5}" type="pres">
      <dgm:prSet presAssocID="{E852950B-43DB-4D27-B284-92BB2C861103}" presName="Image" presStyleLbl="node1" presStyleIdx="2" presStyleCnt="4" custScaleX="208956" custScaleY="141935" custLinFactX="-17122" custLinFactNeighborX="-100000" custLinFactNeighborY="2291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  <dgm:t>
        <a:bodyPr/>
        <a:lstStyle/>
        <a:p>
          <a:endParaRPr lang="tr-TR"/>
        </a:p>
      </dgm:t>
    </dgm:pt>
    <dgm:pt modelId="{294A4766-406E-43B8-8DE6-D597DC79A92F}" type="pres">
      <dgm:prSet presAssocID="{E852950B-43DB-4D27-B284-92BB2C861103}" presName="childText" presStyleLbl="lnNode1" presStyleIdx="2" presStyleCnt="4" custScaleX="173752" custScaleY="145668" custLinFactNeighborX="26983" custLinFactNeighborY="415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FEB19B1-E987-4973-BB73-1B1FEE346156}" type="pres">
      <dgm:prSet presAssocID="{B04E8478-7646-45EA-99DF-1DA7C96EC755}" presName="childComposite" presStyleCnt="0">
        <dgm:presLayoutVars>
          <dgm:chMax val="0"/>
          <dgm:chPref val="0"/>
        </dgm:presLayoutVars>
      </dgm:prSet>
      <dgm:spPr/>
    </dgm:pt>
    <dgm:pt modelId="{B3E200BC-97C7-4BA3-A6DE-9C14A1CEF91B}" type="pres">
      <dgm:prSet presAssocID="{B04E8478-7646-45EA-99DF-1DA7C96EC755}" presName="Image" presStyleLbl="node1" presStyleIdx="3" presStyleCnt="4" custScaleX="208956" custScaleY="141935" custLinFactX="-17122" custLinFactNeighborX="-100000" custLinFactNeighborY="6520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  <dgm:t>
        <a:bodyPr/>
        <a:lstStyle/>
        <a:p>
          <a:endParaRPr lang="tr-TR"/>
        </a:p>
      </dgm:t>
    </dgm:pt>
    <dgm:pt modelId="{B81498AD-5137-4226-8977-D4C3E1A2C308}" type="pres">
      <dgm:prSet presAssocID="{B04E8478-7646-45EA-99DF-1DA7C96EC755}" presName="childText" presStyleLbl="lnNode1" presStyleIdx="3" presStyleCnt="4" custScaleX="173752" custScaleY="145668" custLinFactNeighborX="26983" custLinFactNeighborY="29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4B4B1DB-9EF3-447D-AFAD-BC4A0FD7898B}" srcId="{7D1EFC7B-1E5A-405F-9B14-CDA4E07233F6}" destId="{B04E8478-7646-45EA-99DF-1DA7C96EC755}" srcOrd="3" destOrd="0" parTransId="{73577B6D-09DA-4A91-B7EF-255666C97E18}" sibTransId="{6F17F7C5-2556-4164-8F57-17A5379C1977}"/>
    <dgm:cxn modelId="{44407FFA-017D-453A-B101-DDDBAFFFD859}" type="presOf" srcId="{D21D54A3-AD51-456B-87E1-AAD4CB8BFCF5}" destId="{48F26CAD-15DD-44C2-B9D3-47A47B0CB1C3}" srcOrd="0" destOrd="0" presId="urn:microsoft.com/office/officeart/2008/layout/PictureAccentList"/>
    <dgm:cxn modelId="{4887DBB8-C983-4BC6-8FF6-A961E8B83C13}" srcId="{7D1EFC7B-1E5A-405F-9B14-CDA4E07233F6}" destId="{E852950B-43DB-4D27-B284-92BB2C861103}" srcOrd="2" destOrd="0" parTransId="{3603271C-8172-4676-83C2-ECD9C7B08C5F}" sibTransId="{EF58AF49-1E9D-49A8-9917-D2E9336540E8}"/>
    <dgm:cxn modelId="{9516BDF7-6CFF-4F62-BB81-48CDB79F39E2}" type="presOf" srcId="{B04E8478-7646-45EA-99DF-1DA7C96EC755}" destId="{B81498AD-5137-4226-8977-D4C3E1A2C308}" srcOrd="0" destOrd="0" presId="urn:microsoft.com/office/officeart/2008/layout/PictureAccentList"/>
    <dgm:cxn modelId="{535E4D79-B346-4E70-A924-4091EC2508C1}" type="presOf" srcId="{224BAF1C-172A-47E1-A837-26392E4B6D53}" destId="{8C7EA426-42FC-40EE-A3C3-869DEDCF0B23}" srcOrd="0" destOrd="0" presId="urn:microsoft.com/office/officeart/2008/layout/PictureAccentList"/>
    <dgm:cxn modelId="{711F8681-C959-4170-B1B2-E2136E55BF2B}" type="presOf" srcId="{E852950B-43DB-4D27-B284-92BB2C861103}" destId="{294A4766-406E-43B8-8DE6-D597DC79A92F}" srcOrd="0" destOrd="0" presId="urn:microsoft.com/office/officeart/2008/layout/PictureAccentList"/>
    <dgm:cxn modelId="{7AC4C58C-5140-4E63-A18C-44FFA94F365C}" srcId="{7D1EFC7B-1E5A-405F-9B14-CDA4E07233F6}" destId="{D21D54A3-AD51-456B-87E1-AAD4CB8BFCF5}" srcOrd="1" destOrd="0" parTransId="{2AE85DB4-A74F-4047-B4F6-92E066E2F501}" sibTransId="{34EBACB6-DA83-46C1-AF4F-B7D4E1504808}"/>
    <dgm:cxn modelId="{ACBA5F4B-47AB-46F2-9BEC-B1AAB50032D6}" srcId="{9C6C5D84-FC46-4622-888F-8178BB7D3EB0}" destId="{7D1EFC7B-1E5A-405F-9B14-CDA4E07233F6}" srcOrd="0" destOrd="0" parTransId="{093F5E9C-B69A-4CE0-8266-14E1CBD8ED66}" sibTransId="{0E7463D6-0B64-4978-99BB-2AB673B15944}"/>
    <dgm:cxn modelId="{79C0227E-67D3-4506-91CE-AD6CA6B628AB}" type="presOf" srcId="{7D1EFC7B-1E5A-405F-9B14-CDA4E07233F6}" destId="{317E20CD-8D30-402D-BAAC-73E8B8DB128C}" srcOrd="0" destOrd="0" presId="urn:microsoft.com/office/officeart/2008/layout/PictureAccentList"/>
    <dgm:cxn modelId="{52D9B78D-0FD2-4064-B25F-C9F333B4C8CC}" srcId="{7D1EFC7B-1E5A-405F-9B14-CDA4E07233F6}" destId="{224BAF1C-172A-47E1-A837-26392E4B6D53}" srcOrd="0" destOrd="0" parTransId="{D0E520DD-767C-4421-A292-64D091894534}" sibTransId="{E7340204-ED03-412D-9FCC-305FC6D846C4}"/>
    <dgm:cxn modelId="{5E6096BF-2028-4448-B450-BFAE5F31EFDD}" type="presOf" srcId="{9C6C5D84-FC46-4622-888F-8178BB7D3EB0}" destId="{AA4AEA57-2842-4DE8-9809-DD2265C54905}" srcOrd="0" destOrd="0" presId="urn:microsoft.com/office/officeart/2008/layout/PictureAccentList"/>
    <dgm:cxn modelId="{F630BD5F-6871-412F-AF9B-6BB614E6966E}" type="presParOf" srcId="{AA4AEA57-2842-4DE8-9809-DD2265C54905}" destId="{2EF6EAFD-EA32-4417-91B5-FB71350FB6C6}" srcOrd="0" destOrd="0" presId="urn:microsoft.com/office/officeart/2008/layout/PictureAccentList"/>
    <dgm:cxn modelId="{13E56D4C-FD7E-43DB-85E3-1965FAABA618}" type="presParOf" srcId="{2EF6EAFD-EA32-4417-91B5-FB71350FB6C6}" destId="{DFB46F98-DC1F-47B3-95F0-C68271DA3B0A}" srcOrd="0" destOrd="0" presId="urn:microsoft.com/office/officeart/2008/layout/PictureAccentList"/>
    <dgm:cxn modelId="{0FF6E41F-E0A3-4CBE-B60D-7C221E392B02}" type="presParOf" srcId="{DFB46F98-DC1F-47B3-95F0-C68271DA3B0A}" destId="{317E20CD-8D30-402D-BAAC-73E8B8DB128C}" srcOrd="0" destOrd="0" presId="urn:microsoft.com/office/officeart/2008/layout/PictureAccentList"/>
    <dgm:cxn modelId="{997C2E47-DAA3-418F-AFA0-E40FE8F2DCE5}" type="presParOf" srcId="{2EF6EAFD-EA32-4417-91B5-FB71350FB6C6}" destId="{40B2E17E-79FD-4452-99EA-FCE778264CA3}" srcOrd="1" destOrd="0" presId="urn:microsoft.com/office/officeart/2008/layout/PictureAccentList"/>
    <dgm:cxn modelId="{F9D44AEF-1B24-4CC1-8095-DF03A681279F}" type="presParOf" srcId="{40B2E17E-79FD-4452-99EA-FCE778264CA3}" destId="{69508210-1FD6-4106-BBB1-AED199E01526}" srcOrd="0" destOrd="0" presId="urn:microsoft.com/office/officeart/2008/layout/PictureAccentList"/>
    <dgm:cxn modelId="{BA44B3F0-F436-49C3-9623-EFD11416389B}" type="presParOf" srcId="{69508210-1FD6-4106-BBB1-AED199E01526}" destId="{6FCBC114-CBC8-4FA9-8C9C-16EEEE491E36}" srcOrd="0" destOrd="0" presId="urn:microsoft.com/office/officeart/2008/layout/PictureAccentList"/>
    <dgm:cxn modelId="{7670305C-1ED4-4883-BDE3-9CD8B663477C}" type="presParOf" srcId="{69508210-1FD6-4106-BBB1-AED199E01526}" destId="{8C7EA426-42FC-40EE-A3C3-869DEDCF0B23}" srcOrd="1" destOrd="0" presId="urn:microsoft.com/office/officeart/2008/layout/PictureAccentList"/>
    <dgm:cxn modelId="{30DAFA78-7724-4F05-AD7A-F910A4F68A76}" type="presParOf" srcId="{40B2E17E-79FD-4452-99EA-FCE778264CA3}" destId="{83BA1187-EBA8-4094-A2FE-EBF3A4EC1D42}" srcOrd="1" destOrd="0" presId="urn:microsoft.com/office/officeart/2008/layout/PictureAccentList"/>
    <dgm:cxn modelId="{011C28DA-8F91-46DA-AB09-43FA60972047}" type="presParOf" srcId="{83BA1187-EBA8-4094-A2FE-EBF3A4EC1D42}" destId="{9EA0464B-F62B-4DA0-B150-E43D7ECD83B1}" srcOrd="0" destOrd="0" presId="urn:microsoft.com/office/officeart/2008/layout/PictureAccentList"/>
    <dgm:cxn modelId="{8F4984B5-6AFE-44FB-B901-9352BFD43044}" type="presParOf" srcId="{83BA1187-EBA8-4094-A2FE-EBF3A4EC1D42}" destId="{48F26CAD-15DD-44C2-B9D3-47A47B0CB1C3}" srcOrd="1" destOrd="0" presId="urn:microsoft.com/office/officeart/2008/layout/PictureAccentList"/>
    <dgm:cxn modelId="{7CE01CF4-96E9-49C7-B779-F67A413933B1}" type="presParOf" srcId="{40B2E17E-79FD-4452-99EA-FCE778264CA3}" destId="{CC6CF44E-A4CC-40DD-A92E-5A275E293E2A}" srcOrd="2" destOrd="0" presId="urn:microsoft.com/office/officeart/2008/layout/PictureAccentList"/>
    <dgm:cxn modelId="{A7229029-913A-463F-A56E-0CD2D309B392}" type="presParOf" srcId="{CC6CF44E-A4CC-40DD-A92E-5A275E293E2A}" destId="{BDBAED96-2BEE-4464-83BE-A472C3AFD2D5}" srcOrd="0" destOrd="0" presId="urn:microsoft.com/office/officeart/2008/layout/PictureAccentList"/>
    <dgm:cxn modelId="{78ED71D5-4244-4F1B-9923-874EBE2B8277}" type="presParOf" srcId="{CC6CF44E-A4CC-40DD-A92E-5A275E293E2A}" destId="{294A4766-406E-43B8-8DE6-D597DC79A92F}" srcOrd="1" destOrd="0" presId="urn:microsoft.com/office/officeart/2008/layout/PictureAccentList"/>
    <dgm:cxn modelId="{F6056ECE-9F19-4B97-A458-921283DC638B}" type="presParOf" srcId="{40B2E17E-79FD-4452-99EA-FCE778264CA3}" destId="{2FEB19B1-E987-4973-BB73-1B1FEE346156}" srcOrd="3" destOrd="0" presId="urn:microsoft.com/office/officeart/2008/layout/PictureAccentList"/>
    <dgm:cxn modelId="{E9DD6269-55C3-4564-9A3A-B7C301E924C1}" type="presParOf" srcId="{2FEB19B1-E987-4973-BB73-1B1FEE346156}" destId="{B3E200BC-97C7-4BA3-A6DE-9C14A1CEF91B}" srcOrd="0" destOrd="0" presId="urn:microsoft.com/office/officeart/2008/layout/PictureAccentList"/>
    <dgm:cxn modelId="{715228F4-81CA-4451-921A-3E629FF7888D}" type="presParOf" srcId="{2FEB19B1-E987-4973-BB73-1B1FEE346156}" destId="{B81498AD-5137-4226-8977-D4C3E1A2C308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9C6C5D84-FC46-4622-888F-8178BB7D3EB0}" type="doc">
      <dgm:prSet loTypeId="urn:microsoft.com/office/officeart/2008/layout/PictureAccent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7D1EFC7B-1E5A-405F-9B14-CDA4E07233F6}">
      <dgm:prSet phldrT="[Metin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tr-T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Sağlığımızı korumak için satın aldığımız ürünlerde bir çok noktaya dikkat etmemiz gerekir.</a:t>
          </a:r>
        </a:p>
      </dgm:t>
    </dgm:pt>
    <dgm:pt modelId="{093F5E9C-B69A-4CE0-8266-14E1CBD8ED66}" type="parTrans" cxnId="{ACBA5F4B-47AB-46F2-9BEC-B1AAB50032D6}">
      <dgm:prSet/>
      <dgm:spPr/>
      <dgm:t>
        <a:bodyPr/>
        <a:lstStyle/>
        <a:p>
          <a:endParaRPr lang="tr-TR"/>
        </a:p>
      </dgm:t>
    </dgm:pt>
    <dgm:pt modelId="{0E7463D6-0B64-4978-99BB-2AB673B15944}" type="sibTrans" cxnId="{ACBA5F4B-47AB-46F2-9BEC-B1AAB50032D6}">
      <dgm:prSet/>
      <dgm:spPr/>
      <dgm:t>
        <a:bodyPr/>
        <a:lstStyle/>
        <a:p>
          <a:endParaRPr lang="tr-TR"/>
        </a:p>
      </dgm:t>
    </dgm:pt>
    <dgm:pt modelId="{224BAF1C-172A-47E1-A837-26392E4B6D53}">
      <dgm:prSet phldrT="[Metin]" custT="1"/>
      <dgm:spPr>
        <a:solidFill>
          <a:srgbClr val="0070C0"/>
        </a:solidFill>
      </dgm:spPr>
      <dgm:t>
        <a:bodyPr/>
        <a:lstStyle/>
        <a:p>
          <a:pPr algn="just"/>
          <a:r>
            <a:rPr lang="tr-TR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Paketi yıpranmış, delinmiş yiyecekleri almamalıyız.</a:t>
          </a:r>
        </a:p>
      </dgm:t>
    </dgm:pt>
    <dgm:pt modelId="{D0E520DD-767C-4421-A292-64D091894534}" type="parTrans" cxnId="{52D9B78D-0FD2-4064-B25F-C9F333B4C8CC}">
      <dgm:prSet/>
      <dgm:spPr/>
      <dgm:t>
        <a:bodyPr/>
        <a:lstStyle/>
        <a:p>
          <a:endParaRPr lang="tr-TR"/>
        </a:p>
      </dgm:t>
    </dgm:pt>
    <dgm:pt modelId="{E7340204-ED03-412D-9FCC-305FC6D846C4}" type="sibTrans" cxnId="{52D9B78D-0FD2-4064-B25F-C9F333B4C8CC}">
      <dgm:prSet/>
      <dgm:spPr/>
      <dgm:t>
        <a:bodyPr/>
        <a:lstStyle/>
        <a:p>
          <a:endParaRPr lang="tr-TR"/>
        </a:p>
      </dgm:t>
    </dgm:pt>
    <dgm:pt modelId="{E852950B-43DB-4D27-B284-92BB2C861103}">
      <dgm:prSet phldrT="[Metin]" custT="1"/>
      <dgm:spPr>
        <a:solidFill>
          <a:srgbClr val="FFCC00"/>
        </a:solidFill>
      </dgm:spPr>
      <dgm:t>
        <a:bodyPr/>
        <a:lstStyle/>
        <a:p>
          <a:pPr algn="just"/>
          <a:r>
            <a:rPr lang="tr-TR" sz="29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Satın aldığımız besinlerin son kullanma tarihine dikkat etmeliyiz.</a:t>
          </a:r>
        </a:p>
      </dgm:t>
    </dgm:pt>
    <dgm:pt modelId="{3603271C-8172-4676-83C2-ECD9C7B08C5F}" type="parTrans" cxnId="{4887DBB8-C983-4BC6-8FF6-A961E8B83C13}">
      <dgm:prSet/>
      <dgm:spPr/>
      <dgm:t>
        <a:bodyPr/>
        <a:lstStyle/>
        <a:p>
          <a:endParaRPr lang="tr-TR"/>
        </a:p>
      </dgm:t>
    </dgm:pt>
    <dgm:pt modelId="{EF58AF49-1E9D-49A8-9917-D2E9336540E8}" type="sibTrans" cxnId="{4887DBB8-C983-4BC6-8FF6-A961E8B83C13}">
      <dgm:prSet/>
      <dgm:spPr/>
      <dgm:t>
        <a:bodyPr/>
        <a:lstStyle/>
        <a:p>
          <a:endParaRPr lang="tr-TR"/>
        </a:p>
      </dgm:t>
    </dgm:pt>
    <dgm:pt modelId="{D21D54A3-AD51-456B-87E1-AAD4CB8BFCF5}">
      <dgm:prSet phldrT="[Metin]" custT="1"/>
      <dgm:spPr>
        <a:solidFill>
          <a:srgbClr val="FF0000"/>
        </a:solidFill>
      </dgm:spPr>
      <dgm:t>
        <a:bodyPr/>
        <a:lstStyle/>
        <a:p>
          <a:pPr algn="just"/>
          <a:r>
            <a:rPr lang="tr-TR" sz="3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Yiyeceklerimizi tüketmeden önce mutlaka iyice yıkamalıyız.</a:t>
          </a:r>
        </a:p>
      </dgm:t>
    </dgm:pt>
    <dgm:pt modelId="{2AE85DB4-A74F-4047-B4F6-92E066E2F501}" type="parTrans" cxnId="{7AC4C58C-5140-4E63-A18C-44FFA94F365C}">
      <dgm:prSet/>
      <dgm:spPr/>
      <dgm:t>
        <a:bodyPr/>
        <a:lstStyle/>
        <a:p>
          <a:endParaRPr lang="tr-TR"/>
        </a:p>
      </dgm:t>
    </dgm:pt>
    <dgm:pt modelId="{34EBACB6-DA83-46C1-AF4F-B7D4E1504808}" type="sibTrans" cxnId="{7AC4C58C-5140-4E63-A18C-44FFA94F365C}">
      <dgm:prSet/>
      <dgm:spPr/>
      <dgm:t>
        <a:bodyPr/>
        <a:lstStyle/>
        <a:p>
          <a:endParaRPr lang="tr-TR"/>
        </a:p>
      </dgm:t>
    </dgm:pt>
    <dgm:pt modelId="{B04E8478-7646-45EA-99DF-1DA7C96EC755}">
      <dgm:prSet phldrT="[Metin]" custT="1"/>
      <dgm:spPr>
        <a:solidFill>
          <a:srgbClr val="FF99FF"/>
        </a:solidFill>
      </dgm:spPr>
      <dgm:t>
        <a:bodyPr/>
        <a:lstStyle/>
        <a:p>
          <a:pPr algn="just"/>
          <a:r>
            <a:rPr lang="tr-TR" sz="23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Temiz olmayan, sağlıksız besin maddelerini tükettiğimizde hastalıklara neden olan mikropları vücudumuza almış oluruz.</a:t>
          </a:r>
        </a:p>
      </dgm:t>
    </dgm:pt>
    <dgm:pt modelId="{73577B6D-09DA-4A91-B7EF-255666C97E18}" type="parTrans" cxnId="{A4B4B1DB-9EF3-447D-AFAD-BC4A0FD7898B}">
      <dgm:prSet/>
      <dgm:spPr/>
      <dgm:t>
        <a:bodyPr/>
        <a:lstStyle/>
        <a:p>
          <a:endParaRPr lang="tr-TR"/>
        </a:p>
      </dgm:t>
    </dgm:pt>
    <dgm:pt modelId="{6F17F7C5-2556-4164-8F57-17A5379C1977}" type="sibTrans" cxnId="{A4B4B1DB-9EF3-447D-AFAD-BC4A0FD7898B}">
      <dgm:prSet/>
      <dgm:spPr/>
      <dgm:t>
        <a:bodyPr/>
        <a:lstStyle/>
        <a:p>
          <a:endParaRPr lang="tr-TR"/>
        </a:p>
      </dgm:t>
    </dgm:pt>
    <dgm:pt modelId="{AA4AEA57-2842-4DE8-9809-DD2265C54905}" type="pres">
      <dgm:prSet presAssocID="{9C6C5D84-FC46-4622-888F-8178BB7D3EB0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2EF6EAFD-EA32-4417-91B5-FB71350FB6C6}" type="pres">
      <dgm:prSet presAssocID="{7D1EFC7B-1E5A-405F-9B14-CDA4E07233F6}" presName="root" presStyleCnt="0">
        <dgm:presLayoutVars>
          <dgm:chMax/>
          <dgm:chPref val="4"/>
        </dgm:presLayoutVars>
      </dgm:prSet>
      <dgm:spPr/>
    </dgm:pt>
    <dgm:pt modelId="{DFB46F98-DC1F-47B3-95F0-C68271DA3B0A}" type="pres">
      <dgm:prSet presAssocID="{7D1EFC7B-1E5A-405F-9B14-CDA4E07233F6}" presName="rootComposite" presStyleCnt="0">
        <dgm:presLayoutVars/>
      </dgm:prSet>
      <dgm:spPr/>
    </dgm:pt>
    <dgm:pt modelId="{317E20CD-8D30-402D-BAAC-73E8B8DB128C}" type="pres">
      <dgm:prSet presAssocID="{7D1EFC7B-1E5A-405F-9B14-CDA4E07233F6}" presName="rootText" presStyleLbl="node0" presStyleIdx="0" presStyleCnt="1" custScaleX="177173" custScaleY="107393">
        <dgm:presLayoutVars>
          <dgm:chMax/>
          <dgm:chPref val="4"/>
        </dgm:presLayoutVars>
      </dgm:prSet>
      <dgm:spPr/>
      <dgm:t>
        <a:bodyPr/>
        <a:lstStyle/>
        <a:p>
          <a:endParaRPr lang="tr-TR"/>
        </a:p>
      </dgm:t>
    </dgm:pt>
    <dgm:pt modelId="{40B2E17E-79FD-4452-99EA-FCE778264CA3}" type="pres">
      <dgm:prSet presAssocID="{7D1EFC7B-1E5A-405F-9B14-CDA4E07233F6}" presName="childShape" presStyleCnt="0">
        <dgm:presLayoutVars>
          <dgm:chMax val="0"/>
          <dgm:chPref val="0"/>
        </dgm:presLayoutVars>
      </dgm:prSet>
      <dgm:spPr/>
    </dgm:pt>
    <dgm:pt modelId="{69508210-1FD6-4106-BBB1-AED199E01526}" type="pres">
      <dgm:prSet presAssocID="{224BAF1C-172A-47E1-A837-26392E4B6D53}" presName="childComposite" presStyleCnt="0">
        <dgm:presLayoutVars>
          <dgm:chMax val="0"/>
          <dgm:chPref val="0"/>
        </dgm:presLayoutVars>
      </dgm:prSet>
      <dgm:spPr/>
    </dgm:pt>
    <dgm:pt modelId="{6FCBC114-CBC8-4FA9-8C9C-16EEEE491E36}" type="pres">
      <dgm:prSet presAssocID="{224BAF1C-172A-47E1-A837-26392E4B6D53}" presName="Image" presStyleLbl="node1" presStyleIdx="0" presStyleCnt="4" custScaleX="208956" custScaleY="141935" custLinFactX="-17122" custLinFactNeighborX="-100000" custLinFactNeighborY="-580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</dgm:spPr>
      <dgm:t>
        <a:bodyPr/>
        <a:lstStyle/>
        <a:p>
          <a:endParaRPr lang="tr-TR"/>
        </a:p>
      </dgm:t>
    </dgm:pt>
    <dgm:pt modelId="{8C7EA426-42FC-40EE-A3C3-869DEDCF0B23}" type="pres">
      <dgm:prSet presAssocID="{224BAF1C-172A-47E1-A837-26392E4B6D53}" presName="childText" presStyleLbl="lnNode1" presStyleIdx="0" presStyleCnt="4" custScaleX="173752" custScaleY="145668" custLinFactNeighborX="26983" custLinFactNeighborY="-430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3BA1187-EBA8-4094-A2FE-EBF3A4EC1D42}" type="pres">
      <dgm:prSet presAssocID="{D21D54A3-AD51-456B-87E1-AAD4CB8BFCF5}" presName="childComposite" presStyleCnt="0">
        <dgm:presLayoutVars>
          <dgm:chMax val="0"/>
          <dgm:chPref val="0"/>
        </dgm:presLayoutVars>
      </dgm:prSet>
      <dgm:spPr/>
    </dgm:pt>
    <dgm:pt modelId="{9EA0464B-F62B-4DA0-B150-E43D7ECD83B1}" type="pres">
      <dgm:prSet presAssocID="{D21D54A3-AD51-456B-87E1-AAD4CB8BFCF5}" presName="Image" presStyleLbl="node1" presStyleIdx="1" presStyleCnt="4" custScaleX="208956" custScaleY="141935" custLinFactX="-17122" custLinFactNeighborX="-100000" custLinFactNeighborY="-1938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  <dgm:t>
        <a:bodyPr/>
        <a:lstStyle/>
        <a:p>
          <a:endParaRPr lang="tr-TR"/>
        </a:p>
      </dgm:t>
    </dgm:pt>
    <dgm:pt modelId="{48F26CAD-15DD-44C2-B9D3-47A47B0CB1C3}" type="pres">
      <dgm:prSet presAssocID="{D21D54A3-AD51-456B-87E1-AAD4CB8BFCF5}" presName="childText" presStyleLbl="lnNode1" presStyleIdx="1" presStyleCnt="4" custScaleX="173752" custScaleY="145668" custLinFactNeighborX="26983" custLinFactNeighborY="-7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C6CF44E-A4CC-40DD-A92E-5A275E293E2A}" type="pres">
      <dgm:prSet presAssocID="{E852950B-43DB-4D27-B284-92BB2C861103}" presName="childComposite" presStyleCnt="0">
        <dgm:presLayoutVars>
          <dgm:chMax val="0"/>
          <dgm:chPref val="0"/>
        </dgm:presLayoutVars>
      </dgm:prSet>
      <dgm:spPr/>
    </dgm:pt>
    <dgm:pt modelId="{BDBAED96-2BEE-4464-83BE-A472C3AFD2D5}" type="pres">
      <dgm:prSet presAssocID="{E852950B-43DB-4D27-B284-92BB2C861103}" presName="Image" presStyleLbl="node1" presStyleIdx="2" presStyleCnt="4" custScaleX="208956" custScaleY="141935" custLinFactX="-17122" custLinFactNeighborX="-100000" custLinFactNeighborY="2291"/>
      <dgm:spPr>
        <a:blipFill>
          <a:blip xmlns:r="http://schemas.openxmlformats.org/officeDocument/2006/relationships"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  <dgm:t>
        <a:bodyPr/>
        <a:lstStyle/>
        <a:p>
          <a:endParaRPr lang="tr-TR"/>
        </a:p>
      </dgm:t>
    </dgm:pt>
    <dgm:pt modelId="{294A4766-406E-43B8-8DE6-D597DC79A92F}" type="pres">
      <dgm:prSet presAssocID="{E852950B-43DB-4D27-B284-92BB2C861103}" presName="childText" presStyleLbl="lnNode1" presStyleIdx="2" presStyleCnt="4" custScaleX="173752" custScaleY="145668" custLinFactNeighborX="26983" custLinFactNeighborY="415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FEB19B1-E987-4973-BB73-1B1FEE346156}" type="pres">
      <dgm:prSet presAssocID="{B04E8478-7646-45EA-99DF-1DA7C96EC755}" presName="childComposite" presStyleCnt="0">
        <dgm:presLayoutVars>
          <dgm:chMax val="0"/>
          <dgm:chPref val="0"/>
        </dgm:presLayoutVars>
      </dgm:prSet>
      <dgm:spPr/>
    </dgm:pt>
    <dgm:pt modelId="{B3E200BC-97C7-4BA3-A6DE-9C14A1CEF91B}" type="pres">
      <dgm:prSet presAssocID="{B04E8478-7646-45EA-99DF-1DA7C96EC755}" presName="Image" presStyleLbl="node1" presStyleIdx="3" presStyleCnt="4" custScaleX="208956" custScaleY="141935" custLinFactX="-17122" custLinFactNeighborX="-100000" custLinFactNeighborY="6520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  <dgm:t>
        <a:bodyPr/>
        <a:lstStyle/>
        <a:p>
          <a:endParaRPr lang="tr-TR"/>
        </a:p>
      </dgm:t>
    </dgm:pt>
    <dgm:pt modelId="{B81498AD-5137-4226-8977-D4C3E1A2C308}" type="pres">
      <dgm:prSet presAssocID="{B04E8478-7646-45EA-99DF-1DA7C96EC755}" presName="childText" presStyleLbl="lnNode1" presStyleIdx="3" presStyleCnt="4" custScaleX="173752" custScaleY="145668" custLinFactNeighborX="26983" custLinFactNeighborY="29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4B4B1DB-9EF3-447D-AFAD-BC4A0FD7898B}" srcId="{7D1EFC7B-1E5A-405F-9B14-CDA4E07233F6}" destId="{B04E8478-7646-45EA-99DF-1DA7C96EC755}" srcOrd="3" destOrd="0" parTransId="{73577B6D-09DA-4A91-B7EF-255666C97E18}" sibTransId="{6F17F7C5-2556-4164-8F57-17A5379C1977}"/>
    <dgm:cxn modelId="{4887DBB8-C983-4BC6-8FF6-A961E8B83C13}" srcId="{7D1EFC7B-1E5A-405F-9B14-CDA4E07233F6}" destId="{E852950B-43DB-4D27-B284-92BB2C861103}" srcOrd="2" destOrd="0" parTransId="{3603271C-8172-4676-83C2-ECD9C7B08C5F}" sibTransId="{EF58AF49-1E9D-49A8-9917-D2E9336540E8}"/>
    <dgm:cxn modelId="{888ED63E-DB67-4222-8ACE-B4FD66100D48}" type="presOf" srcId="{224BAF1C-172A-47E1-A837-26392E4B6D53}" destId="{8C7EA426-42FC-40EE-A3C3-869DEDCF0B23}" srcOrd="0" destOrd="0" presId="urn:microsoft.com/office/officeart/2008/layout/PictureAccentList"/>
    <dgm:cxn modelId="{02625922-DF20-48E0-AC5A-B82AE76CBF7E}" type="presOf" srcId="{9C6C5D84-FC46-4622-888F-8178BB7D3EB0}" destId="{AA4AEA57-2842-4DE8-9809-DD2265C54905}" srcOrd="0" destOrd="0" presId="urn:microsoft.com/office/officeart/2008/layout/PictureAccentList"/>
    <dgm:cxn modelId="{27F1545D-2CC2-48E5-A7BE-A2029FA3CAF9}" type="presOf" srcId="{B04E8478-7646-45EA-99DF-1DA7C96EC755}" destId="{B81498AD-5137-4226-8977-D4C3E1A2C308}" srcOrd="0" destOrd="0" presId="urn:microsoft.com/office/officeart/2008/layout/PictureAccentList"/>
    <dgm:cxn modelId="{55D67351-BDB4-4D23-997B-E438C909F1BA}" type="presOf" srcId="{E852950B-43DB-4D27-B284-92BB2C861103}" destId="{294A4766-406E-43B8-8DE6-D597DC79A92F}" srcOrd="0" destOrd="0" presId="urn:microsoft.com/office/officeart/2008/layout/PictureAccentList"/>
    <dgm:cxn modelId="{7AC4C58C-5140-4E63-A18C-44FFA94F365C}" srcId="{7D1EFC7B-1E5A-405F-9B14-CDA4E07233F6}" destId="{D21D54A3-AD51-456B-87E1-AAD4CB8BFCF5}" srcOrd="1" destOrd="0" parTransId="{2AE85DB4-A74F-4047-B4F6-92E066E2F501}" sibTransId="{34EBACB6-DA83-46C1-AF4F-B7D4E1504808}"/>
    <dgm:cxn modelId="{ACBA5F4B-47AB-46F2-9BEC-B1AAB50032D6}" srcId="{9C6C5D84-FC46-4622-888F-8178BB7D3EB0}" destId="{7D1EFC7B-1E5A-405F-9B14-CDA4E07233F6}" srcOrd="0" destOrd="0" parTransId="{093F5E9C-B69A-4CE0-8266-14E1CBD8ED66}" sibTransId="{0E7463D6-0B64-4978-99BB-2AB673B15944}"/>
    <dgm:cxn modelId="{916CFEE8-9904-466E-AF5B-FDBBE039F37F}" type="presOf" srcId="{7D1EFC7B-1E5A-405F-9B14-CDA4E07233F6}" destId="{317E20CD-8D30-402D-BAAC-73E8B8DB128C}" srcOrd="0" destOrd="0" presId="urn:microsoft.com/office/officeart/2008/layout/PictureAccentList"/>
    <dgm:cxn modelId="{EFB85D65-EAA5-4B46-B10C-C9FA298CE530}" type="presOf" srcId="{D21D54A3-AD51-456B-87E1-AAD4CB8BFCF5}" destId="{48F26CAD-15DD-44C2-B9D3-47A47B0CB1C3}" srcOrd="0" destOrd="0" presId="urn:microsoft.com/office/officeart/2008/layout/PictureAccentList"/>
    <dgm:cxn modelId="{52D9B78D-0FD2-4064-B25F-C9F333B4C8CC}" srcId="{7D1EFC7B-1E5A-405F-9B14-CDA4E07233F6}" destId="{224BAF1C-172A-47E1-A837-26392E4B6D53}" srcOrd="0" destOrd="0" parTransId="{D0E520DD-767C-4421-A292-64D091894534}" sibTransId="{E7340204-ED03-412D-9FCC-305FC6D846C4}"/>
    <dgm:cxn modelId="{DBB4241C-C4F2-4670-B6E8-27D29DB5623C}" type="presParOf" srcId="{AA4AEA57-2842-4DE8-9809-DD2265C54905}" destId="{2EF6EAFD-EA32-4417-91B5-FB71350FB6C6}" srcOrd="0" destOrd="0" presId="urn:microsoft.com/office/officeart/2008/layout/PictureAccentList"/>
    <dgm:cxn modelId="{D460060C-6937-433E-9018-62A2C6CE45D5}" type="presParOf" srcId="{2EF6EAFD-EA32-4417-91B5-FB71350FB6C6}" destId="{DFB46F98-DC1F-47B3-95F0-C68271DA3B0A}" srcOrd="0" destOrd="0" presId="urn:microsoft.com/office/officeart/2008/layout/PictureAccentList"/>
    <dgm:cxn modelId="{FCC4C84D-7C47-4137-836B-85A643C14111}" type="presParOf" srcId="{DFB46F98-DC1F-47B3-95F0-C68271DA3B0A}" destId="{317E20CD-8D30-402D-BAAC-73E8B8DB128C}" srcOrd="0" destOrd="0" presId="urn:microsoft.com/office/officeart/2008/layout/PictureAccentList"/>
    <dgm:cxn modelId="{23DEA621-52C8-497D-B67D-9A7CF6C4AC1A}" type="presParOf" srcId="{2EF6EAFD-EA32-4417-91B5-FB71350FB6C6}" destId="{40B2E17E-79FD-4452-99EA-FCE778264CA3}" srcOrd="1" destOrd="0" presId="urn:microsoft.com/office/officeart/2008/layout/PictureAccentList"/>
    <dgm:cxn modelId="{65EE6EC2-CA30-438D-BC85-DE273101B96B}" type="presParOf" srcId="{40B2E17E-79FD-4452-99EA-FCE778264CA3}" destId="{69508210-1FD6-4106-BBB1-AED199E01526}" srcOrd="0" destOrd="0" presId="urn:microsoft.com/office/officeart/2008/layout/PictureAccentList"/>
    <dgm:cxn modelId="{18517835-39E1-45B4-8FCC-6F9C15D74981}" type="presParOf" srcId="{69508210-1FD6-4106-BBB1-AED199E01526}" destId="{6FCBC114-CBC8-4FA9-8C9C-16EEEE491E36}" srcOrd="0" destOrd="0" presId="urn:microsoft.com/office/officeart/2008/layout/PictureAccentList"/>
    <dgm:cxn modelId="{D472B75A-9406-47FC-A239-BF7C479C8196}" type="presParOf" srcId="{69508210-1FD6-4106-BBB1-AED199E01526}" destId="{8C7EA426-42FC-40EE-A3C3-869DEDCF0B23}" srcOrd="1" destOrd="0" presId="urn:microsoft.com/office/officeart/2008/layout/PictureAccentList"/>
    <dgm:cxn modelId="{21478A76-CEE9-4E4E-9B0B-5F19F59D444E}" type="presParOf" srcId="{40B2E17E-79FD-4452-99EA-FCE778264CA3}" destId="{83BA1187-EBA8-4094-A2FE-EBF3A4EC1D42}" srcOrd="1" destOrd="0" presId="urn:microsoft.com/office/officeart/2008/layout/PictureAccentList"/>
    <dgm:cxn modelId="{6F47E5FD-460C-4B7F-AC24-1448BFD3686E}" type="presParOf" srcId="{83BA1187-EBA8-4094-A2FE-EBF3A4EC1D42}" destId="{9EA0464B-F62B-4DA0-B150-E43D7ECD83B1}" srcOrd="0" destOrd="0" presId="urn:microsoft.com/office/officeart/2008/layout/PictureAccentList"/>
    <dgm:cxn modelId="{17C24694-C86F-4DEF-B32A-97C173D86CD8}" type="presParOf" srcId="{83BA1187-EBA8-4094-A2FE-EBF3A4EC1D42}" destId="{48F26CAD-15DD-44C2-B9D3-47A47B0CB1C3}" srcOrd="1" destOrd="0" presId="urn:microsoft.com/office/officeart/2008/layout/PictureAccentList"/>
    <dgm:cxn modelId="{347FBF08-3CCB-433A-8A0E-1DE246E9BF36}" type="presParOf" srcId="{40B2E17E-79FD-4452-99EA-FCE778264CA3}" destId="{CC6CF44E-A4CC-40DD-A92E-5A275E293E2A}" srcOrd="2" destOrd="0" presId="urn:microsoft.com/office/officeart/2008/layout/PictureAccentList"/>
    <dgm:cxn modelId="{E920BA34-687C-4002-BFB8-B61F40CC6661}" type="presParOf" srcId="{CC6CF44E-A4CC-40DD-A92E-5A275E293E2A}" destId="{BDBAED96-2BEE-4464-83BE-A472C3AFD2D5}" srcOrd="0" destOrd="0" presId="urn:microsoft.com/office/officeart/2008/layout/PictureAccentList"/>
    <dgm:cxn modelId="{6246F5CD-8CA5-472E-BE27-DF6FBC4E4628}" type="presParOf" srcId="{CC6CF44E-A4CC-40DD-A92E-5A275E293E2A}" destId="{294A4766-406E-43B8-8DE6-D597DC79A92F}" srcOrd="1" destOrd="0" presId="urn:microsoft.com/office/officeart/2008/layout/PictureAccentList"/>
    <dgm:cxn modelId="{979A3983-E297-43D8-9350-DCFA443A7F7E}" type="presParOf" srcId="{40B2E17E-79FD-4452-99EA-FCE778264CA3}" destId="{2FEB19B1-E987-4973-BB73-1B1FEE346156}" srcOrd="3" destOrd="0" presId="urn:microsoft.com/office/officeart/2008/layout/PictureAccentList"/>
    <dgm:cxn modelId="{D981AC79-4433-4499-BA60-C9108DA96E7F}" type="presParOf" srcId="{2FEB19B1-E987-4973-BB73-1B1FEE346156}" destId="{B3E200BC-97C7-4BA3-A6DE-9C14A1CEF91B}" srcOrd="0" destOrd="0" presId="urn:microsoft.com/office/officeart/2008/layout/PictureAccentList"/>
    <dgm:cxn modelId="{51CC020B-9F47-41EE-9F6E-88EF156AD23E}" type="presParOf" srcId="{2FEB19B1-E987-4973-BB73-1B1FEE346156}" destId="{B81498AD-5137-4226-8977-D4C3E1A2C308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BEE02275-231E-4BF5-B121-06805CBD1DD3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D4F2B447-301F-4CFE-9FF9-E9AB57855572}">
      <dgm:prSet phldrT="[Metin]" custT="1"/>
      <dgm:spPr>
        <a:solidFill>
          <a:srgbClr val="990033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Sigara ve alkol kullanımının insana ve çevreye bir çok zararı vardır.</a:t>
          </a:r>
          <a:endParaRPr lang="tr-TR" sz="2800" dirty="0">
            <a:solidFill>
              <a:schemeClr val="bg1"/>
            </a:solidFill>
          </a:endParaRPr>
        </a:p>
      </dgm:t>
    </dgm:pt>
    <dgm:pt modelId="{7ABB87C2-442C-48D7-90DA-844E04306B37}" type="parTrans" cxnId="{F9F25BC7-B7A0-4B94-883F-7C9831A068FB}">
      <dgm:prSet/>
      <dgm:spPr/>
      <dgm:t>
        <a:bodyPr/>
        <a:lstStyle/>
        <a:p>
          <a:pPr algn="just"/>
          <a:endParaRPr lang="tr-TR"/>
        </a:p>
      </dgm:t>
    </dgm:pt>
    <dgm:pt modelId="{38A4F3C9-BAE1-42DA-BF01-FB663CF8459B}" type="sibTrans" cxnId="{F9F25BC7-B7A0-4B94-883F-7C9831A068FB}">
      <dgm:prSet/>
      <dgm:spPr/>
      <dgm:t>
        <a:bodyPr/>
        <a:lstStyle/>
        <a:p>
          <a:pPr algn="just"/>
          <a:endParaRPr lang="tr-TR"/>
        </a:p>
      </dgm:t>
    </dgm:pt>
    <dgm:pt modelId="{AB0F552C-759C-49C0-87D9-A9F14FF3AFED}">
      <dgm:prSet phldrT="[Metin]" custT="1"/>
      <dgm:spPr>
        <a:solidFill>
          <a:srgbClr val="FDFD91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Sigara akciğer kanseri, gırtlak kanseri, mide kanseri, cilt bozuklukları, bronşit, amfizem,kalp krizi, damar tıkanıklığı, felç, alzheimer, ülser, tansiyon yükselmesi, diş ve diş eti hastalıkları gibi birçok hastalığa neden olur.</a:t>
          </a:r>
          <a:endParaRPr lang="tr-TR" sz="2800" dirty="0">
            <a:solidFill>
              <a:schemeClr val="tx1"/>
            </a:solidFill>
          </a:endParaRPr>
        </a:p>
      </dgm:t>
    </dgm:pt>
    <dgm:pt modelId="{09A6745F-101E-488E-B02D-44F95B2E4EB0}" type="parTrans" cxnId="{823ED88A-89D0-455B-8E9A-AF7D9AE26460}">
      <dgm:prSet/>
      <dgm:spPr/>
      <dgm:t>
        <a:bodyPr/>
        <a:lstStyle/>
        <a:p>
          <a:pPr algn="just"/>
          <a:endParaRPr lang="tr-TR"/>
        </a:p>
      </dgm:t>
    </dgm:pt>
    <dgm:pt modelId="{15267912-A80D-48D8-84D2-834A31F9196E}" type="sibTrans" cxnId="{823ED88A-89D0-455B-8E9A-AF7D9AE26460}">
      <dgm:prSet/>
      <dgm:spPr/>
      <dgm:t>
        <a:bodyPr/>
        <a:lstStyle/>
        <a:p>
          <a:pPr algn="just"/>
          <a:endParaRPr lang="tr-TR"/>
        </a:p>
      </dgm:t>
    </dgm:pt>
    <dgm:pt modelId="{E782A2C8-A3A1-4436-A90A-87F5037CE035}">
      <dgm:prSet phldrT="[Metin]" custT="1"/>
      <dgm:spPr>
        <a:solidFill>
          <a:srgbClr val="00B0F0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Sigarada nikotin, katran, karbonmonoksit gibi dört bin civarında zararlı madde bulunur.</a:t>
          </a:r>
          <a:endParaRPr lang="tr-TR" sz="2800" dirty="0">
            <a:solidFill>
              <a:srgbClr val="FF0000"/>
            </a:solidFill>
          </a:endParaRPr>
        </a:p>
      </dgm:t>
    </dgm:pt>
    <dgm:pt modelId="{3669C661-6039-44E5-850E-10AE6206B009}" type="parTrans" cxnId="{D2CAF003-2D62-4EE6-A23C-3191B29014C0}">
      <dgm:prSet/>
      <dgm:spPr/>
      <dgm:t>
        <a:bodyPr/>
        <a:lstStyle/>
        <a:p>
          <a:pPr algn="just"/>
          <a:endParaRPr lang="tr-TR"/>
        </a:p>
      </dgm:t>
    </dgm:pt>
    <dgm:pt modelId="{38F7003E-D883-40E2-9A3E-8465FC6AC5A4}" type="sibTrans" cxnId="{D2CAF003-2D62-4EE6-A23C-3191B29014C0}">
      <dgm:prSet/>
      <dgm:spPr/>
      <dgm:t>
        <a:bodyPr/>
        <a:lstStyle/>
        <a:p>
          <a:pPr algn="just"/>
          <a:endParaRPr lang="tr-TR"/>
        </a:p>
      </dgm:t>
    </dgm:pt>
    <dgm:pt modelId="{173C00AF-0D22-4E6C-A283-59E8C805A7F6}">
      <dgm:prSet phldrT="[Metin]" custT="1"/>
      <dgm:spPr>
        <a:solidFill>
          <a:srgbClr val="99FF66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Sigara içen birinin en çok zarar gören organı akciğerleridir.</a:t>
          </a:r>
          <a:endParaRPr lang="tr-TR" sz="2800" dirty="0"/>
        </a:p>
      </dgm:t>
    </dgm:pt>
    <dgm:pt modelId="{DB62E53D-F882-40A2-9339-6FD173748058}" type="parTrans" cxnId="{3DB49AD8-5ECD-40BF-9CCD-D8D54AD03384}">
      <dgm:prSet/>
      <dgm:spPr/>
      <dgm:t>
        <a:bodyPr/>
        <a:lstStyle/>
        <a:p>
          <a:pPr algn="just"/>
          <a:endParaRPr lang="tr-TR"/>
        </a:p>
      </dgm:t>
    </dgm:pt>
    <dgm:pt modelId="{3D8904E5-2BE9-435A-8601-0D6F2E22B1F6}" type="sibTrans" cxnId="{3DB49AD8-5ECD-40BF-9CCD-D8D54AD03384}">
      <dgm:prSet/>
      <dgm:spPr/>
      <dgm:t>
        <a:bodyPr/>
        <a:lstStyle/>
        <a:p>
          <a:pPr algn="just"/>
          <a:endParaRPr lang="tr-TR"/>
        </a:p>
      </dgm:t>
    </dgm:pt>
    <dgm:pt modelId="{66DB59F5-7EF8-44D9-8570-D59A52A9484A}" type="pres">
      <dgm:prSet presAssocID="{BEE02275-231E-4BF5-B121-06805CBD1DD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EC8D3C1-F635-45FE-BE6D-1DD82D180C49}" type="pres">
      <dgm:prSet presAssocID="{D4F2B447-301F-4CFE-9FF9-E9AB57855572}" presName="parentText" presStyleLbl="node1" presStyleIdx="0" presStyleCnt="4" custScaleY="4421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FD10FD9-50A6-4AC1-81AB-279997828455}" type="pres">
      <dgm:prSet presAssocID="{38A4F3C9-BAE1-42DA-BF01-FB663CF8459B}" presName="spacer" presStyleCnt="0"/>
      <dgm:spPr/>
    </dgm:pt>
    <dgm:pt modelId="{DA3FC31B-6B43-49F8-AAA0-45C88D0C4B49}" type="pres">
      <dgm:prSet presAssocID="{173C00AF-0D22-4E6C-A283-59E8C805A7F6}" presName="parentText" presStyleLbl="node1" presStyleIdx="1" presStyleCnt="4" custScaleY="4605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79D390A-3C5E-4AC3-A3DC-62CA77B30864}" type="pres">
      <dgm:prSet presAssocID="{3D8904E5-2BE9-435A-8601-0D6F2E22B1F6}" presName="spacer" presStyleCnt="0"/>
      <dgm:spPr/>
    </dgm:pt>
    <dgm:pt modelId="{23429015-4FC4-413D-84E8-E86265AFEB26}" type="pres">
      <dgm:prSet presAssocID="{E782A2C8-A3A1-4436-A90A-87F5037CE035}" presName="parentText" presStyleLbl="node1" presStyleIdx="2" presStyleCnt="4" custScaleY="4216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66D9175-554C-4DDB-8A51-549E2DC149DF}" type="pres">
      <dgm:prSet presAssocID="{38F7003E-D883-40E2-9A3E-8465FC6AC5A4}" presName="spacer" presStyleCnt="0"/>
      <dgm:spPr/>
    </dgm:pt>
    <dgm:pt modelId="{2DC43747-9041-4158-826C-BBF96257FD68}" type="pres">
      <dgm:prSet presAssocID="{AB0F552C-759C-49C0-87D9-A9F14FF3AFED}" presName="parentText" presStyleLbl="node1" presStyleIdx="3" presStyleCnt="4" custScaleY="10687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AFAD155-E835-4784-8AF7-A1C1E76BC39D}" type="presOf" srcId="{E782A2C8-A3A1-4436-A90A-87F5037CE035}" destId="{23429015-4FC4-413D-84E8-E86265AFEB26}" srcOrd="0" destOrd="0" presId="urn:microsoft.com/office/officeart/2005/8/layout/vList2"/>
    <dgm:cxn modelId="{CD8D2F0B-1979-4A0A-91CD-F059B7B18C34}" type="presOf" srcId="{BEE02275-231E-4BF5-B121-06805CBD1DD3}" destId="{66DB59F5-7EF8-44D9-8570-D59A52A9484A}" srcOrd="0" destOrd="0" presId="urn:microsoft.com/office/officeart/2005/8/layout/vList2"/>
    <dgm:cxn modelId="{E21C0D06-91D1-4940-AD46-CAE8D5400805}" type="presOf" srcId="{AB0F552C-759C-49C0-87D9-A9F14FF3AFED}" destId="{2DC43747-9041-4158-826C-BBF96257FD68}" srcOrd="0" destOrd="0" presId="urn:microsoft.com/office/officeart/2005/8/layout/vList2"/>
    <dgm:cxn modelId="{3DB49AD8-5ECD-40BF-9CCD-D8D54AD03384}" srcId="{BEE02275-231E-4BF5-B121-06805CBD1DD3}" destId="{173C00AF-0D22-4E6C-A283-59E8C805A7F6}" srcOrd="1" destOrd="0" parTransId="{DB62E53D-F882-40A2-9339-6FD173748058}" sibTransId="{3D8904E5-2BE9-435A-8601-0D6F2E22B1F6}"/>
    <dgm:cxn modelId="{E6985E70-373A-4B53-9EDC-FA750F9C2642}" type="presOf" srcId="{D4F2B447-301F-4CFE-9FF9-E9AB57855572}" destId="{5EC8D3C1-F635-45FE-BE6D-1DD82D180C49}" srcOrd="0" destOrd="0" presId="urn:microsoft.com/office/officeart/2005/8/layout/vList2"/>
    <dgm:cxn modelId="{F9F25BC7-B7A0-4B94-883F-7C9831A068FB}" srcId="{BEE02275-231E-4BF5-B121-06805CBD1DD3}" destId="{D4F2B447-301F-4CFE-9FF9-E9AB57855572}" srcOrd="0" destOrd="0" parTransId="{7ABB87C2-442C-48D7-90DA-844E04306B37}" sibTransId="{38A4F3C9-BAE1-42DA-BF01-FB663CF8459B}"/>
    <dgm:cxn modelId="{D2CAF003-2D62-4EE6-A23C-3191B29014C0}" srcId="{BEE02275-231E-4BF5-B121-06805CBD1DD3}" destId="{E782A2C8-A3A1-4436-A90A-87F5037CE035}" srcOrd="2" destOrd="0" parTransId="{3669C661-6039-44E5-850E-10AE6206B009}" sibTransId="{38F7003E-D883-40E2-9A3E-8465FC6AC5A4}"/>
    <dgm:cxn modelId="{823ED88A-89D0-455B-8E9A-AF7D9AE26460}" srcId="{BEE02275-231E-4BF5-B121-06805CBD1DD3}" destId="{AB0F552C-759C-49C0-87D9-A9F14FF3AFED}" srcOrd="3" destOrd="0" parTransId="{09A6745F-101E-488E-B02D-44F95B2E4EB0}" sibTransId="{15267912-A80D-48D8-84D2-834A31F9196E}"/>
    <dgm:cxn modelId="{6D82CCC3-4796-4979-B9AE-7C97F934B928}" type="presOf" srcId="{173C00AF-0D22-4E6C-A283-59E8C805A7F6}" destId="{DA3FC31B-6B43-49F8-AAA0-45C88D0C4B49}" srcOrd="0" destOrd="0" presId="urn:microsoft.com/office/officeart/2005/8/layout/vList2"/>
    <dgm:cxn modelId="{F9DA8868-49E5-4A55-9B23-1E27D1F45DD2}" type="presParOf" srcId="{66DB59F5-7EF8-44D9-8570-D59A52A9484A}" destId="{5EC8D3C1-F635-45FE-BE6D-1DD82D180C49}" srcOrd="0" destOrd="0" presId="urn:microsoft.com/office/officeart/2005/8/layout/vList2"/>
    <dgm:cxn modelId="{B589F01F-9D57-49F4-8D27-884258144AC7}" type="presParOf" srcId="{66DB59F5-7EF8-44D9-8570-D59A52A9484A}" destId="{5FD10FD9-50A6-4AC1-81AB-279997828455}" srcOrd="1" destOrd="0" presId="urn:microsoft.com/office/officeart/2005/8/layout/vList2"/>
    <dgm:cxn modelId="{5BE1FDDC-8DCD-47FC-A10B-2CF09680C16C}" type="presParOf" srcId="{66DB59F5-7EF8-44D9-8570-D59A52A9484A}" destId="{DA3FC31B-6B43-49F8-AAA0-45C88D0C4B49}" srcOrd="2" destOrd="0" presId="urn:microsoft.com/office/officeart/2005/8/layout/vList2"/>
    <dgm:cxn modelId="{77D296A2-46D5-49EF-B796-DCBE7BDAE760}" type="presParOf" srcId="{66DB59F5-7EF8-44D9-8570-D59A52A9484A}" destId="{979D390A-3C5E-4AC3-A3DC-62CA77B30864}" srcOrd="3" destOrd="0" presId="urn:microsoft.com/office/officeart/2005/8/layout/vList2"/>
    <dgm:cxn modelId="{A8A28D1C-9D89-49E0-A4CB-4CC692EF99CC}" type="presParOf" srcId="{66DB59F5-7EF8-44D9-8570-D59A52A9484A}" destId="{23429015-4FC4-413D-84E8-E86265AFEB26}" srcOrd="4" destOrd="0" presId="urn:microsoft.com/office/officeart/2005/8/layout/vList2"/>
    <dgm:cxn modelId="{541C92C3-3BE8-4CAB-86C2-FC1F93D0E720}" type="presParOf" srcId="{66DB59F5-7EF8-44D9-8570-D59A52A9484A}" destId="{166D9175-554C-4DDB-8A51-549E2DC149DF}" srcOrd="5" destOrd="0" presId="urn:microsoft.com/office/officeart/2005/8/layout/vList2"/>
    <dgm:cxn modelId="{A1A21CBA-5E95-495D-95BB-A9877EA9B1A0}" type="presParOf" srcId="{66DB59F5-7EF8-44D9-8570-D59A52A9484A}" destId="{2DC43747-9041-4158-826C-BBF96257FD68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BEE02275-231E-4BF5-B121-06805CBD1DD3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D4F2B447-301F-4CFE-9FF9-E9AB57855572}">
      <dgm:prSet phldrT="[Metin]" custT="1"/>
      <dgm:spPr>
        <a:solidFill>
          <a:srgbClr val="99FF66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Sigara insan hayatını kısaltır.</a:t>
          </a:r>
        </a:p>
      </dgm:t>
    </dgm:pt>
    <dgm:pt modelId="{7ABB87C2-442C-48D7-90DA-844E04306B37}" type="parTrans" cxnId="{F9F25BC7-B7A0-4B94-883F-7C9831A068FB}">
      <dgm:prSet/>
      <dgm:spPr/>
      <dgm:t>
        <a:bodyPr/>
        <a:lstStyle/>
        <a:p>
          <a:pPr algn="just"/>
          <a:endParaRPr lang="tr-TR"/>
        </a:p>
      </dgm:t>
    </dgm:pt>
    <dgm:pt modelId="{38A4F3C9-BAE1-42DA-BF01-FB663CF8459B}" type="sibTrans" cxnId="{F9F25BC7-B7A0-4B94-883F-7C9831A068FB}">
      <dgm:prSet/>
      <dgm:spPr/>
      <dgm:t>
        <a:bodyPr/>
        <a:lstStyle/>
        <a:p>
          <a:pPr algn="just"/>
          <a:endParaRPr lang="tr-TR"/>
        </a:p>
      </dgm:t>
    </dgm:pt>
    <dgm:pt modelId="{AB0F552C-759C-49C0-87D9-A9F14FF3AFED}">
      <dgm:prSet phldrT="[Metin]" custT="1"/>
      <dgm:spPr>
        <a:solidFill>
          <a:srgbClr val="FF0000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Sigara izmaritleri çevreyi kirletmektedir.</a:t>
          </a:r>
        </a:p>
      </dgm:t>
    </dgm:pt>
    <dgm:pt modelId="{09A6745F-101E-488E-B02D-44F95B2E4EB0}" type="parTrans" cxnId="{823ED88A-89D0-455B-8E9A-AF7D9AE26460}">
      <dgm:prSet/>
      <dgm:spPr/>
      <dgm:t>
        <a:bodyPr/>
        <a:lstStyle/>
        <a:p>
          <a:pPr algn="just"/>
          <a:endParaRPr lang="tr-TR"/>
        </a:p>
      </dgm:t>
    </dgm:pt>
    <dgm:pt modelId="{15267912-A80D-48D8-84D2-834A31F9196E}" type="sibTrans" cxnId="{823ED88A-89D0-455B-8E9A-AF7D9AE26460}">
      <dgm:prSet/>
      <dgm:spPr/>
      <dgm:t>
        <a:bodyPr/>
        <a:lstStyle/>
        <a:p>
          <a:pPr algn="just"/>
          <a:endParaRPr lang="tr-TR"/>
        </a:p>
      </dgm:t>
    </dgm:pt>
    <dgm:pt modelId="{E782A2C8-A3A1-4436-A90A-87F5037CE035}">
      <dgm:prSet phldrT="[Metin]" custT="1"/>
      <dgm:spPr>
        <a:solidFill>
          <a:srgbClr val="00B0F0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rgbClr val="99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Sigardan çıkan gazlar havayı büyük ölçüde kirletir.</a:t>
          </a:r>
        </a:p>
      </dgm:t>
    </dgm:pt>
    <dgm:pt modelId="{3669C661-6039-44E5-850E-10AE6206B009}" type="parTrans" cxnId="{D2CAF003-2D62-4EE6-A23C-3191B29014C0}">
      <dgm:prSet/>
      <dgm:spPr/>
      <dgm:t>
        <a:bodyPr/>
        <a:lstStyle/>
        <a:p>
          <a:pPr algn="just"/>
          <a:endParaRPr lang="tr-TR"/>
        </a:p>
      </dgm:t>
    </dgm:pt>
    <dgm:pt modelId="{38F7003E-D883-40E2-9A3E-8465FC6AC5A4}" type="sibTrans" cxnId="{D2CAF003-2D62-4EE6-A23C-3191B29014C0}">
      <dgm:prSet/>
      <dgm:spPr/>
      <dgm:t>
        <a:bodyPr/>
        <a:lstStyle/>
        <a:p>
          <a:pPr algn="just"/>
          <a:endParaRPr lang="tr-TR"/>
        </a:p>
      </dgm:t>
    </dgm:pt>
    <dgm:pt modelId="{173C00AF-0D22-4E6C-A283-59E8C805A7F6}">
      <dgm:prSet phldrT="[Metin]" custT="1"/>
      <dgm:spPr>
        <a:solidFill>
          <a:srgbClr val="FF00FF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Sigara sadece içene değil, etrafındakilere de zarar verir.</a:t>
          </a:r>
        </a:p>
      </dgm:t>
    </dgm:pt>
    <dgm:pt modelId="{DB62E53D-F882-40A2-9339-6FD173748058}" type="parTrans" cxnId="{3DB49AD8-5ECD-40BF-9CCD-D8D54AD03384}">
      <dgm:prSet/>
      <dgm:spPr/>
      <dgm:t>
        <a:bodyPr/>
        <a:lstStyle/>
        <a:p>
          <a:pPr algn="just"/>
          <a:endParaRPr lang="tr-TR"/>
        </a:p>
      </dgm:t>
    </dgm:pt>
    <dgm:pt modelId="{3D8904E5-2BE9-435A-8601-0D6F2E22B1F6}" type="sibTrans" cxnId="{3DB49AD8-5ECD-40BF-9CCD-D8D54AD03384}">
      <dgm:prSet/>
      <dgm:spPr/>
      <dgm:t>
        <a:bodyPr/>
        <a:lstStyle/>
        <a:p>
          <a:pPr algn="just"/>
          <a:endParaRPr lang="tr-TR"/>
        </a:p>
      </dgm:t>
    </dgm:pt>
    <dgm:pt modelId="{B8C7A706-92C3-417D-9F2F-17A8F668E706}">
      <dgm:prSet phldrT="[Metin]"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Kötü ve ağır kokuya neden olur.</a:t>
          </a:r>
        </a:p>
      </dgm:t>
    </dgm:pt>
    <dgm:pt modelId="{8CABE335-0DB4-4F4B-A3F4-E439D4746028}" type="parTrans" cxnId="{0D394FFB-F887-424D-955F-5D9836516F4D}">
      <dgm:prSet/>
      <dgm:spPr/>
      <dgm:t>
        <a:bodyPr/>
        <a:lstStyle/>
        <a:p>
          <a:pPr algn="just"/>
          <a:endParaRPr lang="tr-TR"/>
        </a:p>
      </dgm:t>
    </dgm:pt>
    <dgm:pt modelId="{E9115784-FA35-44DE-88A9-3A20610E2F13}" type="sibTrans" cxnId="{0D394FFB-F887-424D-955F-5D9836516F4D}">
      <dgm:prSet/>
      <dgm:spPr/>
      <dgm:t>
        <a:bodyPr/>
        <a:lstStyle/>
        <a:p>
          <a:pPr algn="just"/>
          <a:endParaRPr lang="tr-TR"/>
        </a:p>
      </dgm:t>
    </dgm:pt>
    <dgm:pt modelId="{22D56251-D471-453E-89AE-824BEA6C1493}">
      <dgm:prSet phldrT="[Metin]" custT="1"/>
      <dgm:spPr>
        <a:solidFill>
          <a:srgbClr val="990033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Sigara bütçemize de zarar vermektedir.</a:t>
          </a:r>
        </a:p>
      </dgm:t>
    </dgm:pt>
    <dgm:pt modelId="{07B3E54E-33DC-4671-9679-0FC159C5FB38}" type="parTrans" cxnId="{12B48AC5-E1C9-4CE0-B6C9-C2701EB729B9}">
      <dgm:prSet/>
      <dgm:spPr/>
      <dgm:t>
        <a:bodyPr/>
        <a:lstStyle/>
        <a:p>
          <a:pPr algn="just"/>
          <a:endParaRPr lang="tr-TR"/>
        </a:p>
      </dgm:t>
    </dgm:pt>
    <dgm:pt modelId="{3C23B8A5-2FBA-4FED-9EE0-997B74939922}" type="sibTrans" cxnId="{12B48AC5-E1C9-4CE0-B6C9-C2701EB729B9}">
      <dgm:prSet/>
      <dgm:spPr/>
      <dgm:t>
        <a:bodyPr/>
        <a:lstStyle/>
        <a:p>
          <a:pPr algn="just"/>
          <a:endParaRPr lang="tr-TR"/>
        </a:p>
      </dgm:t>
    </dgm:pt>
    <dgm:pt modelId="{690B1577-3467-4E57-BF81-84714F1FBDB4}">
      <dgm:prSet phldrT="[Metin]" custT="1"/>
      <dgm:spPr>
        <a:solidFill>
          <a:srgbClr val="FDFD91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Sigara içilen ortamlardan uzaklaşmalı, içen insanları da uyarmalıyız.</a:t>
          </a:r>
        </a:p>
      </dgm:t>
    </dgm:pt>
    <dgm:pt modelId="{7772C934-E622-4C01-9211-BBD6FF099D67}" type="parTrans" cxnId="{85E61D2A-02BE-4723-BE60-73F0E31BA25E}">
      <dgm:prSet/>
      <dgm:spPr/>
      <dgm:t>
        <a:bodyPr/>
        <a:lstStyle/>
        <a:p>
          <a:pPr algn="just"/>
          <a:endParaRPr lang="tr-TR"/>
        </a:p>
      </dgm:t>
    </dgm:pt>
    <dgm:pt modelId="{B6CB0965-CEB3-4BA7-B935-422BEA62EAFA}" type="sibTrans" cxnId="{85E61D2A-02BE-4723-BE60-73F0E31BA25E}">
      <dgm:prSet/>
      <dgm:spPr/>
      <dgm:t>
        <a:bodyPr/>
        <a:lstStyle/>
        <a:p>
          <a:pPr algn="just"/>
          <a:endParaRPr lang="tr-TR"/>
        </a:p>
      </dgm:t>
    </dgm:pt>
    <dgm:pt modelId="{66DB59F5-7EF8-44D9-8570-D59A52A9484A}" type="pres">
      <dgm:prSet presAssocID="{BEE02275-231E-4BF5-B121-06805CBD1DD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EC8D3C1-F635-45FE-BE6D-1DD82D180C49}" type="pres">
      <dgm:prSet presAssocID="{D4F2B447-301F-4CFE-9FF9-E9AB57855572}" presName="parentText" presStyleLbl="node1" presStyleIdx="0" presStyleCnt="7" custScaleY="4060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FD10FD9-50A6-4AC1-81AB-279997828455}" type="pres">
      <dgm:prSet presAssocID="{38A4F3C9-BAE1-42DA-BF01-FB663CF8459B}" presName="spacer" presStyleCnt="0"/>
      <dgm:spPr/>
    </dgm:pt>
    <dgm:pt modelId="{DA3FC31B-6B43-49F8-AAA0-45C88D0C4B49}" type="pres">
      <dgm:prSet presAssocID="{173C00AF-0D22-4E6C-A283-59E8C805A7F6}" presName="parentText" presStyleLbl="node1" presStyleIdx="1" presStyleCnt="7" custScaleY="7368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79D390A-3C5E-4AC3-A3DC-62CA77B30864}" type="pres">
      <dgm:prSet presAssocID="{3D8904E5-2BE9-435A-8601-0D6F2E22B1F6}" presName="spacer" presStyleCnt="0"/>
      <dgm:spPr/>
    </dgm:pt>
    <dgm:pt modelId="{23429015-4FC4-413D-84E8-E86265AFEB26}" type="pres">
      <dgm:prSet presAssocID="{E782A2C8-A3A1-4436-A90A-87F5037CE035}" presName="parentText" presStyleLbl="node1" presStyleIdx="2" presStyleCnt="7" custScaleY="6466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66D9175-554C-4DDB-8A51-549E2DC149DF}" type="pres">
      <dgm:prSet presAssocID="{38F7003E-D883-40E2-9A3E-8465FC6AC5A4}" presName="spacer" presStyleCnt="0"/>
      <dgm:spPr/>
    </dgm:pt>
    <dgm:pt modelId="{2DC43747-9041-4158-826C-BBF96257FD68}" type="pres">
      <dgm:prSet presAssocID="{AB0F552C-759C-49C0-87D9-A9F14FF3AFED}" presName="parentText" presStyleLbl="node1" presStyleIdx="3" presStyleCnt="7" custScaleY="4326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DDE47C0-51D5-43B2-8E01-16F4B8DB6F5E}" type="pres">
      <dgm:prSet presAssocID="{15267912-A80D-48D8-84D2-834A31F9196E}" presName="spacer" presStyleCnt="0"/>
      <dgm:spPr/>
    </dgm:pt>
    <dgm:pt modelId="{352FFAF8-4A7E-4B57-BF83-B6EA9076FE90}" type="pres">
      <dgm:prSet presAssocID="{B8C7A706-92C3-417D-9F2F-17A8F668E706}" presName="parentText" presStyleLbl="node1" presStyleIdx="4" presStyleCnt="7" custScaleY="4138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D034352-F25F-4D53-8149-30148864C7E5}" type="pres">
      <dgm:prSet presAssocID="{E9115784-FA35-44DE-88A9-3A20610E2F13}" presName="spacer" presStyleCnt="0"/>
      <dgm:spPr/>
    </dgm:pt>
    <dgm:pt modelId="{5676A619-BCDE-4968-B57D-BD3412BA2C83}" type="pres">
      <dgm:prSet presAssocID="{22D56251-D471-453E-89AE-824BEA6C1493}" presName="parentText" presStyleLbl="node1" presStyleIdx="5" presStyleCnt="7" custScaleY="4949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DE6CE92-DAEC-4168-860D-AB8017B1C6E5}" type="pres">
      <dgm:prSet presAssocID="{3C23B8A5-2FBA-4FED-9EE0-997B74939922}" presName="spacer" presStyleCnt="0"/>
      <dgm:spPr/>
    </dgm:pt>
    <dgm:pt modelId="{CE2D992C-6AD5-4B0D-9849-94E1AF914041}" type="pres">
      <dgm:prSet presAssocID="{690B1577-3467-4E57-BF81-84714F1FBDB4}" presName="parentText" presStyleLbl="node1" presStyleIdx="6" presStyleCnt="7" custScaleY="6876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9F4E334-C0F7-457F-8B5A-C2DC93710FA5}" type="presOf" srcId="{690B1577-3467-4E57-BF81-84714F1FBDB4}" destId="{CE2D992C-6AD5-4B0D-9849-94E1AF914041}" srcOrd="0" destOrd="0" presId="urn:microsoft.com/office/officeart/2005/8/layout/vList2"/>
    <dgm:cxn modelId="{0D394FFB-F887-424D-955F-5D9836516F4D}" srcId="{BEE02275-231E-4BF5-B121-06805CBD1DD3}" destId="{B8C7A706-92C3-417D-9F2F-17A8F668E706}" srcOrd="4" destOrd="0" parTransId="{8CABE335-0DB4-4F4B-A3F4-E439D4746028}" sibTransId="{E9115784-FA35-44DE-88A9-3A20610E2F13}"/>
    <dgm:cxn modelId="{F6DB1819-4D23-41B9-892D-79F86A37C13C}" type="presOf" srcId="{AB0F552C-759C-49C0-87D9-A9F14FF3AFED}" destId="{2DC43747-9041-4158-826C-BBF96257FD68}" srcOrd="0" destOrd="0" presId="urn:microsoft.com/office/officeart/2005/8/layout/vList2"/>
    <dgm:cxn modelId="{A0C20282-5C4E-4E6A-8BFB-DD0ECAFDBFCE}" type="presOf" srcId="{173C00AF-0D22-4E6C-A283-59E8C805A7F6}" destId="{DA3FC31B-6B43-49F8-AAA0-45C88D0C4B49}" srcOrd="0" destOrd="0" presId="urn:microsoft.com/office/officeart/2005/8/layout/vList2"/>
    <dgm:cxn modelId="{3DB49AD8-5ECD-40BF-9CCD-D8D54AD03384}" srcId="{BEE02275-231E-4BF5-B121-06805CBD1DD3}" destId="{173C00AF-0D22-4E6C-A283-59E8C805A7F6}" srcOrd="1" destOrd="0" parTransId="{DB62E53D-F882-40A2-9339-6FD173748058}" sibTransId="{3D8904E5-2BE9-435A-8601-0D6F2E22B1F6}"/>
    <dgm:cxn modelId="{B08B137F-0364-4A42-9E56-806F0E4C01AA}" type="presOf" srcId="{22D56251-D471-453E-89AE-824BEA6C1493}" destId="{5676A619-BCDE-4968-B57D-BD3412BA2C83}" srcOrd="0" destOrd="0" presId="urn:microsoft.com/office/officeart/2005/8/layout/vList2"/>
    <dgm:cxn modelId="{85E61D2A-02BE-4723-BE60-73F0E31BA25E}" srcId="{BEE02275-231E-4BF5-B121-06805CBD1DD3}" destId="{690B1577-3467-4E57-BF81-84714F1FBDB4}" srcOrd="6" destOrd="0" parTransId="{7772C934-E622-4C01-9211-BBD6FF099D67}" sibTransId="{B6CB0965-CEB3-4BA7-B935-422BEA62EAFA}"/>
    <dgm:cxn modelId="{4FA008EB-306D-44B5-B691-5B3FB94C80DD}" type="presOf" srcId="{D4F2B447-301F-4CFE-9FF9-E9AB57855572}" destId="{5EC8D3C1-F635-45FE-BE6D-1DD82D180C49}" srcOrd="0" destOrd="0" presId="urn:microsoft.com/office/officeart/2005/8/layout/vList2"/>
    <dgm:cxn modelId="{973CC9E1-CF2C-473D-BFBC-4B8B5887D100}" type="presOf" srcId="{B8C7A706-92C3-417D-9F2F-17A8F668E706}" destId="{352FFAF8-4A7E-4B57-BF83-B6EA9076FE90}" srcOrd="0" destOrd="0" presId="urn:microsoft.com/office/officeart/2005/8/layout/vList2"/>
    <dgm:cxn modelId="{12B48AC5-E1C9-4CE0-B6C9-C2701EB729B9}" srcId="{BEE02275-231E-4BF5-B121-06805CBD1DD3}" destId="{22D56251-D471-453E-89AE-824BEA6C1493}" srcOrd="5" destOrd="0" parTransId="{07B3E54E-33DC-4671-9679-0FC159C5FB38}" sibTransId="{3C23B8A5-2FBA-4FED-9EE0-997B74939922}"/>
    <dgm:cxn modelId="{F9F25BC7-B7A0-4B94-883F-7C9831A068FB}" srcId="{BEE02275-231E-4BF5-B121-06805CBD1DD3}" destId="{D4F2B447-301F-4CFE-9FF9-E9AB57855572}" srcOrd="0" destOrd="0" parTransId="{7ABB87C2-442C-48D7-90DA-844E04306B37}" sibTransId="{38A4F3C9-BAE1-42DA-BF01-FB663CF8459B}"/>
    <dgm:cxn modelId="{40A54FA5-FEBD-4E89-B45D-90D5EA04BC86}" type="presOf" srcId="{E782A2C8-A3A1-4436-A90A-87F5037CE035}" destId="{23429015-4FC4-413D-84E8-E86265AFEB26}" srcOrd="0" destOrd="0" presId="urn:microsoft.com/office/officeart/2005/8/layout/vList2"/>
    <dgm:cxn modelId="{D2CAF003-2D62-4EE6-A23C-3191B29014C0}" srcId="{BEE02275-231E-4BF5-B121-06805CBD1DD3}" destId="{E782A2C8-A3A1-4436-A90A-87F5037CE035}" srcOrd="2" destOrd="0" parTransId="{3669C661-6039-44E5-850E-10AE6206B009}" sibTransId="{38F7003E-D883-40E2-9A3E-8465FC6AC5A4}"/>
    <dgm:cxn modelId="{823ED88A-89D0-455B-8E9A-AF7D9AE26460}" srcId="{BEE02275-231E-4BF5-B121-06805CBD1DD3}" destId="{AB0F552C-759C-49C0-87D9-A9F14FF3AFED}" srcOrd="3" destOrd="0" parTransId="{09A6745F-101E-488E-B02D-44F95B2E4EB0}" sibTransId="{15267912-A80D-48D8-84D2-834A31F9196E}"/>
    <dgm:cxn modelId="{34FC3416-FD49-4445-BB2D-675B001501A5}" type="presOf" srcId="{BEE02275-231E-4BF5-B121-06805CBD1DD3}" destId="{66DB59F5-7EF8-44D9-8570-D59A52A9484A}" srcOrd="0" destOrd="0" presId="urn:microsoft.com/office/officeart/2005/8/layout/vList2"/>
    <dgm:cxn modelId="{C5E0B73B-B00F-4BD6-9DA6-4DD2206D3D17}" type="presParOf" srcId="{66DB59F5-7EF8-44D9-8570-D59A52A9484A}" destId="{5EC8D3C1-F635-45FE-BE6D-1DD82D180C49}" srcOrd="0" destOrd="0" presId="urn:microsoft.com/office/officeart/2005/8/layout/vList2"/>
    <dgm:cxn modelId="{6B6F8979-72B1-4A60-B998-6E89693B494C}" type="presParOf" srcId="{66DB59F5-7EF8-44D9-8570-D59A52A9484A}" destId="{5FD10FD9-50A6-4AC1-81AB-279997828455}" srcOrd="1" destOrd="0" presId="urn:microsoft.com/office/officeart/2005/8/layout/vList2"/>
    <dgm:cxn modelId="{3DAB6B87-0701-4964-97FC-8D6E7E52A6B3}" type="presParOf" srcId="{66DB59F5-7EF8-44D9-8570-D59A52A9484A}" destId="{DA3FC31B-6B43-49F8-AAA0-45C88D0C4B49}" srcOrd="2" destOrd="0" presId="urn:microsoft.com/office/officeart/2005/8/layout/vList2"/>
    <dgm:cxn modelId="{E3A64D47-1053-4F85-AE97-B5B6939FA9B0}" type="presParOf" srcId="{66DB59F5-7EF8-44D9-8570-D59A52A9484A}" destId="{979D390A-3C5E-4AC3-A3DC-62CA77B30864}" srcOrd="3" destOrd="0" presId="urn:microsoft.com/office/officeart/2005/8/layout/vList2"/>
    <dgm:cxn modelId="{AFE44EEC-7AE1-4A07-9510-989B70D44122}" type="presParOf" srcId="{66DB59F5-7EF8-44D9-8570-D59A52A9484A}" destId="{23429015-4FC4-413D-84E8-E86265AFEB26}" srcOrd="4" destOrd="0" presId="urn:microsoft.com/office/officeart/2005/8/layout/vList2"/>
    <dgm:cxn modelId="{0DF04087-D043-4568-AF72-55CDDA74FC5F}" type="presParOf" srcId="{66DB59F5-7EF8-44D9-8570-D59A52A9484A}" destId="{166D9175-554C-4DDB-8A51-549E2DC149DF}" srcOrd="5" destOrd="0" presId="urn:microsoft.com/office/officeart/2005/8/layout/vList2"/>
    <dgm:cxn modelId="{FDFC522C-DEE9-4A21-ABDC-67BD1A5696C3}" type="presParOf" srcId="{66DB59F5-7EF8-44D9-8570-D59A52A9484A}" destId="{2DC43747-9041-4158-826C-BBF96257FD68}" srcOrd="6" destOrd="0" presId="urn:microsoft.com/office/officeart/2005/8/layout/vList2"/>
    <dgm:cxn modelId="{516475DA-6AF7-4D3F-93D1-721A57F5696D}" type="presParOf" srcId="{66DB59F5-7EF8-44D9-8570-D59A52A9484A}" destId="{7DDE47C0-51D5-43B2-8E01-16F4B8DB6F5E}" srcOrd="7" destOrd="0" presId="urn:microsoft.com/office/officeart/2005/8/layout/vList2"/>
    <dgm:cxn modelId="{B659E709-0AF6-418B-851A-498D955236F1}" type="presParOf" srcId="{66DB59F5-7EF8-44D9-8570-D59A52A9484A}" destId="{352FFAF8-4A7E-4B57-BF83-B6EA9076FE90}" srcOrd="8" destOrd="0" presId="urn:microsoft.com/office/officeart/2005/8/layout/vList2"/>
    <dgm:cxn modelId="{55A0BA9E-D1F8-44CD-A244-5033D3D7A118}" type="presParOf" srcId="{66DB59F5-7EF8-44D9-8570-D59A52A9484A}" destId="{2D034352-F25F-4D53-8149-30148864C7E5}" srcOrd="9" destOrd="0" presId="urn:microsoft.com/office/officeart/2005/8/layout/vList2"/>
    <dgm:cxn modelId="{923C917C-F2CA-4DF7-A19E-1E346A2A3386}" type="presParOf" srcId="{66DB59F5-7EF8-44D9-8570-D59A52A9484A}" destId="{5676A619-BCDE-4968-B57D-BD3412BA2C83}" srcOrd="10" destOrd="0" presId="urn:microsoft.com/office/officeart/2005/8/layout/vList2"/>
    <dgm:cxn modelId="{6512F860-62F1-4BE5-BF05-DA06DC41A817}" type="presParOf" srcId="{66DB59F5-7EF8-44D9-8570-D59A52A9484A}" destId="{4DE6CE92-DAEC-4168-860D-AB8017B1C6E5}" srcOrd="11" destOrd="0" presId="urn:microsoft.com/office/officeart/2005/8/layout/vList2"/>
    <dgm:cxn modelId="{2E38CA66-AEEF-437E-9A6F-3F158614E74B}" type="presParOf" srcId="{66DB59F5-7EF8-44D9-8570-D59A52A9484A}" destId="{CE2D992C-6AD5-4B0D-9849-94E1AF914041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BEE02275-231E-4BF5-B121-06805CBD1DD3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D4F2B447-301F-4CFE-9FF9-E9AB57855572}">
      <dgm:prSet phldrT="[Metin]" custT="1"/>
      <dgm:spPr>
        <a:solidFill>
          <a:schemeClr val="accent2">
            <a:lumMod val="75000"/>
          </a:schemeClr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Alkol; mide ve yemek borusunda kanama, gırtlak, mide, pankreas kanseri, böbrek, karaciğer, bağırsak hastalıkları, ileri derece körlük, kalp yetmezliği, sinir ve ruh (geçici hafıza kaybı, felç, akıl hastalığı) hastlıklarına yol açar.</a:t>
          </a:r>
        </a:p>
      </dgm:t>
    </dgm:pt>
    <dgm:pt modelId="{7ABB87C2-442C-48D7-90DA-844E04306B37}" type="parTrans" cxnId="{F9F25BC7-B7A0-4B94-883F-7C9831A068FB}">
      <dgm:prSet/>
      <dgm:spPr/>
      <dgm:t>
        <a:bodyPr/>
        <a:lstStyle/>
        <a:p>
          <a:pPr algn="just"/>
          <a:endParaRPr lang="tr-TR"/>
        </a:p>
      </dgm:t>
    </dgm:pt>
    <dgm:pt modelId="{38A4F3C9-BAE1-42DA-BF01-FB663CF8459B}" type="sibTrans" cxnId="{F9F25BC7-B7A0-4B94-883F-7C9831A068FB}">
      <dgm:prSet/>
      <dgm:spPr/>
      <dgm:t>
        <a:bodyPr/>
        <a:lstStyle/>
        <a:p>
          <a:pPr algn="just"/>
          <a:endParaRPr lang="tr-TR"/>
        </a:p>
      </dgm:t>
    </dgm:pt>
    <dgm:pt modelId="{E782A2C8-A3A1-4436-A90A-87F5037CE035}">
      <dgm:prSet phldrT="[Metin]" custT="1"/>
      <dgm:spPr>
        <a:solidFill>
          <a:srgbClr val="00B0F0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rgbClr val="99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Alkol şişeleri çevreyi kirletmektedir.</a:t>
          </a:r>
        </a:p>
      </dgm:t>
    </dgm:pt>
    <dgm:pt modelId="{3669C661-6039-44E5-850E-10AE6206B009}" type="parTrans" cxnId="{D2CAF003-2D62-4EE6-A23C-3191B29014C0}">
      <dgm:prSet/>
      <dgm:spPr/>
      <dgm:t>
        <a:bodyPr/>
        <a:lstStyle/>
        <a:p>
          <a:pPr algn="just"/>
          <a:endParaRPr lang="tr-TR"/>
        </a:p>
      </dgm:t>
    </dgm:pt>
    <dgm:pt modelId="{38F7003E-D883-40E2-9A3E-8465FC6AC5A4}" type="sibTrans" cxnId="{D2CAF003-2D62-4EE6-A23C-3191B29014C0}">
      <dgm:prSet/>
      <dgm:spPr/>
      <dgm:t>
        <a:bodyPr/>
        <a:lstStyle/>
        <a:p>
          <a:pPr algn="just"/>
          <a:endParaRPr lang="tr-TR"/>
        </a:p>
      </dgm:t>
    </dgm:pt>
    <dgm:pt modelId="{173C00AF-0D22-4E6C-A283-59E8C805A7F6}">
      <dgm:prSet phldrT="[Metin]" custT="1"/>
      <dgm:spPr>
        <a:solidFill>
          <a:srgbClr val="99FF66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Alkol, trafik kazalarına neden olmaktadır.</a:t>
          </a:r>
        </a:p>
      </dgm:t>
    </dgm:pt>
    <dgm:pt modelId="{DB62E53D-F882-40A2-9339-6FD173748058}" type="parTrans" cxnId="{3DB49AD8-5ECD-40BF-9CCD-D8D54AD03384}">
      <dgm:prSet/>
      <dgm:spPr/>
      <dgm:t>
        <a:bodyPr/>
        <a:lstStyle/>
        <a:p>
          <a:pPr algn="just"/>
          <a:endParaRPr lang="tr-TR"/>
        </a:p>
      </dgm:t>
    </dgm:pt>
    <dgm:pt modelId="{3D8904E5-2BE9-435A-8601-0D6F2E22B1F6}" type="sibTrans" cxnId="{3DB49AD8-5ECD-40BF-9CCD-D8D54AD03384}">
      <dgm:prSet/>
      <dgm:spPr/>
      <dgm:t>
        <a:bodyPr/>
        <a:lstStyle/>
        <a:p>
          <a:pPr algn="just"/>
          <a:endParaRPr lang="tr-TR"/>
        </a:p>
      </dgm:t>
    </dgm:pt>
    <dgm:pt modelId="{22D56251-D471-453E-89AE-824BEA6C1493}">
      <dgm:prSet phldrT="[Metin]" custT="1"/>
      <dgm:spPr>
        <a:solidFill>
          <a:srgbClr val="FF00FF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Alkol aynı zamanda bütçemize de zarar vermektedir.</a:t>
          </a:r>
        </a:p>
      </dgm:t>
    </dgm:pt>
    <dgm:pt modelId="{07B3E54E-33DC-4671-9679-0FC159C5FB38}" type="parTrans" cxnId="{12B48AC5-E1C9-4CE0-B6C9-C2701EB729B9}">
      <dgm:prSet/>
      <dgm:spPr/>
      <dgm:t>
        <a:bodyPr/>
        <a:lstStyle/>
        <a:p>
          <a:pPr algn="just"/>
          <a:endParaRPr lang="tr-TR"/>
        </a:p>
      </dgm:t>
    </dgm:pt>
    <dgm:pt modelId="{3C23B8A5-2FBA-4FED-9EE0-997B74939922}" type="sibTrans" cxnId="{12B48AC5-E1C9-4CE0-B6C9-C2701EB729B9}">
      <dgm:prSet/>
      <dgm:spPr/>
      <dgm:t>
        <a:bodyPr/>
        <a:lstStyle/>
        <a:p>
          <a:pPr algn="just"/>
          <a:endParaRPr lang="tr-TR"/>
        </a:p>
      </dgm:t>
    </dgm:pt>
    <dgm:pt modelId="{690B1577-3467-4E57-BF81-84714F1FBDB4}">
      <dgm:prSet phldrT="[Metin]" custT="1"/>
      <dgm:spPr>
        <a:solidFill>
          <a:srgbClr val="FF0000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Alkol içilen ortamlardan uzaklaşmalı, içen insanları da uyarmalıyız.</a:t>
          </a:r>
        </a:p>
      </dgm:t>
    </dgm:pt>
    <dgm:pt modelId="{7772C934-E622-4C01-9211-BBD6FF099D67}" type="parTrans" cxnId="{85E61D2A-02BE-4723-BE60-73F0E31BA25E}">
      <dgm:prSet/>
      <dgm:spPr/>
      <dgm:t>
        <a:bodyPr/>
        <a:lstStyle/>
        <a:p>
          <a:pPr algn="just"/>
          <a:endParaRPr lang="tr-TR"/>
        </a:p>
      </dgm:t>
    </dgm:pt>
    <dgm:pt modelId="{B6CB0965-CEB3-4BA7-B935-422BEA62EAFA}" type="sibTrans" cxnId="{85E61D2A-02BE-4723-BE60-73F0E31BA25E}">
      <dgm:prSet/>
      <dgm:spPr/>
      <dgm:t>
        <a:bodyPr/>
        <a:lstStyle/>
        <a:p>
          <a:pPr algn="just"/>
          <a:endParaRPr lang="tr-TR"/>
        </a:p>
      </dgm:t>
    </dgm:pt>
    <dgm:pt modelId="{66DB59F5-7EF8-44D9-8570-D59A52A9484A}" type="pres">
      <dgm:prSet presAssocID="{BEE02275-231E-4BF5-B121-06805CBD1DD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EC8D3C1-F635-45FE-BE6D-1DD82D180C49}" type="pres">
      <dgm:prSet presAssocID="{D4F2B447-301F-4CFE-9FF9-E9AB57855572}" presName="parentText" presStyleLbl="node1" presStyleIdx="0" presStyleCnt="5" custScaleY="9552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FD10FD9-50A6-4AC1-81AB-279997828455}" type="pres">
      <dgm:prSet presAssocID="{38A4F3C9-BAE1-42DA-BF01-FB663CF8459B}" presName="spacer" presStyleCnt="0"/>
      <dgm:spPr/>
    </dgm:pt>
    <dgm:pt modelId="{DA3FC31B-6B43-49F8-AAA0-45C88D0C4B49}" type="pres">
      <dgm:prSet presAssocID="{173C00AF-0D22-4E6C-A283-59E8C805A7F6}" presName="parentText" presStyleLbl="node1" presStyleIdx="1" presStyleCnt="5" custScaleY="1506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79D390A-3C5E-4AC3-A3DC-62CA77B30864}" type="pres">
      <dgm:prSet presAssocID="{3D8904E5-2BE9-435A-8601-0D6F2E22B1F6}" presName="spacer" presStyleCnt="0"/>
      <dgm:spPr/>
    </dgm:pt>
    <dgm:pt modelId="{23429015-4FC4-413D-84E8-E86265AFEB26}" type="pres">
      <dgm:prSet presAssocID="{E782A2C8-A3A1-4436-A90A-87F5037CE035}" presName="parentText" presStyleLbl="node1" presStyleIdx="2" presStyleCnt="5" custScaleY="1804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66D9175-554C-4DDB-8A51-549E2DC149DF}" type="pres">
      <dgm:prSet presAssocID="{38F7003E-D883-40E2-9A3E-8465FC6AC5A4}" presName="spacer" presStyleCnt="0"/>
      <dgm:spPr/>
    </dgm:pt>
    <dgm:pt modelId="{5676A619-BCDE-4968-B57D-BD3412BA2C83}" type="pres">
      <dgm:prSet presAssocID="{22D56251-D471-453E-89AE-824BEA6C1493}" presName="parentText" presStyleLbl="node1" presStyleIdx="3" presStyleCnt="5" custScaleY="3230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DE6CE92-DAEC-4168-860D-AB8017B1C6E5}" type="pres">
      <dgm:prSet presAssocID="{3C23B8A5-2FBA-4FED-9EE0-997B74939922}" presName="spacer" presStyleCnt="0"/>
      <dgm:spPr/>
    </dgm:pt>
    <dgm:pt modelId="{CE2D992C-6AD5-4B0D-9849-94E1AF914041}" type="pres">
      <dgm:prSet presAssocID="{690B1577-3467-4E57-BF81-84714F1FBDB4}" presName="parentText" presStyleLbl="node1" presStyleIdx="4" presStyleCnt="5" custScaleY="2953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DB49AD8-5ECD-40BF-9CCD-D8D54AD03384}" srcId="{BEE02275-231E-4BF5-B121-06805CBD1DD3}" destId="{173C00AF-0D22-4E6C-A283-59E8C805A7F6}" srcOrd="1" destOrd="0" parTransId="{DB62E53D-F882-40A2-9339-6FD173748058}" sibTransId="{3D8904E5-2BE9-435A-8601-0D6F2E22B1F6}"/>
    <dgm:cxn modelId="{85E61D2A-02BE-4723-BE60-73F0E31BA25E}" srcId="{BEE02275-231E-4BF5-B121-06805CBD1DD3}" destId="{690B1577-3467-4E57-BF81-84714F1FBDB4}" srcOrd="4" destOrd="0" parTransId="{7772C934-E622-4C01-9211-BBD6FF099D67}" sibTransId="{B6CB0965-CEB3-4BA7-B935-422BEA62EAFA}"/>
    <dgm:cxn modelId="{2B8B9A18-2774-4770-8297-B3E22225C4A0}" type="presOf" srcId="{E782A2C8-A3A1-4436-A90A-87F5037CE035}" destId="{23429015-4FC4-413D-84E8-E86265AFEB26}" srcOrd="0" destOrd="0" presId="urn:microsoft.com/office/officeart/2005/8/layout/vList2"/>
    <dgm:cxn modelId="{12B48AC5-E1C9-4CE0-B6C9-C2701EB729B9}" srcId="{BEE02275-231E-4BF5-B121-06805CBD1DD3}" destId="{22D56251-D471-453E-89AE-824BEA6C1493}" srcOrd="3" destOrd="0" parTransId="{07B3E54E-33DC-4671-9679-0FC159C5FB38}" sibTransId="{3C23B8A5-2FBA-4FED-9EE0-997B74939922}"/>
    <dgm:cxn modelId="{F7DBE0EF-6F83-4FBA-A44B-D14E936424F6}" type="presOf" srcId="{690B1577-3467-4E57-BF81-84714F1FBDB4}" destId="{CE2D992C-6AD5-4B0D-9849-94E1AF914041}" srcOrd="0" destOrd="0" presId="urn:microsoft.com/office/officeart/2005/8/layout/vList2"/>
    <dgm:cxn modelId="{F9F25BC7-B7A0-4B94-883F-7C9831A068FB}" srcId="{BEE02275-231E-4BF5-B121-06805CBD1DD3}" destId="{D4F2B447-301F-4CFE-9FF9-E9AB57855572}" srcOrd="0" destOrd="0" parTransId="{7ABB87C2-442C-48D7-90DA-844E04306B37}" sibTransId="{38A4F3C9-BAE1-42DA-BF01-FB663CF8459B}"/>
    <dgm:cxn modelId="{D2CAF003-2D62-4EE6-A23C-3191B29014C0}" srcId="{BEE02275-231E-4BF5-B121-06805CBD1DD3}" destId="{E782A2C8-A3A1-4436-A90A-87F5037CE035}" srcOrd="2" destOrd="0" parTransId="{3669C661-6039-44E5-850E-10AE6206B009}" sibTransId="{38F7003E-D883-40E2-9A3E-8465FC6AC5A4}"/>
    <dgm:cxn modelId="{947AEC4E-09E3-48F5-A76C-72BCA338494C}" type="presOf" srcId="{D4F2B447-301F-4CFE-9FF9-E9AB57855572}" destId="{5EC8D3C1-F635-45FE-BE6D-1DD82D180C49}" srcOrd="0" destOrd="0" presId="urn:microsoft.com/office/officeart/2005/8/layout/vList2"/>
    <dgm:cxn modelId="{3BA8F775-A389-4B50-BE06-4B989DD0968E}" type="presOf" srcId="{BEE02275-231E-4BF5-B121-06805CBD1DD3}" destId="{66DB59F5-7EF8-44D9-8570-D59A52A9484A}" srcOrd="0" destOrd="0" presId="urn:microsoft.com/office/officeart/2005/8/layout/vList2"/>
    <dgm:cxn modelId="{6FFFBD1B-CC5D-4149-B9C8-EAD7D7B165EF}" type="presOf" srcId="{173C00AF-0D22-4E6C-A283-59E8C805A7F6}" destId="{DA3FC31B-6B43-49F8-AAA0-45C88D0C4B49}" srcOrd="0" destOrd="0" presId="urn:microsoft.com/office/officeart/2005/8/layout/vList2"/>
    <dgm:cxn modelId="{A549F8E7-CDBB-4B66-BC1B-5B9C82F21211}" type="presOf" srcId="{22D56251-D471-453E-89AE-824BEA6C1493}" destId="{5676A619-BCDE-4968-B57D-BD3412BA2C83}" srcOrd="0" destOrd="0" presId="urn:microsoft.com/office/officeart/2005/8/layout/vList2"/>
    <dgm:cxn modelId="{601DAAE6-6E8C-4621-A120-8BB298D15D40}" type="presParOf" srcId="{66DB59F5-7EF8-44D9-8570-D59A52A9484A}" destId="{5EC8D3C1-F635-45FE-BE6D-1DD82D180C49}" srcOrd="0" destOrd="0" presId="urn:microsoft.com/office/officeart/2005/8/layout/vList2"/>
    <dgm:cxn modelId="{9CD86B41-84A5-4362-BE21-E86C80AEC067}" type="presParOf" srcId="{66DB59F5-7EF8-44D9-8570-D59A52A9484A}" destId="{5FD10FD9-50A6-4AC1-81AB-279997828455}" srcOrd="1" destOrd="0" presId="urn:microsoft.com/office/officeart/2005/8/layout/vList2"/>
    <dgm:cxn modelId="{7B7413BF-7E1B-44CA-A24F-9B1F3321FA45}" type="presParOf" srcId="{66DB59F5-7EF8-44D9-8570-D59A52A9484A}" destId="{DA3FC31B-6B43-49F8-AAA0-45C88D0C4B49}" srcOrd="2" destOrd="0" presId="urn:microsoft.com/office/officeart/2005/8/layout/vList2"/>
    <dgm:cxn modelId="{700E9567-C4DD-47AA-A0E8-AA17A7BF13DD}" type="presParOf" srcId="{66DB59F5-7EF8-44D9-8570-D59A52A9484A}" destId="{979D390A-3C5E-4AC3-A3DC-62CA77B30864}" srcOrd="3" destOrd="0" presId="urn:microsoft.com/office/officeart/2005/8/layout/vList2"/>
    <dgm:cxn modelId="{57F4F2B8-4BEE-4403-B109-AB188C8EF1D2}" type="presParOf" srcId="{66DB59F5-7EF8-44D9-8570-D59A52A9484A}" destId="{23429015-4FC4-413D-84E8-E86265AFEB26}" srcOrd="4" destOrd="0" presId="urn:microsoft.com/office/officeart/2005/8/layout/vList2"/>
    <dgm:cxn modelId="{9BE81B3B-F2E1-430D-9848-4FC571DAA0A7}" type="presParOf" srcId="{66DB59F5-7EF8-44D9-8570-D59A52A9484A}" destId="{166D9175-554C-4DDB-8A51-549E2DC149DF}" srcOrd="5" destOrd="0" presId="urn:microsoft.com/office/officeart/2005/8/layout/vList2"/>
    <dgm:cxn modelId="{C14774F4-0B61-43AB-9D67-AE4972FD3DCA}" type="presParOf" srcId="{66DB59F5-7EF8-44D9-8570-D59A52A9484A}" destId="{5676A619-BCDE-4968-B57D-BD3412BA2C83}" srcOrd="6" destOrd="0" presId="urn:microsoft.com/office/officeart/2005/8/layout/vList2"/>
    <dgm:cxn modelId="{2CBE6183-3DFC-485B-AC13-839156952C66}" type="presParOf" srcId="{66DB59F5-7EF8-44D9-8570-D59A52A9484A}" destId="{4DE6CE92-DAEC-4168-860D-AB8017B1C6E5}" srcOrd="7" destOrd="0" presId="urn:microsoft.com/office/officeart/2005/8/layout/vList2"/>
    <dgm:cxn modelId="{A77D8F91-2295-4926-A7A6-1C5A8DD626CE}" type="presParOf" srcId="{66DB59F5-7EF8-44D9-8570-D59A52A9484A}" destId="{CE2D992C-6AD5-4B0D-9849-94E1AF914041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ED2BD761-5C31-4133-89B1-5AC965B91458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C3748AB6-0BD0-415B-BD95-820191B0C7F5}">
      <dgm:prSet phldrT="[Metin]" custT="1"/>
      <dgm:spPr/>
      <dgm:t>
        <a:bodyPr/>
        <a:lstStyle/>
        <a:p>
          <a:pPr algn="just"/>
          <a:r>
            <a:rPr lang="tr-TR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Besinler vücudumuza kan yoluyla geçer.</a:t>
          </a:r>
          <a:endParaRPr lang="tr-TR" sz="2000" dirty="0"/>
        </a:p>
      </dgm:t>
    </dgm:pt>
    <dgm:pt modelId="{988FA1C6-AF8D-498C-9AF1-5316F85D0C16}" type="parTrans" cxnId="{0123C624-CC48-4959-AE01-23ED2CB14C18}">
      <dgm:prSet/>
      <dgm:spPr/>
      <dgm:t>
        <a:bodyPr/>
        <a:lstStyle/>
        <a:p>
          <a:pPr algn="just"/>
          <a:endParaRPr lang="tr-TR" sz="2400"/>
        </a:p>
      </dgm:t>
    </dgm:pt>
    <dgm:pt modelId="{F5ADE32E-FE1D-43CB-8232-D7567FF03C61}" type="sibTrans" cxnId="{0123C624-CC48-4959-AE01-23ED2CB14C18}">
      <dgm:prSet/>
      <dgm:spPr/>
      <dgm:t>
        <a:bodyPr/>
        <a:lstStyle/>
        <a:p>
          <a:pPr algn="just"/>
          <a:endParaRPr lang="tr-TR" sz="2400"/>
        </a:p>
      </dgm:t>
    </dgm:pt>
    <dgm:pt modelId="{913DB0DF-DEAB-40E8-AA88-469230006B8A}">
      <dgm:prSet phldrT="[Metin]" custT="1"/>
      <dgm:spPr>
        <a:solidFill>
          <a:srgbClr val="FF0066"/>
        </a:solidFill>
      </dgm:spPr>
      <dgm:t>
        <a:bodyPr/>
        <a:lstStyle/>
        <a:p>
          <a:pPr algn="just"/>
          <a:r>
            <a:rPr lang="tr-TR" sz="2000" b="1" smtClean="0">
              <a:solidFill>
                <a:srgbClr val="99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Bu olaya sindirim denir.</a:t>
          </a:r>
          <a:endParaRPr lang="tr-TR" sz="2000" dirty="0">
            <a:solidFill>
              <a:srgbClr val="99FF66"/>
            </a:solidFill>
          </a:endParaRPr>
        </a:p>
      </dgm:t>
    </dgm:pt>
    <dgm:pt modelId="{6F6851C8-4F7A-4709-ACF2-AD8F5D9F5A16}" type="parTrans" cxnId="{953E861C-13E8-4DDF-A7D4-2F1A4FBFBC09}">
      <dgm:prSet/>
      <dgm:spPr/>
      <dgm:t>
        <a:bodyPr/>
        <a:lstStyle/>
        <a:p>
          <a:pPr algn="just"/>
          <a:endParaRPr lang="tr-TR" sz="2400"/>
        </a:p>
      </dgm:t>
    </dgm:pt>
    <dgm:pt modelId="{4CD59EC4-E05C-447D-AE35-AAFBC6A112F3}" type="sibTrans" cxnId="{953E861C-13E8-4DDF-A7D4-2F1A4FBFBC09}">
      <dgm:prSet/>
      <dgm:spPr/>
      <dgm:t>
        <a:bodyPr/>
        <a:lstStyle/>
        <a:p>
          <a:pPr algn="just"/>
          <a:endParaRPr lang="tr-TR" sz="2400"/>
        </a:p>
      </dgm:t>
    </dgm:pt>
    <dgm:pt modelId="{B7B163A8-1D4F-4D77-B546-12B20495F8C8}">
      <dgm:prSet phldrT="[Metin]" custT="1"/>
      <dgm:spPr>
        <a:solidFill>
          <a:srgbClr val="00FF00"/>
        </a:solidFill>
      </dgm:spPr>
      <dgm:t>
        <a:bodyPr/>
        <a:lstStyle/>
        <a:p>
          <a:pPr algn="just"/>
          <a:r>
            <a:rPr lang="tr-TR" sz="20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Besinlerin kana geçebilmesi için bir takım salgılar tarafından parçalanması gerekir.</a:t>
          </a:r>
          <a:endParaRPr lang="tr-TR" sz="2000" dirty="0">
            <a:solidFill>
              <a:schemeClr val="accent2">
                <a:lumMod val="50000"/>
              </a:schemeClr>
            </a:solidFill>
          </a:endParaRPr>
        </a:p>
      </dgm:t>
    </dgm:pt>
    <dgm:pt modelId="{2BAD3F9C-3C64-4326-A645-7D264648C909}" type="parTrans" cxnId="{96178FD2-55B8-437E-A1FB-698A7C6F4CDC}">
      <dgm:prSet/>
      <dgm:spPr/>
      <dgm:t>
        <a:bodyPr/>
        <a:lstStyle/>
        <a:p>
          <a:pPr algn="just"/>
          <a:endParaRPr lang="tr-TR" sz="2400"/>
        </a:p>
      </dgm:t>
    </dgm:pt>
    <dgm:pt modelId="{6C0A2978-BB08-40E0-8619-12BA5423119D}" type="sibTrans" cxnId="{96178FD2-55B8-437E-A1FB-698A7C6F4CDC}">
      <dgm:prSet/>
      <dgm:spPr/>
      <dgm:t>
        <a:bodyPr/>
        <a:lstStyle/>
        <a:p>
          <a:pPr algn="just"/>
          <a:endParaRPr lang="tr-TR" sz="2400"/>
        </a:p>
      </dgm:t>
    </dgm:pt>
    <dgm:pt modelId="{D016A98F-CA2D-4A02-8C09-2E5C3424782F}">
      <dgm:prSet phldrT="[Metin]" custT="1"/>
      <dgm:spPr>
        <a:solidFill>
          <a:srgbClr val="990033"/>
        </a:solidFill>
      </dgm:spPr>
      <dgm:t>
        <a:bodyPr/>
        <a:lstStyle/>
        <a:p>
          <a:pPr algn="just"/>
          <a:r>
            <a:rPr lang="tr-TR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Sindirim sindirimde görevli organ ve yapılar tarafından gerçekleştirilir.</a:t>
          </a:r>
          <a:endParaRPr lang="tr-TR" sz="2000" dirty="0"/>
        </a:p>
      </dgm:t>
    </dgm:pt>
    <dgm:pt modelId="{10C19764-46D0-4B3D-9EC4-2E3A1235F2C7}" type="parTrans" cxnId="{FD49C1A5-8D2D-4E12-B690-9CBA1CB62D18}">
      <dgm:prSet/>
      <dgm:spPr/>
      <dgm:t>
        <a:bodyPr/>
        <a:lstStyle/>
        <a:p>
          <a:pPr algn="just"/>
          <a:endParaRPr lang="tr-TR" sz="2400"/>
        </a:p>
      </dgm:t>
    </dgm:pt>
    <dgm:pt modelId="{9B582296-B945-4214-88FD-7FE1D7C27208}" type="sibTrans" cxnId="{FD49C1A5-8D2D-4E12-B690-9CBA1CB62D18}">
      <dgm:prSet/>
      <dgm:spPr/>
      <dgm:t>
        <a:bodyPr/>
        <a:lstStyle/>
        <a:p>
          <a:pPr algn="just"/>
          <a:endParaRPr lang="tr-TR" sz="2400"/>
        </a:p>
      </dgm:t>
    </dgm:pt>
    <dgm:pt modelId="{9D91F8DC-2EF7-45F4-B515-35D76D4C8730}">
      <dgm:prSet phldrT="[Metin]" custT="1"/>
      <dgm:spPr>
        <a:solidFill>
          <a:srgbClr val="FFCC00"/>
        </a:solidFill>
      </dgm:spPr>
      <dgm:t>
        <a:bodyPr/>
        <a:lstStyle/>
        <a:p>
          <a:pPr algn="just"/>
          <a:r>
            <a:rPr lang="tr-TR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Besinlerin kana geçebilmesi için küçük parçalara ayrılması gerekir.</a:t>
          </a:r>
          <a:endParaRPr lang="tr-TR" sz="2000" dirty="0">
            <a:solidFill>
              <a:srgbClr val="FF0000"/>
            </a:solidFill>
          </a:endParaRPr>
        </a:p>
      </dgm:t>
    </dgm:pt>
    <dgm:pt modelId="{CD1FC616-3711-422C-A636-91C82437BD9D}" type="parTrans" cxnId="{435B4492-9DF5-4910-A75B-537FD4EA5DBF}">
      <dgm:prSet/>
      <dgm:spPr/>
      <dgm:t>
        <a:bodyPr/>
        <a:lstStyle/>
        <a:p>
          <a:pPr algn="just"/>
          <a:endParaRPr lang="tr-TR" sz="2400"/>
        </a:p>
      </dgm:t>
    </dgm:pt>
    <dgm:pt modelId="{151C647E-07B9-4A29-A196-340625A1B500}" type="sibTrans" cxnId="{435B4492-9DF5-4910-A75B-537FD4EA5DBF}">
      <dgm:prSet/>
      <dgm:spPr/>
      <dgm:t>
        <a:bodyPr/>
        <a:lstStyle/>
        <a:p>
          <a:pPr algn="just"/>
          <a:endParaRPr lang="tr-TR" sz="2400"/>
        </a:p>
      </dgm:t>
    </dgm:pt>
    <dgm:pt modelId="{B2C06FF5-7297-4823-BB7A-A288037CEC6E}" type="pres">
      <dgm:prSet presAssocID="{ED2BD761-5C31-4133-89B1-5AC965B9145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BAC9E8B-F068-4D13-B0EA-A3062162DD95}" type="pres">
      <dgm:prSet presAssocID="{C3748AB6-0BD0-415B-BD95-820191B0C7F5}" presName="parentText" presStyleLbl="node1" presStyleIdx="0" presStyleCnt="5" custScaleY="6261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5146131-7B14-41A4-AD4A-1C13CE99CAE2}" type="pres">
      <dgm:prSet presAssocID="{F5ADE32E-FE1D-43CB-8232-D7567FF03C61}" presName="spacer" presStyleCnt="0"/>
      <dgm:spPr/>
    </dgm:pt>
    <dgm:pt modelId="{AE427922-0577-4F68-A506-4996E9A6280F}" type="pres">
      <dgm:prSet presAssocID="{9D91F8DC-2EF7-45F4-B515-35D76D4C8730}" presName="parentText" presStyleLbl="node1" presStyleIdx="1" presStyleCnt="5" custScaleY="7512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96EC38A-99BA-4137-B195-DE0A84FCC752}" type="pres">
      <dgm:prSet presAssocID="{151C647E-07B9-4A29-A196-340625A1B500}" presName="spacer" presStyleCnt="0"/>
      <dgm:spPr/>
    </dgm:pt>
    <dgm:pt modelId="{91916A63-3418-4200-8451-6F6B426A198F}" type="pres">
      <dgm:prSet presAssocID="{913DB0DF-DEAB-40E8-AA88-469230006B8A}" presName="parentText" presStyleLbl="node1" presStyleIdx="2" presStyleCnt="5" custScaleY="4798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2C61E61-00ED-480F-A0DF-618E9BED30BF}" type="pres">
      <dgm:prSet presAssocID="{4CD59EC4-E05C-447D-AE35-AAFBC6A112F3}" presName="spacer" presStyleCnt="0"/>
      <dgm:spPr/>
    </dgm:pt>
    <dgm:pt modelId="{7EC0F8BB-DBF6-4670-8C92-345F2BE436F5}" type="pres">
      <dgm:prSet presAssocID="{B7B163A8-1D4F-4D77-B546-12B20495F8C8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A8F7DBD-7868-491A-AEF5-00ECBB17A5CD}" type="pres">
      <dgm:prSet presAssocID="{6C0A2978-BB08-40E0-8619-12BA5423119D}" presName="spacer" presStyleCnt="0"/>
      <dgm:spPr/>
    </dgm:pt>
    <dgm:pt modelId="{BC27E46A-FAA2-4C95-999F-69DAA0A7E950}" type="pres">
      <dgm:prSet presAssocID="{D016A98F-CA2D-4A02-8C09-2E5C3424782F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F1CED27-BE87-43A9-95C1-BCAF7536775C}" type="presOf" srcId="{913DB0DF-DEAB-40E8-AA88-469230006B8A}" destId="{91916A63-3418-4200-8451-6F6B426A198F}" srcOrd="0" destOrd="0" presId="urn:microsoft.com/office/officeart/2005/8/layout/vList2"/>
    <dgm:cxn modelId="{435B4492-9DF5-4910-A75B-537FD4EA5DBF}" srcId="{ED2BD761-5C31-4133-89B1-5AC965B91458}" destId="{9D91F8DC-2EF7-45F4-B515-35D76D4C8730}" srcOrd="1" destOrd="0" parTransId="{CD1FC616-3711-422C-A636-91C82437BD9D}" sibTransId="{151C647E-07B9-4A29-A196-340625A1B500}"/>
    <dgm:cxn modelId="{1480DC3E-968F-4028-AEB0-4A82333A37E6}" type="presOf" srcId="{9D91F8DC-2EF7-45F4-B515-35D76D4C8730}" destId="{AE427922-0577-4F68-A506-4996E9A6280F}" srcOrd="0" destOrd="0" presId="urn:microsoft.com/office/officeart/2005/8/layout/vList2"/>
    <dgm:cxn modelId="{38EB4D99-B1AD-47BA-8C1E-5433B709E76C}" type="presOf" srcId="{D016A98F-CA2D-4A02-8C09-2E5C3424782F}" destId="{BC27E46A-FAA2-4C95-999F-69DAA0A7E950}" srcOrd="0" destOrd="0" presId="urn:microsoft.com/office/officeart/2005/8/layout/vList2"/>
    <dgm:cxn modelId="{1E888191-6086-4B2C-A94F-69013B9EEA01}" type="presOf" srcId="{C3748AB6-0BD0-415B-BD95-820191B0C7F5}" destId="{5BAC9E8B-F068-4D13-B0EA-A3062162DD95}" srcOrd="0" destOrd="0" presId="urn:microsoft.com/office/officeart/2005/8/layout/vList2"/>
    <dgm:cxn modelId="{953E861C-13E8-4DDF-A7D4-2F1A4FBFBC09}" srcId="{ED2BD761-5C31-4133-89B1-5AC965B91458}" destId="{913DB0DF-DEAB-40E8-AA88-469230006B8A}" srcOrd="2" destOrd="0" parTransId="{6F6851C8-4F7A-4709-ACF2-AD8F5D9F5A16}" sibTransId="{4CD59EC4-E05C-447D-AE35-AAFBC6A112F3}"/>
    <dgm:cxn modelId="{96178FD2-55B8-437E-A1FB-698A7C6F4CDC}" srcId="{ED2BD761-5C31-4133-89B1-5AC965B91458}" destId="{B7B163A8-1D4F-4D77-B546-12B20495F8C8}" srcOrd="3" destOrd="0" parTransId="{2BAD3F9C-3C64-4326-A645-7D264648C909}" sibTransId="{6C0A2978-BB08-40E0-8619-12BA5423119D}"/>
    <dgm:cxn modelId="{29CB1538-7117-4EBE-ABDF-DCDC562268E4}" type="presOf" srcId="{ED2BD761-5C31-4133-89B1-5AC965B91458}" destId="{B2C06FF5-7297-4823-BB7A-A288037CEC6E}" srcOrd="0" destOrd="0" presId="urn:microsoft.com/office/officeart/2005/8/layout/vList2"/>
    <dgm:cxn modelId="{FD49C1A5-8D2D-4E12-B690-9CBA1CB62D18}" srcId="{ED2BD761-5C31-4133-89B1-5AC965B91458}" destId="{D016A98F-CA2D-4A02-8C09-2E5C3424782F}" srcOrd="4" destOrd="0" parTransId="{10C19764-46D0-4B3D-9EC4-2E3A1235F2C7}" sibTransId="{9B582296-B945-4214-88FD-7FE1D7C27208}"/>
    <dgm:cxn modelId="{BEA03DD6-AB10-4F0E-996E-50E0F1AC3C8F}" type="presOf" srcId="{B7B163A8-1D4F-4D77-B546-12B20495F8C8}" destId="{7EC0F8BB-DBF6-4670-8C92-345F2BE436F5}" srcOrd="0" destOrd="0" presId="urn:microsoft.com/office/officeart/2005/8/layout/vList2"/>
    <dgm:cxn modelId="{0123C624-CC48-4959-AE01-23ED2CB14C18}" srcId="{ED2BD761-5C31-4133-89B1-5AC965B91458}" destId="{C3748AB6-0BD0-415B-BD95-820191B0C7F5}" srcOrd="0" destOrd="0" parTransId="{988FA1C6-AF8D-498C-9AF1-5316F85D0C16}" sibTransId="{F5ADE32E-FE1D-43CB-8232-D7567FF03C61}"/>
    <dgm:cxn modelId="{86284235-7072-45FE-AF77-3C4085389F9E}" type="presParOf" srcId="{B2C06FF5-7297-4823-BB7A-A288037CEC6E}" destId="{5BAC9E8B-F068-4D13-B0EA-A3062162DD95}" srcOrd="0" destOrd="0" presId="urn:microsoft.com/office/officeart/2005/8/layout/vList2"/>
    <dgm:cxn modelId="{EC9E880D-0759-4A66-A7AC-C675285A9B92}" type="presParOf" srcId="{B2C06FF5-7297-4823-BB7A-A288037CEC6E}" destId="{F5146131-7B14-41A4-AD4A-1C13CE99CAE2}" srcOrd="1" destOrd="0" presId="urn:microsoft.com/office/officeart/2005/8/layout/vList2"/>
    <dgm:cxn modelId="{A51A4EE7-C14E-4DFE-BD32-8E05A2EEF518}" type="presParOf" srcId="{B2C06FF5-7297-4823-BB7A-A288037CEC6E}" destId="{AE427922-0577-4F68-A506-4996E9A6280F}" srcOrd="2" destOrd="0" presId="urn:microsoft.com/office/officeart/2005/8/layout/vList2"/>
    <dgm:cxn modelId="{DFE547A4-9DFA-40B1-BACE-728196F061ED}" type="presParOf" srcId="{B2C06FF5-7297-4823-BB7A-A288037CEC6E}" destId="{796EC38A-99BA-4137-B195-DE0A84FCC752}" srcOrd="3" destOrd="0" presId="urn:microsoft.com/office/officeart/2005/8/layout/vList2"/>
    <dgm:cxn modelId="{6AA7F8D3-0D41-445D-8503-23310EC4CB38}" type="presParOf" srcId="{B2C06FF5-7297-4823-BB7A-A288037CEC6E}" destId="{91916A63-3418-4200-8451-6F6B426A198F}" srcOrd="4" destOrd="0" presId="urn:microsoft.com/office/officeart/2005/8/layout/vList2"/>
    <dgm:cxn modelId="{E29FAA92-217F-4623-A8D2-348FBEC4AE66}" type="presParOf" srcId="{B2C06FF5-7297-4823-BB7A-A288037CEC6E}" destId="{C2C61E61-00ED-480F-A0DF-618E9BED30BF}" srcOrd="5" destOrd="0" presId="urn:microsoft.com/office/officeart/2005/8/layout/vList2"/>
    <dgm:cxn modelId="{5D05DB97-637F-41F7-91FD-B985FBBFE246}" type="presParOf" srcId="{B2C06FF5-7297-4823-BB7A-A288037CEC6E}" destId="{7EC0F8BB-DBF6-4670-8C92-345F2BE436F5}" srcOrd="6" destOrd="0" presId="urn:microsoft.com/office/officeart/2005/8/layout/vList2"/>
    <dgm:cxn modelId="{53BAEE0B-413D-45F0-8F4C-D12D298DCA9E}" type="presParOf" srcId="{B2C06FF5-7297-4823-BB7A-A288037CEC6E}" destId="{4A8F7DBD-7868-491A-AEF5-00ECBB17A5CD}" srcOrd="7" destOrd="0" presId="urn:microsoft.com/office/officeart/2005/8/layout/vList2"/>
    <dgm:cxn modelId="{5FF05C5A-F2FC-4CAF-9B75-4CC941D2C31C}" type="presParOf" srcId="{B2C06FF5-7297-4823-BB7A-A288037CEC6E}" destId="{BC27E46A-FAA2-4C95-999F-69DAA0A7E950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948F11D5-FE34-4802-87F9-6621B8B9394A}" type="doc">
      <dgm:prSet loTypeId="urn:microsoft.com/office/officeart/2008/layout/PictureAccent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CE89EF27-13E0-4913-8310-8FA0F6EDA6F8}">
      <dgm:prSet phldrT="[Metin]"/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tr-T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DİŞLERİMİZ</a:t>
          </a:r>
          <a:endParaRPr lang="tr-TR" b="1" cap="none" spc="0" dirty="0">
            <a:ln w="11430"/>
            <a:solidFill>
              <a:srgbClr val="FF000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9F537E1-FA6C-4AC8-8600-E90F8EF1450D}" type="parTrans" cxnId="{79FA5FF0-4F26-47DE-9E15-68596398486F}">
      <dgm:prSet/>
      <dgm:spPr/>
      <dgm:t>
        <a:bodyPr/>
        <a:lstStyle/>
        <a:p>
          <a:endParaRPr lang="tr-TR"/>
        </a:p>
      </dgm:t>
    </dgm:pt>
    <dgm:pt modelId="{8883C146-7156-4009-9EAE-21F31C000518}" type="sibTrans" cxnId="{79FA5FF0-4F26-47DE-9E15-68596398486F}">
      <dgm:prSet/>
      <dgm:spPr/>
      <dgm:t>
        <a:bodyPr/>
        <a:lstStyle/>
        <a:p>
          <a:endParaRPr lang="tr-TR"/>
        </a:p>
      </dgm:t>
    </dgm:pt>
    <dgm:pt modelId="{B6FE8F75-8309-496C-8D6F-CBBB6A5DD01F}" type="pres">
      <dgm:prSet presAssocID="{948F11D5-FE34-4802-87F9-6621B8B9394A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01ED6BB0-70E1-4263-AD01-3B67E043FD50}" type="pres">
      <dgm:prSet presAssocID="{CE89EF27-13E0-4913-8310-8FA0F6EDA6F8}" presName="root" presStyleCnt="0">
        <dgm:presLayoutVars>
          <dgm:chMax/>
          <dgm:chPref val="4"/>
        </dgm:presLayoutVars>
      </dgm:prSet>
      <dgm:spPr/>
    </dgm:pt>
    <dgm:pt modelId="{924BBDDB-5779-436F-A1BD-67EC8AEC0523}" type="pres">
      <dgm:prSet presAssocID="{CE89EF27-13E0-4913-8310-8FA0F6EDA6F8}" presName="rootComposite" presStyleCnt="0">
        <dgm:presLayoutVars/>
      </dgm:prSet>
      <dgm:spPr/>
    </dgm:pt>
    <dgm:pt modelId="{7B8C1FE6-3E82-4838-9544-E8F1ECA41891}" type="pres">
      <dgm:prSet presAssocID="{CE89EF27-13E0-4913-8310-8FA0F6EDA6F8}" presName="rootText" presStyleLbl="node0" presStyleIdx="0" presStyleCnt="1" custScaleX="134096" custScaleY="383448">
        <dgm:presLayoutVars>
          <dgm:chMax/>
          <dgm:chPref val="4"/>
        </dgm:presLayoutVars>
      </dgm:prSet>
      <dgm:spPr/>
      <dgm:t>
        <a:bodyPr/>
        <a:lstStyle/>
        <a:p>
          <a:endParaRPr lang="tr-TR"/>
        </a:p>
      </dgm:t>
    </dgm:pt>
    <dgm:pt modelId="{070FD2BF-F55E-4ECE-BF0F-CFDCEEC0773C}" type="pres">
      <dgm:prSet presAssocID="{CE89EF27-13E0-4913-8310-8FA0F6EDA6F8}" presName="childShape" presStyleCnt="0">
        <dgm:presLayoutVars>
          <dgm:chMax val="0"/>
          <dgm:chPref val="0"/>
        </dgm:presLayoutVars>
      </dgm:prSet>
      <dgm:spPr/>
    </dgm:pt>
  </dgm:ptLst>
  <dgm:cxnLst>
    <dgm:cxn modelId="{8C41C450-11C9-4EDF-B179-FD2D6F4CCB22}" type="presOf" srcId="{CE89EF27-13E0-4913-8310-8FA0F6EDA6F8}" destId="{7B8C1FE6-3E82-4838-9544-E8F1ECA41891}" srcOrd="0" destOrd="0" presId="urn:microsoft.com/office/officeart/2008/layout/PictureAccentList"/>
    <dgm:cxn modelId="{D7B3FD14-1330-4FA2-BA8E-462A1EFE6B1E}" type="presOf" srcId="{948F11D5-FE34-4802-87F9-6621B8B9394A}" destId="{B6FE8F75-8309-496C-8D6F-CBBB6A5DD01F}" srcOrd="0" destOrd="0" presId="urn:microsoft.com/office/officeart/2008/layout/PictureAccentList"/>
    <dgm:cxn modelId="{79FA5FF0-4F26-47DE-9E15-68596398486F}" srcId="{948F11D5-FE34-4802-87F9-6621B8B9394A}" destId="{CE89EF27-13E0-4913-8310-8FA0F6EDA6F8}" srcOrd="0" destOrd="0" parTransId="{F9F537E1-FA6C-4AC8-8600-E90F8EF1450D}" sibTransId="{8883C146-7156-4009-9EAE-21F31C000518}"/>
    <dgm:cxn modelId="{A83215FE-D04D-424E-812C-9207210397D2}" type="presParOf" srcId="{B6FE8F75-8309-496C-8D6F-CBBB6A5DD01F}" destId="{01ED6BB0-70E1-4263-AD01-3B67E043FD50}" srcOrd="0" destOrd="0" presId="urn:microsoft.com/office/officeart/2008/layout/PictureAccentList"/>
    <dgm:cxn modelId="{DD061532-987F-4E50-BBD0-22EF8B06C9F0}" type="presParOf" srcId="{01ED6BB0-70E1-4263-AD01-3B67E043FD50}" destId="{924BBDDB-5779-436F-A1BD-67EC8AEC0523}" srcOrd="0" destOrd="0" presId="urn:microsoft.com/office/officeart/2008/layout/PictureAccentList"/>
    <dgm:cxn modelId="{B55E39B6-04D9-449A-AB19-41632D9A8FA5}" type="presParOf" srcId="{924BBDDB-5779-436F-A1BD-67EC8AEC0523}" destId="{7B8C1FE6-3E82-4838-9544-E8F1ECA41891}" srcOrd="0" destOrd="0" presId="urn:microsoft.com/office/officeart/2008/layout/PictureAccentList"/>
    <dgm:cxn modelId="{BFD3DF93-49DC-447F-8121-FD6CBA2D1AE0}" type="presParOf" srcId="{01ED6BB0-70E1-4263-AD01-3B67E043FD50}" destId="{070FD2BF-F55E-4ECE-BF0F-CFDCEEC0773C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948F11D5-FE34-4802-87F9-6621B8B9394A}" type="doc">
      <dgm:prSet loTypeId="urn:microsoft.com/office/officeart/2008/layout/PictureAccent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CE89EF27-13E0-4913-8310-8FA0F6EDA6F8}">
      <dgm:prSet phldrT="[Metin]"/>
      <dgm:spPr>
        <a:solidFill>
          <a:srgbClr val="FDFD91"/>
        </a:solidFill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algn="just"/>
          <a:r>
            <a:rPr lang="tr-T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Dişlerimiz besinlerin öğütülerek küçük parçalara ayrılmasında görevlidir.</a:t>
          </a:r>
        </a:p>
      </dgm:t>
    </dgm:pt>
    <dgm:pt modelId="{F9F537E1-FA6C-4AC8-8600-E90F8EF1450D}" type="parTrans" cxnId="{79FA5FF0-4F26-47DE-9E15-68596398486F}">
      <dgm:prSet/>
      <dgm:spPr/>
      <dgm:t>
        <a:bodyPr/>
        <a:lstStyle/>
        <a:p>
          <a:endParaRPr lang="tr-TR"/>
        </a:p>
      </dgm:t>
    </dgm:pt>
    <dgm:pt modelId="{8883C146-7156-4009-9EAE-21F31C000518}" type="sibTrans" cxnId="{79FA5FF0-4F26-47DE-9E15-68596398486F}">
      <dgm:prSet/>
      <dgm:spPr/>
      <dgm:t>
        <a:bodyPr/>
        <a:lstStyle/>
        <a:p>
          <a:endParaRPr lang="tr-TR"/>
        </a:p>
      </dgm:t>
    </dgm:pt>
    <dgm:pt modelId="{B6FE8F75-8309-496C-8D6F-CBBB6A5DD01F}" type="pres">
      <dgm:prSet presAssocID="{948F11D5-FE34-4802-87F9-6621B8B9394A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01ED6BB0-70E1-4263-AD01-3B67E043FD50}" type="pres">
      <dgm:prSet presAssocID="{CE89EF27-13E0-4913-8310-8FA0F6EDA6F8}" presName="root" presStyleCnt="0">
        <dgm:presLayoutVars>
          <dgm:chMax/>
          <dgm:chPref val="4"/>
        </dgm:presLayoutVars>
      </dgm:prSet>
      <dgm:spPr/>
    </dgm:pt>
    <dgm:pt modelId="{924BBDDB-5779-436F-A1BD-67EC8AEC0523}" type="pres">
      <dgm:prSet presAssocID="{CE89EF27-13E0-4913-8310-8FA0F6EDA6F8}" presName="rootComposite" presStyleCnt="0">
        <dgm:presLayoutVars/>
      </dgm:prSet>
      <dgm:spPr/>
    </dgm:pt>
    <dgm:pt modelId="{7B8C1FE6-3E82-4838-9544-E8F1ECA41891}" type="pres">
      <dgm:prSet presAssocID="{CE89EF27-13E0-4913-8310-8FA0F6EDA6F8}" presName="rootText" presStyleLbl="node0" presStyleIdx="0" presStyleCnt="1" custScaleX="134096" custScaleY="383448">
        <dgm:presLayoutVars>
          <dgm:chMax/>
          <dgm:chPref val="4"/>
        </dgm:presLayoutVars>
      </dgm:prSet>
      <dgm:spPr/>
      <dgm:t>
        <a:bodyPr/>
        <a:lstStyle/>
        <a:p>
          <a:endParaRPr lang="tr-TR"/>
        </a:p>
      </dgm:t>
    </dgm:pt>
    <dgm:pt modelId="{070FD2BF-F55E-4ECE-BF0F-CFDCEEC0773C}" type="pres">
      <dgm:prSet presAssocID="{CE89EF27-13E0-4913-8310-8FA0F6EDA6F8}" presName="childShape" presStyleCnt="0">
        <dgm:presLayoutVars>
          <dgm:chMax val="0"/>
          <dgm:chPref val="0"/>
        </dgm:presLayoutVars>
      </dgm:prSet>
      <dgm:spPr/>
    </dgm:pt>
  </dgm:ptLst>
  <dgm:cxnLst>
    <dgm:cxn modelId="{9464994D-8BD8-4916-A41F-CD06F6EEC98E}" type="presOf" srcId="{948F11D5-FE34-4802-87F9-6621B8B9394A}" destId="{B6FE8F75-8309-496C-8D6F-CBBB6A5DD01F}" srcOrd="0" destOrd="0" presId="urn:microsoft.com/office/officeart/2008/layout/PictureAccentList"/>
    <dgm:cxn modelId="{79FA5FF0-4F26-47DE-9E15-68596398486F}" srcId="{948F11D5-FE34-4802-87F9-6621B8B9394A}" destId="{CE89EF27-13E0-4913-8310-8FA0F6EDA6F8}" srcOrd="0" destOrd="0" parTransId="{F9F537E1-FA6C-4AC8-8600-E90F8EF1450D}" sibTransId="{8883C146-7156-4009-9EAE-21F31C000518}"/>
    <dgm:cxn modelId="{37B76EA0-C781-413B-9FA1-DAA978AEDD0A}" type="presOf" srcId="{CE89EF27-13E0-4913-8310-8FA0F6EDA6F8}" destId="{7B8C1FE6-3E82-4838-9544-E8F1ECA41891}" srcOrd="0" destOrd="0" presId="urn:microsoft.com/office/officeart/2008/layout/PictureAccentList"/>
    <dgm:cxn modelId="{906C7818-2330-4D26-964B-8D09D63209F5}" type="presParOf" srcId="{B6FE8F75-8309-496C-8D6F-CBBB6A5DD01F}" destId="{01ED6BB0-70E1-4263-AD01-3B67E043FD50}" srcOrd="0" destOrd="0" presId="urn:microsoft.com/office/officeart/2008/layout/PictureAccentList"/>
    <dgm:cxn modelId="{84FCB434-0688-406F-9074-3BC3B23013B5}" type="presParOf" srcId="{01ED6BB0-70E1-4263-AD01-3B67E043FD50}" destId="{924BBDDB-5779-436F-A1BD-67EC8AEC0523}" srcOrd="0" destOrd="0" presId="urn:microsoft.com/office/officeart/2008/layout/PictureAccentList"/>
    <dgm:cxn modelId="{CCC641A2-FAE0-4524-BF7D-C7D5AFE4559F}" type="presParOf" srcId="{924BBDDB-5779-436F-A1BD-67EC8AEC0523}" destId="{7B8C1FE6-3E82-4838-9544-E8F1ECA41891}" srcOrd="0" destOrd="0" presId="urn:microsoft.com/office/officeart/2008/layout/PictureAccentList"/>
    <dgm:cxn modelId="{46E16983-65D1-4CDC-9AB7-D8FD884E1669}" type="presParOf" srcId="{01ED6BB0-70E1-4263-AD01-3B67E043FD50}" destId="{070FD2BF-F55E-4ECE-BF0F-CFDCEEC0773C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381A0B9-F241-43F4-8341-FC304F0BC444}" type="doc">
      <dgm:prSet loTypeId="urn:microsoft.com/office/officeart/2005/8/layout/vList2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28089666-7333-4989-88A7-666F9EFD7894}">
      <dgm:prSet custT="1"/>
      <dgm:spPr>
        <a:solidFill>
          <a:srgbClr val="00FF00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rgbClr val="C4089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-Nasıl ki bir elektrikli aletin çalışabilmesi için enerjiye ihtiyacı varsa vücudumuzunda çalışmasını sürdürebilmesi için enerjiye ihtiyacı vardır.</a:t>
          </a:r>
        </a:p>
      </dgm:t>
    </dgm:pt>
    <dgm:pt modelId="{0FB04981-B8B2-4754-8D42-8C52FD7E3C68}" type="parTrans" cxnId="{6DA90AFF-77CC-4959-B9D5-0234F3637AE7}">
      <dgm:prSet/>
      <dgm:spPr/>
      <dgm:t>
        <a:bodyPr/>
        <a:lstStyle/>
        <a:p>
          <a:endParaRPr lang="tr-TR">
            <a:solidFill>
              <a:srgbClr val="C4089C"/>
            </a:solidFill>
          </a:endParaRPr>
        </a:p>
      </dgm:t>
    </dgm:pt>
    <dgm:pt modelId="{FB67E13E-49B6-44B1-A74A-22206557F834}" type="sibTrans" cxnId="{6DA90AFF-77CC-4959-B9D5-0234F3637AE7}">
      <dgm:prSet/>
      <dgm:spPr/>
      <dgm:t>
        <a:bodyPr/>
        <a:lstStyle/>
        <a:p>
          <a:endParaRPr lang="tr-TR">
            <a:solidFill>
              <a:srgbClr val="C4089C"/>
            </a:solidFill>
          </a:endParaRPr>
        </a:p>
      </dgm:t>
    </dgm:pt>
    <dgm:pt modelId="{FE3C3D38-F8CF-471C-A39D-1638A639A612}">
      <dgm:prSet custT="1"/>
      <dgm:spPr/>
      <dgm:t>
        <a:bodyPr/>
        <a:lstStyle/>
        <a:p>
          <a:pPr algn="just"/>
          <a:r>
            <a:rPr lang="tr-T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-Bu enerji yediğimiz besinlerden sağlanır.</a:t>
          </a:r>
        </a:p>
      </dgm:t>
    </dgm:pt>
    <dgm:pt modelId="{4BF7570D-C6E4-4982-8962-DF9102D2FCE4}" type="parTrans" cxnId="{B4100883-726A-4B90-B365-B54069FDD5EA}">
      <dgm:prSet/>
      <dgm:spPr/>
      <dgm:t>
        <a:bodyPr/>
        <a:lstStyle/>
        <a:p>
          <a:endParaRPr lang="tr-TR">
            <a:solidFill>
              <a:srgbClr val="C4089C"/>
            </a:solidFill>
          </a:endParaRPr>
        </a:p>
      </dgm:t>
    </dgm:pt>
    <dgm:pt modelId="{D5D3B025-9C3F-458C-ABF3-0CAB1A1D11F5}" type="sibTrans" cxnId="{B4100883-726A-4B90-B365-B54069FDD5EA}">
      <dgm:prSet/>
      <dgm:spPr/>
      <dgm:t>
        <a:bodyPr/>
        <a:lstStyle/>
        <a:p>
          <a:endParaRPr lang="tr-TR">
            <a:solidFill>
              <a:srgbClr val="C4089C"/>
            </a:solidFill>
          </a:endParaRPr>
        </a:p>
      </dgm:t>
    </dgm:pt>
    <dgm:pt modelId="{33BC8D73-6687-4D50-8D20-CF5F5738EE6C}">
      <dgm:prSet custT="1"/>
      <dgm:spPr>
        <a:solidFill>
          <a:srgbClr val="C4089C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-Canlılar büyüme, gelişme, hareket etme ve diğer yaşamsal faaliyetlerini devam ettirebilmek için besinlere ihtiyaç duyar.</a:t>
          </a:r>
          <a:endParaRPr lang="tr-TR" sz="28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E85AB729-CBEE-4384-A3A0-C943C42CC317}" type="parTrans" cxnId="{A7DDBB04-38AC-40B6-8F02-763EE5F66991}">
      <dgm:prSet/>
      <dgm:spPr/>
      <dgm:t>
        <a:bodyPr/>
        <a:lstStyle/>
        <a:p>
          <a:endParaRPr lang="tr-TR">
            <a:solidFill>
              <a:srgbClr val="C4089C"/>
            </a:solidFill>
          </a:endParaRPr>
        </a:p>
      </dgm:t>
    </dgm:pt>
    <dgm:pt modelId="{4905CFF0-C7FF-4C09-86E6-667CEF848E82}" type="sibTrans" cxnId="{A7DDBB04-38AC-40B6-8F02-763EE5F66991}">
      <dgm:prSet/>
      <dgm:spPr/>
      <dgm:t>
        <a:bodyPr/>
        <a:lstStyle/>
        <a:p>
          <a:endParaRPr lang="tr-TR">
            <a:solidFill>
              <a:srgbClr val="C4089C"/>
            </a:solidFill>
          </a:endParaRPr>
        </a:p>
      </dgm:t>
    </dgm:pt>
    <dgm:pt modelId="{20408597-BD9E-405D-BBC7-9BB7AEA5F7C9}" type="pres">
      <dgm:prSet presAssocID="{5381A0B9-F241-43F4-8341-FC304F0BC44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FC5A81A-6346-4706-AFA1-81D4F8C231D3}" type="pres">
      <dgm:prSet presAssocID="{28089666-7333-4989-88A7-666F9EFD7894}" presName="parentText" presStyleLbl="node1" presStyleIdx="0" presStyleCnt="3" custScaleY="90901" custLinFactY="-13911" custLinFactNeighborX="-3803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CEDE8D1-A732-4255-950D-87CA058DE207}" type="pres">
      <dgm:prSet presAssocID="{FB67E13E-49B6-44B1-A74A-22206557F834}" presName="spacer" presStyleCnt="0"/>
      <dgm:spPr/>
    </dgm:pt>
    <dgm:pt modelId="{E2FBBA0E-62B5-457A-9BA9-3DFED5FF5D56}" type="pres">
      <dgm:prSet presAssocID="{FE3C3D38-F8CF-471C-A39D-1638A639A612}" presName="parentText" presStyleLbl="node1" presStyleIdx="1" presStyleCnt="3" custScaleY="4658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98A7CA9-6F0B-46F1-987C-18EBBFB908BA}" type="pres">
      <dgm:prSet presAssocID="{D5D3B025-9C3F-458C-ABF3-0CAB1A1D11F5}" presName="spacer" presStyleCnt="0"/>
      <dgm:spPr/>
    </dgm:pt>
    <dgm:pt modelId="{9DD928FB-3AFD-4843-A92D-EDB049146B43}" type="pres">
      <dgm:prSet presAssocID="{33BC8D73-6687-4D50-8D20-CF5F5738EE6C}" presName="parentText" presStyleLbl="node1" presStyleIdx="2" presStyleCnt="3" custScaleY="9015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1BEC5B3-E5D8-48A2-8DE7-4CF91DC9BD3E}" type="presOf" srcId="{5381A0B9-F241-43F4-8341-FC304F0BC444}" destId="{20408597-BD9E-405D-BBC7-9BB7AEA5F7C9}" srcOrd="0" destOrd="0" presId="urn:microsoft.com/office/officeart/2005/8/layout/vList2"/>
    <dgm:cxn modelId="{B4100883-726A-4B90-B365-B54069FDD5EA}" srcId="{5381A0B9-F241-43F4-8341-FC304F0BC444}" destId="{FE3C3D38-F8CF-471C-A39D-1638A639A612}" srcOrd="1" destOrd="0" parTransId="{4BF7570D-C6E4-4982-8962-DF9102D2FCE4}" sibTransId="{D5D3B025-9C3F-458C-ABF3-0CAB1A1D11F5}"/>
    <dgm:cxn modelId="{28940ADF-0D17-4CB5-9DEC-C84AD7F6F09B}" type="presOf" srcId="{33BC8D73-6687-4D50-8D20-CF5F5738EE6C}" destId="{9DD928FB-3AFD-4843-A92D-EDB049146B43}" srcOrd="0" destOrd="0" presId="urn:microsoft.com/office/officeart/2005/8/layout/vList2"/>
    <dgm:cxn modelId="{F60A11CA-8906-406D-9628-33431338933C}" type="presOf" srcId="{FE3C3D38-F8CF-471C-A39D-1638A639A612}" destId="{E2FBBA0E-62B5-457A-9BA9-3DFED5FF5D56}" srcOrd="0" destOrd="0" presId="urn:microsoft.com/office/officeart/2005/8/layout/vList2"/>
    <dgm:cxn modelId="{A7DDBB04-38AC-40B6-8F02-763EE5F66991}" srcId="{5381A0B9-F241-43F4-8341-FC304F0BC444}" destId="{33BC8D73-6687-4D50-8D20-CF5F5738EE6C}" srcOrd="2" destOrd="0" parTransId="{E85AB729-CBEE-4384-A3A0-C943C42CC317}" sibTransId="{4905CFF0-C7FF-4C09-86E6-667CEF848E82}"/>
    <dgm:cxn modelId="{6DA90AFF-77CC-4959-B9D5-0234F3637AE7}" srcId="{5381A0B9-F241-43F4-8341-FC304F0BC444}" destId="{28089666-7333-4989-88A7-666F9EFD7894}" srcOrd="0" destOrd="0" parTransId="{0FB04981-B8B2-4754-8D42-8C52FD7E3C68}" sibTransId="{FB67E13E-49B6-44B1-A74A-22206557F834}"/>
    <dgm:cxn modelId="{6B599887-5462-4569-B83D-63F491140A2C}" type="presOf" srcId="{28089666-7333-4989-88A7-666F9EFD7894}" destId="{4FC5A81A-6346-4706-AFA1-81D4F8C231D3}" srcOrd="0" destOrd="0" presId="urn:microsoft.com/office/officeart/2005/8/layout/vList2"/>
    <dgm:cxn modelId="{A4912D86-FBD8-4494-A3CC-696200E82486}" type="presParOf" srcId="{20408597-BD9E-405D-BBC7-9BB7AEA5F7C9}" destId="{4FC5A81A-6346-4706-AFA1-81D4F8C231D3}" srcOrd="0" destOrd="0" presId="urn:microsoft.com/office/officeart/2005/8/layout/vList2"/>
    <dgm:cxn modelId="{B2963FE9-29E7-48A0-A803-DA25051FB070}" type="presParOf" srcId="{20408597-BD9E-405D-BBC7-9BB7AEA5F7C9}" destId="{BCEDE8D1-A732-4255-950D-87CA058DE207}" srcOrd="1" destOrd="0" presId="urn:microsoft.com/office/officeart/2005/8/layout/vList2"/>
    <dgm:cxn modelId="{8DA1F3BB-A544-4FE6-AD9A-9BC42D0CB945}" type="presParOf" srcId="{20408597-BD9E-405D-BBC7-9BB7AEA5F7C9}" destId="{E2FBBA0E-62B5-457A-9BA9-3DFED5FF5D56}" srcOrd="2" destOrd="0" presId="urn:microsoft.com/office/officeart/2005/8/layout/vList2"/>
    <dgm:cxn modelId="{D4D02EF9-3F4B-410F-975E-0BF97A6E89A0}" type="presParOf" srcId="{20408597-BD9E-405D-BBC7-9BB7AEA5F7C9}" destId="{898A7CA9-6F0B-46F1-987C-18EBBFB908BA}" srcOrd="3" destOrd="0" presId="urn:microsoft.com/office/officeart/2005/8/layout/vList2"/>
    <dgm:cxn modelId="{01E9FF60-B42F-4113-B891-086C3AFE4D50}" type="presParOf" srcId="{20408597-BD9E-405D-BBC7-9BB7AEA5F7C9}" destId="{9DD928FB-3AFD-4843-A92D-EDB049146B43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948F11D5-FE34-4802-87F9-6621B8B9394A}" type="doc">
      <dgm:prSet loTypeId="urn:microsoft.com/office/officeart/2008/layout/PictureAccent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CE89EF27-13E0-4913-8310-8FA0F6EDA6F8}">
      <dgm:prSet phldrT="[Metin]" custT="1"/>
      <dgm:spPr>
        <a:solidFill>
          <a:srgbClr val="99FF66"/>
        </a:solidFill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algn="just"/>
          <a:r>
            <a:rPr lang="tr-TR" sz="5400" b="1" dirty="0" smtClean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Dişlerimiz görevlerine göre üçe ayrılır.</a:t>
          </a:r>
        </a:p>
      </dgm:t>
    </dgm:pt>
    <dgm:pt modelId="{F9F537E1-FA6C-4AC8-8600-E90F8EF1450D}" type="parTrans" cxnId="{79FA5FF0-4F26-47DE-9E15-68596398486F}">
      <dgm:prSet/>
      <dgm:spPr/>
      <dgm:t>
        <a:bodyPr/>
        <a:lstStyle/>
        <a:p>
          <a:endParaRPr lang="tr-TR"/>
        </a:p>
      </dgm:t>
    </dgm:pt>
    <dgm:pt modelId="{8883C146-7156-4009-9EAE-21F31C000518}" type="sibTrans" cxnId="{79FA5FF0-4F26-47DE-9E15-68596398486F}">
      <dgm:prSet/>
      <dgm:spPr/>
      <dgm:t>
        <a:bodyPr/>
        <a:lstStyle/>
        <a:p>
          <a:endParaRPr lang="tr-TR"/>
        </a:p>
      </dgm:t>
    </dgm:pt>
    <dgm:pt modelId="{B6FE8F75-8309-496C-8D6F-CBBB6A5DD01F}" type="pres">
      <dgm:prSet presAssocID="{948F11D5-FE34-4802-87F9-6621B8B9394A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01ED6BB0-70E1-4263-AD01-3B67E043FD50}" type="pres">
      <dgm:prSet presAssocID="{CE89EF27-13E0-4913-8310-8FA0F6EDA6F8}" presName="root" presStyleCnt="0">
        <dgm:presLayoutVars>
          <dgm:chMax/>
          <dgm:chPref val="4"/>
        </dgm:presLayoutVars>
      </dgm:prSet>
      <dgm:spPr/>
    </dgm:pt>
    <dgm:pt modelId="{924BBDDB-5779-436F-A1BD-67EC8AEC0523}" type="pres">
      <dgm:prSet presAssocID="{CE89EF27-13E0-4913-8310-8FA0F6EDA6F8}" presName="rootComposite" presStyleCnt="0">
        <dgm:presLayoutVars/>
      </dgm:prSet>
      <dgm:spPr/>
    </dgm:pt>
    <dgm:pt modelId="{7B8C1FE6-3E82-4838-9544-E8F1ECA41891}" type="pres">
      <dgm:prSet presAssocID="{CE89EF27-13E0-4913-8310-8FA0F6EDA6F8}" presName="rootText" presStyleLbl="node0" presStyleIdx="0" presStyleCnt="1" custScaleX="134096" custScaleY="383448">
        <dgm:presLayoutVars>
          <dgm:chMax/>
          <dgm:chPref val="4"/>
        </dgm:presLayoutVars>
      </dgm:prSet>
      <dgm:spPr/>
      <dgm:t>
        <a:bodyPr/>
        <a:lstStyle/>
        <a:p>
          <a:endParaRPr lang="tr-TR"/>
        </a:p>
      </dgm:t>
    </dgm:pt>
    <dgm:pt modelId="{070FD2BF-F55E-4ECE-BF0F-CFDCEEC0773C}" type="pres">
      <dgm:prSet presAssocID="{CE89EF27-13E0-4913-8310-8FA0F6EDA6F8}" presName="childShape" presStyleCnt="0">
        <dgm:presLayoutVars>
          <dgm:chMax val="0"/>
          <dgm:chPref val="0"/>
        </dgm:presLayoutVars>
      </dgm:prSet>
      <dgm:spPr/>
    </dgm:pt>
  </dgm:ptLst>
  <dgm:cxnLst>
    <dgm:cxn modelId="{4BB7D3A4-6613-46B4-8D7C-C0177D992F46}" type="presOf" srcId="{948F11D5-FE34-4802-87F9-6621B8B9394A}" destId="{B6FE8F75-8309-496C-8D6F-CBBB6A5DD01F}" srcOrd="0" destOrd="0" presId="urn:microsoft.com/office/officeart/2008/layout/PictureAccentList"/>
    <dgm:cxn modelId="{79FA5FF0-4F26-47DE-9E15-68596398486F}" srcId="{948F11D5-FE34-4802-87F9-6621B8B9394A}" destId="{CE89EF27-13E0-4913-8310-8FA0F6EDA6F8}" srcOrd="0" destOrd="0" parTransId="{F9F537E1-FA6C-4AC8-8600-E90F8EF1450D}" sibTransId="{8883C146-7156-4009-9EAE-21F31C000518}"/>
    <dgm:cxn modelId="{ECEF1DE8-C1C7-4B75-9673-02DF4B744DAF}" type="presOf" srcId="{CE89EF27-13E0-4913-8310-8FA0F6EDA6F8}" destId="{7B8C1FE6-3E82-4838-9544-E8F1ECA41891}" srcOrd="0" destOrd="0" presId="urn:microsoft.com/office/officeart/2008/layout/PictureAccentList"/>
    <dgm:cxn modelId="{F2D7A7AC-54AF-4CE2-BFBB-37D182EBB204}" type="presParOf" srcId="{B6FE8F75-8309-496C-8D6F-CBBB6A5DD01F}" destId="{01ED6BB0-70E1-4263-AD01-3B67E043FD50}" srcOrd="0" destOrd="0" presId="urn:microsoft.com/office/officeart/2008/layout/PictureAccentList"/>
    <dgm:cxn modelId="{D69ADEDF-E261-4B05-B9BB-88D5FD540E04}" type="presParOf" srcId="{01ED6BB0-70E1-4263-AD01-3B67E043FD50}" destId="{924BBDDB-5779-436F-A1BD-67EC8AEC0523}" srcOrd="0" destOrd="0" presId="urn:microsoft.com/office/officeart/2008/layout/PictureAccentList"/>
    <dgm:cxn modelId="{6E80D73A-AD21-4F9A-9BCE-2BE4E3754DC6}" type="presParOf" srcId="{924BBDDB-5779-436F-A1BD-67EC8AEC0523}" destId="{7B8C1FE6-3E82-4838-9544-E8F1ECA41891}" srcOrd="0" destOrd="0" presId="urn:microsoft.com/office/officeart/2008/layout/PictureAccentList"/>
    <dgm:cxn modelId="{72FE8F4C-306D-42A7-87E9-5E9CA5AE7505}" type="presParOf" srcId="{01ED6BB0-70E1-4263-AD01-3B67E043FD50}" destId="{070FD2BF-F55E-4ECE-BF0F-CFDCEEC0773C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16DB543D-E4F2-4BF7-8307-E1A0479BCA3F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633974CD-8896-42AA-875E-CDC9C313ABB1}">
      <dgm:prSet phldrT="[Metin]"/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tr-TR" b="1" cap="none" spc="0" dirty="0" smtClean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DİŞLERİMİZ</a:t>
          </a:r>
          <a:endParaRPr lang="tr-TR" b="1" cap="none" spc="0" dirty="0">
            <a:ln w="11430"/>
            <a:solidFill>
              <a:srgbClr val="FF00FF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27560B7-BAAD-4FCD-B679-6EE45ECC611F}" type="parTrans" cxnId="{2B95EA59-FCA1-48F0-90E1-5E15ECB6F37A}">
      <dgm:prSet/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endParaRPr lang="tr-TR" b="1" cap="none" spc="0">
            <a:ln w="11430"/>
            <a:solidFill>
              <a:srgbClr val="FF00FF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06C7BF1-BD96-4F24-839E-AA360EEBE0AC}" type="sibTrans" cxnId="{2B95EA59-FCA1-48F0-90E1-5E15ECB6F37A}">
      <dgm:prSet/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endParaRPr lang="tr-TR" b="1" cap="none" spc="0">
            <a:ln w="11430"/>
            <a:solidFill>
              <a:srgbClr val="FF00FF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63BB3CDB-7495-4EF0-AD13-D224C898C333}">
      <dgm:prSet phldrT="[Metin]" custT="1"/>
      <dgm:spPr/>
      <dgm:t>
        <a:bodyPr/>
        <a:lstStyle/>
        <a:p>
          <a:r>
            <a:rPr lang="tr-TR" sz="2800" b="1" u="sng" dirty="0" smtClean="0">
              <a:solidFill>
                <a:srgbClr val="7F252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Kesici Dişler</a:t>
          </a:r>
        </a:p>
        <a:p>
          <a:r>
            <a:rPr lang="tr-TR" sz="2800" b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rPr>
            <a:t>Besinleri kesmemizi ve koparmamızı sağlar.</a:t>
          </a:r>
        </a:p>
        <a:p>
          <a:endParaRPr lang="tr-TR" sz="2000" b="1" cap="none" spc="0" dirty="0">
            <a:ln w="11430"/>
            <a:solidFill>
              <a:srgbClr val="FF00FF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EF3B536-8C74-4CBE-8125-6B6FBAC4132B}" type="parTrans" cxnId="{F4650F59-1208-46B2-81E8-C72C4794BC8E}">
      <dgm:prSet/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endParaRPr lang="tr-TR" b="1" cap="none" spc="0">
            <a:ln w="11430"/>
            <a:solidFill>
              <a:srgbClr val="FF00FF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F9A6BD9-F293-4288-B8A6-52E372C401A5}" type="sibTrans" cxnId="{F4650F59-1208-46B2-81E8-C72C4794BC8E}">
      <dgm:prSet/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endParaRPr lang="tr-TR" b="1" cap="none" spc="0">
            <a:ln w="11430"/>
            <a:solidFill>
              <a:srgbClr val="FF00FF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918A84B1-D8F2-4AA3-8A01-0DE525846F39}">
      <dgm:prSet phldrT="[Metin]" custT="1"/>
      <dgm:spPr/>
      <dgm:t>
        <a:bodyPr/>
        <a:lstStyle/>
        <a:p>
          <a:r>
            <a:rPr lang="tr-TR" sz="2800" b="1" u="sng" dirty="0" smtClean="0">
              <a:solidFill>
                <a:srgbClr val="7F252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Köpek Dişleri</a:t>
          </a:r>
        </a:p>
        <a:p>
          <a:r>
            <a:rPr lang="tr-TR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rPr>
            <a:t>Besinleri koparmamızı ve parçalamamızı sağlar.</a:t>
          </a:r>
          <a:endParaRPr lang="tr-TR" sz="2800" b="1" cap="none" spc="0" dirty="0">
            <a:ln w="11430"/>
            <a:solidFill>
              <a:srgbClr val="00206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B3B0981D-9349-4F61-9B89-D02F7E82F070}" type="parTrans" cxnId="{AA167DCC-18E4-4084-898B-DEEC38FDCE23}">
      <dgm:prSet/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endParaRPr lang="tr-TR" b="1" cap="none" spc="0">
            <a:ln w="11430"/>
            <a:solidFill>
              <a:srgbClr val="FF00FF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9F108706-285B-4E07-929D-86BF26ACE7F8}" type="sibTrans" cxnId="{AA167DCC-18E4-4084-898B-DEEC38FDCE23}">
      <dgm:prSet/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endParaRPr lang="tr-TR" b="1" cap="none" spc="0">
            <a:ln w="11430"/>
            <a:solidFill>
              <a:srgbClr val="FF00FF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76F80CF9-8699-4620-ADDD-FFC6A6CFC1A2}">
      <dgm:prSet phldrT="[Metin]" custT="1"/>
      <dgm:spPr/>
      <dgm:t>
        <a:bodyPr/>
        <a:lstStyle/>
        <a:p>
          <a:r>
            <a:rPr lang="tr-TR" sz="2800" b="1" u="sng" dirty="0" smtClean="0">
              <a:solidFill>
                <a:srgbClr val="7F252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Azı Dişleri</a:t>
          </a:r>
        </a:p>
        <a:p>
          <a:r>
            <a:rPr lang="tr-TR" sz="2800" b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rPr>
            <a:t>Besinleri ezmemizi, öğütmemizi ve çiğnememizi sağlar.</a:t>
          </a:r>
          <a:endParaRPr lang="tr-TR" sz="2800" b="1" cap="none" spc="0" dirty="0">
            <a:ln w="11430"/>
            <a:solidFill>
              <a:srgbClr val="FF00FF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DD8AA48-1539-43EA-A513-38502CF3BAE7}" type="parTrans" cxnId="{7F89C452-C1F1-4675-AC37-A9C8A73B3716}">
      <dgm:prSet/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endParaRPr lang="tr-TR" b="1" cap="none" spc="0">
            <a:ln w="11430"/>
            <a:solidFill>
              <a:srgbClr val="FF00FF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A4AFF53-4F15-4538-8EBF-71A3F108841B}" type="sibTrans" cxnId="{7F89C452-C1F1-4675-AC37-A9C8A73B3716}">
      <dgm:prSet/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endParaRPr lang="tr-TR" b="1" cap="none" spc="0">
            <a:ln w="11430"/>
            <a:solidFill>
              <a:srgbClr val="FF00FF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3485D545-AA0B-43F1-B364-E324E14194F8}" type="pres">
      <dgm:prSet presAssocID="{16DB543D-E4F2-4BF7-8307-E1A0479BCA3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B9DA3B39-2953-4DFD-BC41-F85A4573D274}" type="pres">
      <dgm:prSet presAssocID="{633974CD-8896-42AA-875E-CDC9C313ABB1}" presName="hierRoot1" presStyleCnt="0">
        <dgm:presLayoutVars>
          <dgm:hierBranch val="init"/>
        </dgm:presLayoutVars>
      </dgm:prSet>
      <dgm:spPr/>
    </dgm:pt>
    <dgm:pt modelId="{03BA6293-804E-44BB-BAB3-04AB6E86B7E3}" type="pres">
      <dgm:prSet presAssocID="{633974CD-8896-42AA-875E-CDC9C313ABB1}" presName="rootComposite1" presStyleCnt="0"/>
      <dgm:spPr/>
    </dgm:pt>
    <dgm:pt modelId="{59155A05-BD8F-4456-B698-D5757EEC7BB2}" type="pres">
      <dgm:prSet presAssocID="{633974CD-8896-42AA-875E-CDC9C313ABB1}" presName="rootText1" presStyleLbl="node0" presStyleIdx="0" presStyleCnt="1" custScaleX="189026" custScaleY="110837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72521524-BBC3-4064-AB3D-7B0B0976EC1C}" type="pres">
      <dgm:prSet presAssocID="{633974CD-8896-42AA-875E-CDC9C313ABB1}" presName="rootConnector1" presStyleLbl="node1" presStyleIdx="0" presStyleCnt="0"/>
      <dgm:spPr/>
      <dgm:t>
        <a:bodyPr/>
        <a:lstStyle/>
        <a:p>
          <a:endParaRPr lang="tr-TR"/>
        </a:p>
      </dgm:t>
    </dgm:pt>
    <dgm:pt modelId="{383B509B-9259-447B-8CAE-90C5B349F60A}" type="pres">
      <dgm:prSet presAssocID="{633974CD-8896-42AA-875E-CDC9C313ABB1}" presName="hierChild2" presStyleCnt="0"/>
      <dgm:spPr/>
    </dgm:pt>
    <dgm:pt modelId="{572B02D0-DC44-4AF4-8D38-FBD864E2435C}" type="pres">
      <dgm:prSet presAssocID="{DEF3B536-8C74-4CBE-8125-6B6FBAC4132B}" presName="Name37" presStyleLbl="parChTrans1D2" presStyleIdx="0" presStyleCnt="3"/>
      <dgm:spPr/>
      <dgm:t>
        <a:bodyPr/>
        <a:lstStyle/>
        <a:p>
          <a:endParaRPr lang="tr-TR"/>
        </a:p>
      </dgm:t>
    </dgm:pt>
    <dgm:pt modelId="{0B624849-7692-45D8-A61C-A0ED5440D002}" type="pres">
      <dgm:prSet presAssocID="{63BB3CDB-7495-4EF0-AD13-D224C898C333}" presName="hierRoot2" presStyleCnt="0">
        <dgm:presLayoutVars>
          <dgm:hierBranch val="init"/>
        </dgm:presLayoutVars>
      </dgm:prSet>
      <dgm:spPr/>
    </dgm:pt>
    <dgm:pt modelId="{481B2148-B5E5-46B7-8E77-61A8573374F2}" type="pres">
      <dgm:prSet presAssocID="{63BB3CDB-7495-4EF0-AD13-D224C898C333}" presName="rootComposite" presStyleCnt="0"/>
      <dgm:spPr/>
    </dgm:pt>
    <dgm:pt modelId="{0AED02EA-1D17-48F6-858E-79B375B4295D}" type="pres">
      <dgm:prSet presAssocID="{63BB3CDB-7495-4EF0-AD13-D224C898C333}" presName="rootText" presStyleLbl="node2" presStyleIdx="0" presStyleCnt="3" custScaleX="142239" custScaleY="323508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62BCB3EB-B9C0-402C-8AC9-D6D75E1E9A41}" type="pres">
      <dgm:prSet presAssocID="{63BB3CDB-7495-4EF0-AD13-D224C898C333}" presName="rootConnector" presStyleLbl="node2" presStyleIdx="0" presStyleCnt="3"/>
      <dgm:spPr/>
      <dgm:t>
        <a:bodyPr/>
        <a:lstStyle/>
        <a:p>
          <a:endParaRPr lang="tr-TR"/>
        </a:p>
      </dgm:t>
    </dgm:pt>
    <dgm:pt modelId="{7047A3C5-8DBB-42CC-A21A-4D634576D6A7}" type="pres">
      <dgm:prSet presAssocID="{63BB3CDB-7495-4EF0-AD13-D224C898C333}" presName="hierChild4" presStyleCnt="0"/>
      <dgm:spPr/>
    </dgm:pt>
    <dgm:pt modelId="{49FA4589-5155-46E4-9E06-035B729582B2}" type="pres">
      <dgm:prSet presAssocID="{63BB3CDB-7495-4EF0-AD13-D224C898C333}" presName="hierChild5" presStyleCnt="0"/>
      <dgm:spPr/>
    </dgm:pt>
    <dgm:pt modelId="{6C4C7BC7-7927-4C27-B558-94480E8CA02D}" type="pres">
      <dgm:prSet presAssocID="{B3B0981D-9349-4F61-9B89-D02F7E82F070}" presName="Name37" presStyleLbl="parChTrans1D2" presStyleIdx="1" presStyleCnt="3"/>
      <dgm:spPr/>
      <dgm:t>
        <a:bodyPr/>
        <a:lstStyle/>
        <a:p>
          <a:endParaRPr lang="tr-TR"/>
        </a:p>
      </dgm:t>
    </dgm:pt>
    <dgm:pt modelId="{2B14DF2D-F92F-4874-B082-7BF7F5FF9190}" type="pres">
      <dgm:prSet presAssocID="{918A84B1-D8F2-4AA3-8A01-0DE525846F39}" presName="hierRoot2" presStyleCnt="0">
        <dgm:presLayoutVars>
          <dgm:hierBranch val="init"/>
        </dgm:presLayoutVars>
      </dgm:prSet>
      <dgm:spPr/>
    </dgm:pt>
    <dgm:pt modelId="{892080BA-5A1C-4CF9-AF27-371E4E9F162F}" type="pres">
      <dgm:prSet presAssocID="{918A84B1-D8F2-4AA3-8A01-0DE525846F39}" presName="rootComposite" presStyleCnt="0"/>
      <dgm:spPr/>
    </dgm:pt>
    <dgm:pt modelId="{26D01B29-F08F-4607-BC15-2A321463BCA2}" type="pres">
      <dgm:prSet presAssocID="{918A84B1-D8F2-4AA3-8A01-0DE525846F39}" presName="rootText" presStyleLbl="node2" presStyleIdx="1" presStyleCnt="3" custScaleX="142239" custScaleY="323508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24D3D126-219B-492B-8FCC-AB3AE60954FA}" type="pres">
      <dgm:prSet presAssocID="{918A84B1-D8F2-4AA3-8A01-0DE525846F39}" presName="rootConnector" presStyleLbl="node2" presStyleIdx="1" presStyleCnt="3"/>
      <dgm:spPr/>
      <dgm:t>
        <a:bodyPr/>
        <a:lstStyle/>
        <a:p>
          <a:endParaRPr lang="tr-TR"/>
        </a:p>
      </dgm:t>
    </dgm:pt>
    <dgm:pt modelId="{8F0D8145-D82D-4057-9357-F78532412B4B}" type="pres">
      <dgm:prSet presAssocID="{918A84B1-D8F2-4AA3-8A01-0DE525846F39}" presName="hierChild4" presStyleCnt="0"/>
      <dgm:spPr/>
    </dgm:pt>
    <dgm:pt modelId="{5775322C-46DB-4049-AC8B-236F159D6D70}" type="pres">
      <dgm:prSet presAssocID="{918A84B1-D8F2-4AA3-8A01-0DE525846F39}" presName="hierChild5" presStyleCnt="0"/>
      <dgm:spPr/>
    </dgm:pt>
    <dgm:pt modelId="{AD00ADD4-1512-4550-848A-D0681C89D29D}" type="pres">
      <dgm:prSet presAssocID="{EDD8AA48-1539-43EA-A513-38502CF3BAE7}" presName="Name37" presStyleLbl="parChTrans1D2" presStyleIdx="2" presStyleCnt="3"/>
      <dgm:spPr/>
      <dgm:t>
        <a:bodyPr/>
        <a:lstStyle/>
        <a:p>
          <a:endParaRPr lang="tr-TR"/>
        </a:p>
      </dgm:t>
    </dgm:pt>
    <dgm:pt modelId="{8D2E0FB2-4951-4BF7-9429-9FC1888BC2A2}" type="pres">
      <dgm:prSet presAssocID="{76F80CF9-8699-4620-ADDD-FFC6A6CFC1A2}" presName="hierRoot2" presStyleCnt="0">
        <dgm:presLayoutVars>
          <dgm:hierBranch val="init"/>
        </dgm:presLayoutVars>
      </dgm:prSet>
      <dgm:spPr/>
    </dgm:pt>
    <dgm:pt modelId="{7EAF05FD-615D-400F-980C-40F5D038997B}" type="pres">
      <dgm:prSet presAssocID="{76F80CF9-8699-4620-ADDD-FFC6A6CFC1A2}" presName="rootComposite" presStyleCnt="0"/>
      <dgm:spPr/>
    </dgm:pt>
    <dgm:pt modelId="{E9A0E296-B017-49A9-8E38-5E06583CAC9A}" type="pres">
      <dgm:prSet presAssocID="{76F80CF9-8699-4620-ADDD-FFC6A6CFC1A2}" presName="rootText" presStyleLbl="node2" presStyleIdx="2" presStyleCnt="3" custScaleX="142239" custScaleY="323508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7A2A1134-91D9-4B46-9ADD-B74671D6882B}" type="pres">
      <dgm:prSet presAssocID="{76F80CF9-8699-4620-ADDD-FFC6A6CFC1A2}" presName="rootConnector" presStyleLbl="node2" presStyleIdx="2" presStyleCnt="3"/>
      <dgm:spPr/>
      <dgm:t>
        <a:bodyPr/>
        <a:lstStyle/>
        <a:p>
          <a:endParaRPr lang="tr-TR"/>
        </a:p>
      </dgm:t>
    </dgm:pt>
    <dgm:pt modelId="{8A63DB50-03AD-4C3C-8AF3-0385187D9E72}" type="pres">
      <dgm:prSet presAssocID="{76F80CF9-8699-4620-ADDD-FFC6A6CFC1A2}" presName="hierChild4" presStyleCnt="0"/>
      <dgm:spPr/>
    </dgm:pt>
    <dgm:pt modelId="{4B84B56E-60AC-4BFF-8BB6-819477666E61}" type="pres">
      <dgm:prSet presAssocID="{76F80CF9-8699-4620-ADDD-FFC6A6CFC1A2}" presName="hierChild5" presStyleCnt="0"/>
      <dgm:spPr/>
    </dgm:pt>
    <dgm:pt modelId="{DC2156F5-24E4-4F75-8258-26C4EEDE9581}" type="pres">
      <dgm:prSet presAssocID="{633974CD-8896-42AA-875E-CDC9C313ABB1}" presName="hierChild3" presStyleCnt="0"/>
      <dgm:spPr/>
    </dgm:pt>
  </dgm:ptLst>
  <dgm:cxnLst>
    <dgm:cxn modelId="{50D73D2C-A207-4BB8-BB32-12793D204D49}" type="presOf" srcId="{633974CD-8896-42AA-875E-CDC9C313ABB1}" destId="{59155A05-BD8F-4456-B698-D5757EEC7BB2}" srcOrd="0" destOrd="0" presId="urn:microsoft.com/office/officeart/2005/8/layout/orgChart1"/>
    <dgm:cxn modelId="{8CBBC406-712E-4E3E-A2D3-99EFC5512C1E}" type="presOf" srcId="{76F80CF9-8699-4620-ADDD-FFC6A6CFC1A2}" destId="{7A2A1134-91D9-4B46-9ADD-B74671D6882B}" srcOrd="1" destOrd="0" presId="urn:microsoft.com/office/officeart/2005/8/layout/orgChart1"/>
    <dgm:cxn modelId="{E3BE9FAE-9A16-4E0D-B9C6-E97E6D833CC1}" type="presOf" srcId="{EDD8AA48-1539-43EA-A513-38502CF3BAE7}" destId="{AD00ADD4-1512-4550-848A-D0681C89D29D}" srcOrd="0" destOrd="0" presId="urn:microsoft.com/office/officeart/2005/8/layout/orgChart1"/>
    <dgm:cxn modelId="{1B5600FC-8AE7-4467-9C42-A32E6BADE721}" type="presOf" srcId="{918A84B1-D8F2-4AA3-8A01-0DE525846F39}" destId="{24D3D126-219B-492B-8FCC-AB3AE60954FA}" srcOrd="1" destOrd="0" presId="urn:microsoft.com/office/officeart/2005/8/layout/orgChart1"/>
    <dgm:cxn modelId="{8988A7AE-EA26-4D55-9847-F84E3955B641}" type="presOf" srcId="{76F80CF9-8699-4620-ADDD-FFC6A6CFC1A2}" destId="{E9A0E296-B017-49A9-8E38-5E06583CAC9A}" srcOrd="0" destOrd="0" presId="urn:microsoft.com/office/officeart/2005/8/layout/orgChart1"/>
    <dgm:cxn modelId="{23689C80-6543-4575-B617-2BB9C9D07660}" type="presOf" srcId="{DEF3B536-8C74-4CBE-8125-6B6FBAC4132B}" destId="{572B02D0-DC44-4AF4-8D38-FBD864E2435C}" srcOrd="0" destOrd="0" presId="urn:microsoft.com/office/officeart/2005/8/layout/orgChart1"/>
    <dgm:cxn modelId="{23C2AAB3-5585-4880-8005-DF4E459F22CF}" type="presOf" srcId="{B3B0981D-9349-4F61-9B89-D02F7E82F070}" destId="{6C4C7BC7-7927-4C27-B558-94480E8CA02D}" srcOrd="0" destOrd="0" presId="urn:microsoft.com/office/officeart/2005/8/layout/orgChart1"/>
    <dgm:cxn modelId="{B812826F-C027-49B2-B664-EC507525B646}" type="presOf" srcId="{16DB543D-E4F2-4BF7-8307-E1A0479BCA3F}" destId="{3485D545-AA0B-43F1-B364-E324E14194F8}" srcOrd="0" destOrd="0" presId="urn:microsoft.com/office/officeart/2005/8/layout/orgChart1"/>
    <dgm:cxn modelId="{AA167DCC-18E4-4084-898B-DEEC38FDCE23}" srcId="{633974CD-8896-42AA-875E-CDC9C313ABB1}" destId="{918A84B1-D8F2-4AA3-8A01-0DE525846F39}" srcOrd="1" destOrd="0" parTransId="{B3B0981D-9349-4F61-9B89-D02F7E82F070}" sibTransId="{9F108706-285B-4E07-929D-86BF26ACE7F8}"/>
    <dgm:cxn modelId="{2B95EA59-FCA1-48F0-90E1-5E15ECB6F37A}" srcId="{16DB543D-E4F2-4BF7-8307-E1A0479BCA3F}" destId="{633974CD-8896-42AA-875E-CDC9C313ABB1}" srcOrd="0" destOrd="0" parTransId="{E27560B7-BAAD-4FCD-B679-6EE45ECC611F}" sibTransId="{E06C7BF1-BD96-4F24-839E-AA360EEBE0AC}"/>
    <dgm:cxn modelId="{7F89C452-C1F1-4675-AC37-A9C8A73B3716}" srcId="{633974CD-8896-42AA-875E-CDC9C313ABB1}" destId="{76F80CF9-8699-4620-ADDD-FFC6A6CFC1A2}" srcOrd="2" destOrd="0" parTransId="{EDD8AA48-1539-43EA-A513-38502CF3BAE7}" sibTransId="{FA4AFF53-4F15-4538-8EBF-71A3F108841B}"/>
    <dgm:cxn modelId="{F44D2CE2-7EEF-4BB1-A55E-1B470B3B3DCA}" type="presOf" srcId="{918A84B1-D8F2-4AA3-8A01-0DE525846F39}" destId="{26D01B29-F08F-4607-BC15-2A321463BCA2}" srcOrd="0" destOrd="0" presId="urn:microsoft.com/office/officeart/2005/8/layout/orgChart1"/>
    <dgm:cxn modelId="{D827082C-F519-430D-B9A2-D224D17E867B}" type="presOf" srcId="{63BB3CDB-7495-4EF0-AD13-D224C898C333}" destId="{0AED02EA-1D17-48F6-858E-79B375B4295D}" srcOrd="0" destOrd="0" presId="urn:microsoft.com/office/officeart/2005/8/layout/orgChart1"/>
    <dgm:cxn modelId="{98E07F9C-409F-4CA7-9895-67B0B2991826}" type="presOf" srcId="{63BB3CDB-7495-4EF0-AD13-D224C898C333}" destId="{62BCB3EB-B9C0-402C-8AC9-D6D75E1E9A41}" srcOrd="1" destOrd="0" presId="urn:microsoft.com/office/officeart/2005/8/layout/orgChart1"/>
    <dgm:cxn modelId="{952BE767-D247-4F96-A545-842AB5D3DD2D}" type="presOf" srcId="{633974CD-8896-42AA-875E-CDC9C313ABB1}" destId="{72521524-BBC3-4064-AB3D-7B0B0976EC1C}" srcOrd="1" destOrd="0" presId="urn:microsoft.com/office/officeart/2005/8/layout/orgChart1"/>
    <dgm:cxn modelId="{F4650F59-1208-46B2-81E8-C72C4794BC8E}" srcId="{633974CD-8896-42AA-875E-CDC9C313ABB1}" destId="{63BB3CDB-7495-4EF0-AD13-D224C898C333}" srcOrd="0" destOrd="0" parTransId="{DEF3B536-8C74-4CBE-8125-6B6FBAC4132B}" sibTransId="{DF9A6BD9-F293-4288-B8A6-52E372C401A5}"/>
    <dgm:cxn modelId="{379C9202-B010-4428-B68E-EE143DC2ACC9}" type="presParOf" srcId="{3485D545-AA0B-43F1-B364-E324E14194F8}" destId="{B9DA3B39-2953-4DFD-BC41-F85A4573D274}" srcOrd="0" destOrd="0" presId="urn:microsoft.com/office/officeart/2005/8/layout/orgChart1"/>
    <dgm:cxn modelId="{13661417-DD5B-4EDE-AF44-AA8EE7B5CAE9}" type="presParOf" srcId="{B9DA3B39-2953-4DFD-BC41-F85A4573D274}" destId="{03BA6293-804E-44BB-BAB3-04AB6E86B7E3}" srcOrd="0" destOrd="0" presId="urn:microsoft.com/office/officeart/2005/8/layout/orgChart1"/>
    <dgm:cxn modelId="{3C9AB223-CDA5-4943-B614-3D075B356352}" type="presParOf" srcId="{03BA6293-804E-44BB-BAB3-04AB6E86B7E3}" destId="{59155A05-BD8F-4456-B698-D5757EEC7BB2}" srcOrd="0" destOrd="0" presId="urn:microsoft.com/office/officeart/2005/8/layout/orgChart1"/>
    <dgm:cxn modelId="{515C7D93-0DB4-40BC-BC5A-8AA8BC1A857A}" type="presParOf" srcId="{03BA6293-804E-44BB-BAB3-04AB6E86B7E3}" destId="{72521524-BBC3-4064-AB3D-7B0B0976EC1C}" srcOrd="1" destOrd="0" presId="urn:microsoft.com/office/officeart/2005/8/layout/orgChart1"/>
    <dgm:cxn modelId="{D7F699D9-17E5-4775-A540-B459AE2E2CAC}" type="presParOf" srcId="{B9DA3B39-2953-4DFD-BC41-F85A4573D274}" destId="{383B509B-9259-447B-8CAE-90C5B349F60A}" srcOrd="1" destOrd="0" presId="urn:microsoft.com/office/officeart/2005/8/layout/orgChart1"/>
    <dgm:cxn modelId="{195612A8-410B-49E5-935B-7FDBF4AF79C7}" type="presParOf" srcId="{383B509B-9259-447B-8CAE-90C5B349F60A}" destId="{572B02D0-DC44-4AF4-8D38-FBD864E2435C}" srcOrd="0" destOrd="0" presId="urn:microsoft.com/office/officeart/2005/8/layout/orgChart1"/>
    <dgm:cxn modelId="{C61BEC32-1507-48E8-BCA8-BD8336D8ED43}" type="presParOf" srcId="{383B509B-9259-447B-8CAE-90C5B349F60A}" destId="{0B624849-7692-45D8-A61C-A0ED5440D002}" srcOrd="1" destOrd="0" presId="urn:microsoft.com/office/officeart/2005/8/layout/orgChart1"/>
    <dgm:cxn modelId="{07E8D6EB-091C-4549-98E5-2649E0EC14E8}" type="presParOf" srcId="{0B624849-7692-45D8-A61C-A0ED5440D002}" destId="{481B2148-B5E5-46B7-8E77-61A8573374F2}" srcOrd="0" destOrd="0" presId="urn:microsoft.com/office/officeart/2005/8/layout/orgChart1"/>
    <dgm:cxn modelId="{ABF0482D-86E1-426E-A909-EE3BE508ED2E}" type="presParOf" srcId="{481B2148-B5E5-46B7-8E77-61A8573374F2}" destId="{0AED02EA-1D17-48F6-858E-79B375B4295D}" srcOrd="0" destOrd="0" presId="urn:microsoft.com/office/officeart/2005/8/layout/orgChart1"/>
    <dgm:cxn modelId="{BBBA32D6-705D-4199-9719-DD32769477CD}" type="presParOf" srcId="{481B2148-B5E5-46B7-8E77-61A8573374F2}" destId="{62BCB3EB-B9C0-402C-8AC9-D6D75E1E9A41}" srcOrd="1" destOrd="0" presId="urn:microsoft.com/office/officeart/2005/8/layout/orgChart1"/>
    <dgm:cxn modelId="{07AC0689-104A-428B-9D17-3B62760E1E2F}" type="presParOf" srcId="{0B624849-7692-45D8-A61C-A0ED5440D002}" destId="{7047A3C5-8DBB-42CC-A21A-4D634576D6A7}" srcOrd="1" destOrd="0" presId="urn:microsoft.com/office/officeart/2005/8/layout/orgChart1"/>
    <dgm:cxn modelId="{214FB420-E252-4F57-A64E-20F8F0A5FA74}" type="presParOf" srcId="{0B624849-7692-45D8-A61C-A0ED5440D002}" destId="{49FA4589-5155-46E4-9E06-035B729582B2}" srcOrd="2" destOrd="0" presId="urn:microsoft.com/office/officeart/2005/8/layout/orgChart1"/>
    <dgm:cxn modelId="{A7F548CD-09F2-4A79-95BF-E43ECF07B14C}" type="presParOf" srcId="{383B509B-9259-447B-8CAE-90C5B349F60A}" destId="{6C4C7BC7-7927-4C27-B558-94480E8CA02D}" srcOrd="2" destOrd="0" presId="urn:microsoft.com/office/officeart/2005/8/layout/orgChart1"/>
    <dgm:cxn modelId="{F24FF62A-5A16-4292-AF8F-E28E25DFB7A1}" type="presParOf" srcId="{383B509B-9259-447B-8CAE-90C5B349F60A}" destId="{2B14DF2D-F92F-4874-B082-7BF7F5FF9190}" srcOrd="3" destOrd="0" presId="urn:microsoft.com/office/officeart/2005/8/layout/orgChart1"/>
    <dgm:cxn modelId="{A4E64A77-4137-4177-B52F-070905400F9D}" type="presParOf" srcId="{2B14DF2D-F92F-4874-B082-7BF7F5FF9190}" destId="{892080BA-5A1C-4CF9-AF27-371E4E9F162F}" srcOrd="0" destOrd="0" presId="urn:microsoft.com/office/officeart/2005/8/layout/orgChart1"/>
    <dgm:cxn modelId="{F0C39ADB-F48E-4084-A9B9-EC5EBB57D925}" type="presParOf" srcId="{892080BA-5A1C-4CF9-AF27-371E4E9F162F}" destId="{26D01B29-F08F-4607-BC15-2A321463BCA2}" srcOrd="0" destOrd="0" presId="urn:microsoft.com/office/officeart/2005/8/layout/orgChart1"/>
    <dgm:cxn modelId="{7B3C692A-33CA-46EC-99BB-00CC9508616C}" type="presParOf" srcId="{892080BA-5A1C-4CF9-AF27-371E4E9F162F}" destId="{24D3D126-219B-492B-8FCC-AB3AE60954FA}" srcOrd="1" destOrd="0" presId="urn:microsoft.com/office/officeart/2005/8/layout/orgChart1"/>
    <dgm:cxn modelId="{D1C315DD-BC55-40B7-9E9F-149509C233D0}" type="presParOf" srcId="{2B14DF2D-F92F-4874-B082-7BF7F5FF9190}" destId="{8F0D8145-D82D-4057-9357-F78532412B4B}" srcOrd="1" destOrd="0" presId="urn:microsoft.com/office/officeart/2005/8/layout/orgChart1"/>
    <dgm:cxn modelId="{A1D4DB86-5EBE-4854-A8F9-143456F381DA}" type="presParOf" srcId="{2B14DF2D-F92F-4874-B082-7BF7F5FF9190}" destId="{5775322C-46DB-4049-AC8B-236F159D6D70}" srcOrd="2" destOrd="0" presId="urn:microsoft.com/office/officeart/2005/8/layout/orgChart1"/>
    <dgm:cxn modelId="{CD00CCB6-8A0F-4AAB-9297-335FED69E753}" type="presParOf" srcId="{383B509B-9259-447B-8CAE-90C5B349F60A}" destId="{AD00ADD4-1512-4550-848A-D0681C89D29D}" srcOrd="4" destOrd="0" presId="urn:microsoft.com/office/officeart/2005/8/layout/orgChart1"/>
    <dgm:cxn modelId="{260BE3E6-FE6E-4CE4-A9C2-29333A651A14}" type="presParOf" srcId="{383B509B-9259-447B-8CAE-90C5B349F60A}" destId="{8D2E0FB2-4951-4BF7-9429-9FC1888BC2A2}" srcOrd="5" destOrd="0" presId="urn:microsoft.com/office/officeart/2005/8/layout/orgChart1"/>
    <dgm:cxn modelId="{B446C326-51B6-4F6B-9044-0D3773D4C6BC}" type="presParOf" srcId="{8D2E0FB2-4951-4BF7-9429-9FC1888BC2A2}" destId="{7EAF05FD-615D-400F-980C-40F5D038997B}" srcOrd="0" destOrd="0" presId="urn:microsoft.com/office/officeart/2005/8/layout/orgChart1"/>
    <dgm:cxn modelId="{32155CE7-DE63-4506-8583-14FB7ECE93D6}" type="presParOf" srcId="{7EAF05FD-615D-400F-980C-40F5D038997B}" destId="{E9A0E296-B017-49A9-8E38-5E06583CAC9A}" srcOrd="0" destOrd="0" presId="urn:microsoft.com/office/officeart/2005/8/layout/orgChart1"/>
    <dgm:cxn modelId="{57C1E1A5-E945-4258-BB2E-1969991787D0}" type="presParOf" srcId="{7EAF05FD-615D-400F-980C-40F5D038997B}" destId="{7A2A1134-91D9-4B46-9ADD-B74671D6882B}" srcOrd="1" destOrd="0" presId="urn:microsoft.com/office/officeart/2005/8/layout/orgChart1"/>
    <dgm:cxn modelId="{15466795-2DC7-4E86-9232-CFA7EA29E7B3}" type="presParOf" srcId="{8D2E0FB2-4951-4BF7-9429-9FC1888BC2A2}" destId="{8A63DB50-03AD-4C3C-8AF3-0385187D9E72}" srcOrd="1" destOrd="0" presId="urn:microsoft.com/office/officeart/2005/8/layout/orgChart1"/>
    <dgm:cxn modelId="{98C99BA8-621B-4144-9F92-73E5AA1731BE}" type="presParOf" srcId="{8D2E0FB2-4951-4BF7-9429-9FC1888BC2A2}" destId="{4B84B56E-60AC-4BFF-8BB6-819477666E61}" srcOrd="2" destOrd="0" presId="urn:microsoft.com/office/officeart/2005/8/layout/orgChart1"/>
    <dgm:cxn modelId="{2EA6BF37-8B53-4511-8DA6-FC664040EDA8}" type="presParOf" srcId="{B9DA3B39-2953-4DFD-BC41-F85A4573D274}" destId="{DC2156F5-24E4-4F75-8258-26C4EEDE958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948F11D5-FE34-4802-87F9-6621B8B9394A}" type="doc">
      <dgm:prSet loTypeId="urn:microsoft.com/office/officeart/2008/layout/PictureAccent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CE89EF27-13E0-4913-8310-8FA0F6EDA6F8}">
      <dgm:prSet phldrT="[Metin]"/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tr-T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Diş Sağlığını Korumak İçin;</a:t>
          </a:r>
          <a:endParaRPr lang="tr-TR" b="1" cap="none" spc="0" dirty="0">
            <a:ln w="11430"/>
            <a:solidFill>
              <a:srgbClr val="FFCC0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9F537E1-FA6C-4AC8-8600-E90F8EF1450D}" type="parTrans" cxnId="{79FA5FF0-4F26-47DE-9E15-68596398486F}">
      <dgm:prSet/>
      <dgm:spPr/>
      <dgm:t>
        <a:bodyPr/>
        <a:lstStyle/>
        <a:p>
          <a:endParaRPr lang="tr-TR"/>
        </a:p>
      </dgm:t>
    </dgm:pt>
    <dgm:pt modelId="{8883C146-7156-4009-9EAE-21F31C000518}" type="sibTrans" cxnId="{79FA5FF0-4F26-47DE-9E15-68596398486F}">
      <dgm:prSet/>
      <dgm:spPr/>
      <dgm:t>
        <a:bodyPr/>
        <a:lstStyle/>
        <a:p>
          <a:endParaRPr lang="tr-TR"/>
        </a:p>
      </dgm:t>
    </dgm:pt>
    <dgm:pt modelId="{31C0C069-F9D8-4B6F-BAA4-A120194349C7}">
      <dgm:prSet phldrT="[Metin]" custT="1"/>
      <dgm:spPr>
        <a:solidFill>
          <a:srgbClr val="0099FF"/>
        </a:solidFill>
      </dgm:spPr>
      <dgm:t>
        <a:bodyPr/>
        <a:lstStyle/>
        <a:p>
          <a:pPr algn="just"/>
          <a:r>
            <a:rPr lang="tr-TR" sz="275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Sabah ve akşam olmak üzere dişerimizi günde en az iki kere fırçalamalıyız.</a:t>
          </a:r>
          <a:endParaRPr lang="tr-TR" sz="2750" dirty="0">
            <a:solidFill>
              <a:srgbClr val="FFFF00"/>
            </a:solidFill>
          </a:endParaRPr>
        </a:p>
      </dgm:t>
    </dgm:pt>
    <dgm:pt modelId="{3123DFF2-EB07-48A3-AA2A-5C7CD4BCA7E5}" type="parTrans" cxnId="{2F748A45-D3F8-4DA2-9934-99B3A4C987BA}">
      <dgm:prSet/>
      <dgm:spPr/>
      <dgm:t>
        <a:bodyPr/>
        <a:lstStyle/>
        <a:p>
          <a:endParaRPr lang="tr-TR"/>
        </a:p>
      </dgm:t>
    </dgm:pt>
    <dgm:pt modelId="{AAED6957-5848-4C32-8F84-44F64B7BE5EA}" type="sibTrans" cxnId="{2F748A45-D3F8-4DA2-9934-99B3A4C987BA}">
      <dgm:prSet/>
      <dgm:spPr/>
      <dgm:t>
        <a:bodyPr/>
        <a:lstStyle/>
        <a:p>
          <a:endParaRPr lang="tr-TR"/>
        </a:p>
      </dgm:t>
    </dgm:pt>
    <dgm:pt modelId="{6C3472D5-1DFA-45D2-AA26-7116D4751B8D}">
      <dgm:prSet phldrT="[Metin]" custT="1"/>
      <dgm:spPr>
        <a:solidFill>
          <a:srgbClr val="FFFF00"/>
        </a:solidFill>
      </dgm:spPr>
      <dgm:t>
        <a:bodyPr/>
        <a:lstStyle/>
        <a:p>
          <a:pPr algn="just"/>
          <a:r>
            <a:rPr lang="tr-TR" sz="27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Ceviz, fındık gibi sert kabuklu yiyecekleri dişlerimizle kırmaya çalışmamalıyız.</a:t>
          </a:r>
          <a:endParaRPr lang="tr-TR" sz="2700" dirty="0">
            <a:solidFill>
              <a:srgbClr val="FF0000"/>
            </a:solidFill>
          </a:endParaRPr>
        </a:p>
      </dgm:t>
    </dgm:pt>
    <dgm:pt modelId="{BD9A08AA-E36E-4C7B-8CD4-F869A0839123}" type="parTrans" cxnId="{A105A8E3-6CB2-4394-AE96-305EABC4F33B}">
      <dgm:prSet/>
      <dgm:spPr/>
      <dgm:t>
        <a:bodyPr/>
        <a:lstStyle/>
        <a:p>
          <a:endParaRPr lang="tr-TR"/>
        </a:p>
      </dgm:t>
    </dgm:pt>
    <dgm:pt modelId="{64F51C5E-0FA6-4616-A848-74E00969B70A}" type="sibTrans" cxnId="{A105A8E3-6CB2-4394-AE96-305EABC4F33B}">
      <dgm:prSet/>
      <dgm:spPr/>
      <dgm:t>
        <a:bodyPr/>
        <a:lstStyle/>
        <a:p>
          <a:endParaRPr lang="tr-TR"/>
        </a:p>
      </dgm:t>
    </dgm:pt>
    <dgm:pt modelId="{E429AED2-E04D-4397-99F1-B9380345D9B3}">
      <dgm:prSet phldrT="[Metin]" custT="1"/>
      <dgm:spPr>
        <a:solidFill>
          <a:srgbClr val="990033"/>
        </a:solidFill>
      </dgm:spPr>
      <dgm:t>
        <a:bodyPr/>
        <a:lstStyle/>
        <a:p>
          <a:pPr algn="just"/>
          <a:r>
            <a:rPr lang="tr-TR" sz="3200" b="1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Çok sıcak veya  soğuk yiyecekleri tüketmemeliyiz. </a:t>
          </a:r>
          <a:endParaRPr lang="tr-TR" sz="3200" dirty="0">
            <a:solidFill>
              <a:schemeClr val="bg1">
                <a:lumMod val="95000"/>
              </a:schemeClr>
            </a:solidFill>
          </a:endParaRPr>
        </a:p>
      </dgm:t>
    </dgm:pt>
    <dgm:pt modelId="{01C1C175-AAF8-424C-9A98-D0A8C76D03FE}" type="parTrans" cxnId="{847A49D0-7D6D-45C7-AFE6-348E56056A4F}">
      <dgm:prSet/>
      <dgm:spPr/>
      <dgm:t>
        <a:bodyPr/>
        <a:lstStyle/>
        <a:p>
          <a:endParaRPr lang="tr-TR"/>
        </a:p>
      </dgm:t>
    </dgm:pt>
    <dgm:pt modelId="{B562A851-D7D5-4988-828E-B7EF5BBF4075}" type="sibTrans" cxnId="{847A49D0-7D6D-45C7-AFE6-348E56056A4F}">
      <dgm:prSet/>
      <dgm:spPr/>
      <dgm:t>
        <a:bodyPr/>
        <a:lstStyle/>
        <a:p>
          <a:endParaRPr lang="tr-TR"/>
        </a:p>
      </dgm:t>
    </dgm:pt>
    <dgm:pt modelId="{F9E597EA-7354-4183-9740-54DA28BC9950}">
      <dgm:prSet phldrT="[Metin]" custT="1"/>
      <dgm:spPr>
        <a:solidFill>
          <a:srgbClr val="FF00FF"/>
        </a:solidFill>
      </dgm:spPr>
      <dgm:t>
        <a:bodyPr/>
        <a:lstStyle/>
        <a:p>
          <a:pPr algn="just"/>
          <a:r>
            <a:rPr lang="tr-TR" sz="3200" b="1" dirty="0" smtClean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Sık sık diş doktaruna gidip dişlerimiz kontrol ettirmeliyiz.</a:t>
          </a:r>
          <a:endParaRPr lang="tr-TR" sz="3200" dirty="0">
            <a:solidFill>
              <a:srgbClr val="00FF00"/>
            </a:solidFill>
          </a:endParaRPr>
        </a:p>
      </dgm:t>
    </dgm:pt>
    <dgm:pt modelId="{DBE79DD4-66AB-49C6-956A-D204463B390F}" type="parTrans" cxnId="{5710D55C-41FD-4092-B7F2-DA0BF13C0EB2}">
      <dgm:prSet/>
      <dgm:spPr/>
      <dgm:t>
        <a:bodyPr/>
        <a:lstStyle/>
        <a:p>
          <a:endParaRPr lang="tr-TR"/>
        </a:p>
      </dgm:t>
    </dgm:pt>
    <dgm:pt modelId="{B3C21807-4EAD-45D6-A8EE-36E7FA4D0BFE}" type="sibTrans" cxnId="{5710D55C-41FD-4092-B7F2-DA0BF13C0EB2}">
      <dgm:prSet/>
      <dgm:spPr/>
      <dgm:t>
        <a:bodyPr/>
        <a:lstStyle/>
        <a:p>
          <a:endParaRPr lang="tr-TR"/>
        </a:p>
      </dgm:t>
    </dgm:pt>
    <dgm:pt modelId="{B6FE8F75-8309-496C-8D6F-CBBB6A5DD01F}" type="pres">
      <dgm:prSet presAssocID="{948F11D5-FE34-4802-87F9-6621B8B9394A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01ED6BB0-70E1-4263-AD01-3B67E043FD50}" type="pres">
      <dgm:prSet presAssocID="{CE89EF27-13E0-4913-8310-8FA0F6EDA6F8}" presName="root" presStyleCnt="0">
        <dgm:presLayoutVars>
          <dgm:chMax/>
          <dgm:chPref val="4"/>
        </dgm:presLayoutVars>
      </dgm:prSet>
      <dgm:spPr/>
    </dgm:pt>
    <dgm:pt modelId="{924BBDDB-5779-436F-A1BD-67EC8AEC0523}" type="pres">
      <dgm:prSet presAssocID="{CE89EF27-13E0-4913-8310-8FA0F6EDA6F8}" presName="rootComposite" presStyleCnt="0">
        <dgm:presLayoutVars/>
      </dgm:prSet>
      <dgm:spPr/>
    </dgm:pt>
    <dgm:pt modelId="{7B8C1FE6-3E82-4838-9544-E8F1ECA41891}" type="pres">
      <dgm:prSet presAssocID="{CE89EF27-13E0-4913-8310-8FA0F6EDA6F8}" presName="rootText" presStyleLbl="node0" presStyleIdx="0" presStyleCnt="1" custScaleX="134096" custScaleY="80555">
        <dgm:presLayoutVars>
          <dgm:chMax/>
          <dgm:chPref val="4"/>
        </dgm:presLayoutVars>
      </dgm:prSet>
      <dgm:spPr/>
      <dgm:t>
        <a:bodyPr/>
        <a:lstStyle/>
        <a:p>
          <a:endParaRPr lang="tr-TR"/>
        </a:p>
      </dgm:t>
    </dgm:pt>
    <dgm:pt modelId="{070FD2BF-F55E-4ECE-BF0F-CFDCEEC0773C}" type="pres">
      <dgm:prSet presAssocID="{CE89EF27-13E0-4913-8310-8FA0F6EDA6F8}" presName="childShape" presStyleCnt="0">
        <dgm:presLayoutVars>
          <dgm:chMax val="0"/>
          <dgm:chPref val="0"/>
        </dgm:presLayoutVars>
      </dgm:prSet>
      <dgm:spPr/>
    </dgm:pt>
    <dgm:pt modelId="{09ECFA64-F442-4E49-80EA-BBB3E0B0DFF3}" type="pres">
      <dgm:prSet presAssocID="{31C0C069-F9D8-4B6F-BAA4-A120194349C7}" presName="childComposite" presStyleCnt="0">
        <dgm:presLayoutVars>
          <dgm:chMax val="0"/>
          <dgm:chPref val="0"/>
        </dgm:presLayoutVars>
      </dgm:prSet>
      <dgm:spPr/>
    </dgm:pt>
    <dgm:pt modelId="{A233F881-72AC-4404-94F0-84B57CF6FF58}" type="pres">
      <dgm:prSet presAssocID="{31C0C069-F9D8-4B6F-BAA4-A120194349C7}" presName="Image" presStyleLbl="node1" presStyleIdx="0" presStyleCnt="4" custScaleX="131664" custLinFactNeighborX="-47076" custLinFactNeighborY="236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</dgm:pt>
    <dgm:pt modelId="{10801D6B-DCFF-4C75-8F9D-C1E7AC39F167}" type="pres">
      <dgm:prSet presAssocID="{31C0C069-F9D8-4B6F-BAA4-A120194349C7}" presName="childText" presStyleLbl="lnNode1" presStyleIdx="0" presStyleCnt="4" custScaleX="134094" custLinFactNeighborX="11432" custLinFactNeighborY="23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33547DF-E8BE-44D8-95CC-BBDFA0122F08}" type="pres">
      <dgm:prSet presAssocID="{6C3472D5-1DFA-45D2-AA26-7116D4751B8D}" presName="childComposite" presStyleCnt="0">
        <dgm:presLayoutVars>
          <dgm:chMax val="0"/>
          <dgm:chPref val="0"/>
        </dgm:presLayoutVars>
      </dgm:prSet>
      <dgm:spPr/>
    </dgm:pt>
    <dgm:pt modelId="{140085DB-4A3A-4B36-B184-0E0F3A509D46}" type="pres">
      <dgm:prSet presAssocID="{6C3472D5-1DFA-45D2-AA26-7116D4751B8D}" presName="Image" presStyleLbl="node1" presStyleIdx="1" presStyleCnt="4" custScaleX="131664" custLinFactNeighborX="-47076" custLinFactNeighborY="2361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DEDA1E0C-7109-4820-9986-D4AAB06F2451}" type="pres">
      <dgm:prSet presAssocID="{6C3472D5-1DFA-45D2-AA26-7116D4751B8D}" presName="childText" presStyleLbl="lnNode1" presStyleIdx="1" presStyleCnt="4" custScaleX="134094" custLinFactNeighborX="11432" custLinFactNeighborY="23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F5DE999-495A-4FFF-ADB5-E170F8AF2523}" type="pres">
      <dgm:prSet presAssocID="{F9E597EA-7354-4183-9740-54DA28BC9950}" presName="childComposite" presStyleCnt="0">
        <dgm:presLayoutVars>
          <dgm:chMax val="0"/>
          <dgm:chPref val="0"/>
        </dgm:presLayoutVars>
      </dgm:prSet>
      <dgm:spPr/>
    </dgm:pt>
    <dgm:pt modelId="{0F1E72E6-FFFC-47B5-BB7A-1AD59BA60F25}" type="pres">
      <dgm:prSet presAssocID="{F9E597EA-7354-4183-9740-54DA28BC9950}" presName="Image" presStyleLbl="node1" presStyleIdx="2" presStyleCnt="4" custScaleX="131664" custLinFactNeighborX="-47076" custLinFactNeighborY="2361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  <dgm:pt modelId="{59AAE976-8007-4B77-A1F9-2B2816C97D68}" type="pres">
      <dgm:prSet presAssocID="{F9E597EA-7354-4183-9740-54DA28BC9950}" presName="childText" presStyleLbl="lnNode1" presStyleIdx="2" presStyleCnt="4" custScaleX="134094" custLinFactNeighborX="11432" custLinFactNeighborY="23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43D8A5C-CA49-45BA-8C70-1DB2E155D5FE}" type="pres">
      <dgm:prSet presAssocID="{E429AED2-E04D-4397-99F1-B9380345D9B3}" presName="childComposite" presStyleCnt="0">
        <dgm:presLayoutVars>
          <dgm:chMax val="0"/>
          <dgm:chPref val="0"/>
        </dgm:presLayoutVars>
      </dgm:prSet>
      <dgm:spPr/>
    </dgm:pt>
    <dgm:pt modelId="{E74E1871-F945-4142-87C5-65FCD4AC0423}" type="pres">
      <dgm:prSet presAssocID="{E429AED2-E04D-4397-99F1-B9380345D9B3}" presName="Image" presStyleLbl="node1" presStyleIdx="3" presStyleCnt="4" custScaleX="131664" custLinFactNeighborX="-47076" custLinFactNeighborY="2361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</dgm:spPr>
    </dgm:pt>
    <dgm:pt modelId="{428575F1-D78B-4BF9-9FC4-D3399979165A}" type="pres">
      <dgm:prSet presAssocID="{E429AED2-E04D-4397-99F1-B9380345D9B3}" presName="childText" presStyleLbl="lnNode1" presStyleIdx="3" presStyleCnt="4" custScaleX="134094" custLinFactNeighborX="11432" custLinFactNeighborY="23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BD34DD4-12B1-4656-9193-F4E8F04F2A92}" type="presOf" srcId="{E429AED2-E04D-4397-99F1-B9380345D9B3}" destId="{428575F1-D78B-4BF9-9FC4-D3399979165A}" srcOrd="0" destOrd="0" presId="urn:microsoft.com/office/officeart/2008/layout/PictureAccentList"/>
    <dgm:cxn modelId="{3403CA81-5368-433A-A220-A97FC1B69389}" type="presOf" srcId="{31C0C069-F9D8-4B6F-BAA4-A120194349C7}" destId="{10801D6B-DCFF-4C75-8F9D-C1E7AC39F167}" srcOrd="0" destOrd="0" presId="urn:microsoft.com/office/officeart/2008/layout/PictureAccentList"/>
    <dgm:cxn modelId="{2F748A45-D3F8-4DA2-9934-99B3A4C987BA}" srcId="{CE89EF27-13E0-4913-8310-8FA0F6EDA6F8}" destId="{31C0C069-F9D8-4B6F-BAA4-A120194349C7}" srcOrd="0" destOrd="0" parTransId="{3123DFF2-EB07-48A3-AA2A-5C7CD4BCA7E5}" sibTransId="{AAED6957-5848-4C32-8F84-44F64B7BE5EA}"/>
    <dgm:cxn modelId="{137DBACE-786F-428F-94D9-AD381C83F8F9}" type="presOf" srcId="{F9E597EA-7354-4183-9740-54DA28BC9950}" destId="{59AAE976-8007-4B77-A1F9-2B2816C97D68}" srcOrd="0" destOrd="0" presId="urn:microsoft.com/office/officeart/2008/layout/PictureAccentList"/>
    <dgm:cxn modelId="{847A49D0-7D6D-45C7-AFE6-348E56056A4F}" srcId="{CE89EF27-13E0-4913-8310-8FA0F6EDA6F8}" destId="{E429AED2-E04D-4397-99F1-B9380345D9B3}" srcOrd="3" destOrd="0" parTransId="{01C1C175-AAF8-424C-9A98-D0A8C76D03FE}" sibTransId="{B562A851-D7D5-4988-828E-B7EF5BBF4075}"/>
    <dgm:cxn modelId="{459B0F94-5598-4CA0-9BE6-E23F7CC78CD9}" type="presOf" srcId="{948F11D5-FE34-4802-87F9-6621B8B9394A}" destId="{B6FE8F75-8309-496C-8D6F-CBBB6A5DD01F}" srcOrd="0" destOrd="0" presId="urn:microsoft.com/office/officeart/2008/layout/PictureAccentList"/>
    <dgm:cxn modelId="{5710D55C-41FD-4092-B7F2-DA0BF13C0EB2}" srcId="{CE89EF27-13E0-4913-8310-8FA0F6EDA6F8}" destId="{F9E597EA-7354-4183-9740-54DA28BC9950}" srcOrd="2" destOrd="0" parTransId="{DBE79DD4-66AB-49C6-956A-D204463B390F}" sibTransId="{B3C21807-4EAD-45D6-A8EE-36E7FA4D0BFE}"/>
    <dgm:cxn modelId="{5FA8276A-1DFB-4BD9-8377-81E4AF6A1E52}" type="presOf" srcId="{6C3472D5-1DFA-45D2-AA26-7116D4751B8D}" destId="{DEDA1E0C-7109-4820-9986-D4AAB06F2451}" srcOrd="0" destOrd="0" presId="urn:microsoft.com/office/officeart/2008/layout/PictureAccentList"/>
    <dgm:cxn modelId="{98F8F6E6-8A35-4700-9A00-D936880D84DE}" type="presOf" srcId="{CE89EF27-13E0-4913-8310-8FA0F6EDA6F8}" destId="{7B8C1FE6-3E82-4838-9544-E8F1ECA41891}" srcOrd="0" destOrd="0" presId="urn:microsoft.com/office/officeart/2008/layout/PictureAccentList"/>
    <dgm:cxn modelId="{79FA5FF0-4F26-47DE-9E15-68596398486F}" srcId="{948F11D5-FE34-4802-87F9-6621B8B9394A}" destId="{CE89EF27-13E0-4913-8310-8FA0F6EDA6F8}" srcOrd="0" destOrd="0" parTransId="{F9F537E1-FA6C-4AC8-8600-E90F8EF1450D}" sibTransId="{8883C146-7156-4009-9EAE-21F31C000518}"/>
    <dgm:cxn modelId="{A105A8E3-6CB2-4394-AE96-305EABC4F33B}" srcId="{CE89EF27-13E0-4913-8310-8FA0F6EDA6F8}" destId="{6C3472D5-1DFA-45D2-AA26-7116D4751B8D}" srcOrd="1" destOrd="0" parTransId="{BD9A08AA-E36E-4C7B-8CD4-F869A0839123}" sibTransId="{64F51C5E-0FA6-4616-A848-74E00969B70A}"/>
    <dgm:cxn modelId="{3A22BC78-088E-4D35-A97F-21E6387D5C22}" type="presParOf" srcId="{B6FE8F75-8309-496C-8D6F-CBBB6A5DD01F}" destId="{01ED6BB0-70E1-4263-AD01-3B67E043FD50}" srcOrd="0" destOrd="0" presId="urn:microsoft.com/office/officeart/2008/layout/PictureAccentList"/>
    <dgm:cxn modelId="{D20DB6AB-0E37-4C4C-86F1-2EC6FAFEAFD1}" type="presParOf" srcId="{01ED6BB0-70E1-4263-AD01-3B67E043FD50}" destId="{924BBDDB-5779-436F-A1BD-67EC8AEC0523}" srcOrd="0" destOrd="0" presId="urn:microsoft.com/office/officeart/2008/layout/PictureAccentList"/>
    <dgm:cxn modelId="{851B3501-DA0E-4EAC-B892-F15488231BAB}" type="presParOf" srcId="{924BBDDB-5779-436F-A1BD-67EC8AEC0523}" destId="{7B8C1FE6-3E82-4838-9544-E8F1ECA41891}" srcOrd="0" destOrd="0" presId="urn:microsoft.com/office/officeart/2008/layout/PictureAccentList"/>
    <dgm:cxn modelId="{395F3F6C-5BEE-4FF5-914B-AECBDACB9180}" type="presParOf" srcId="{01ED6BB0-70E1-4263-AD01-3B67E043FD50}" destId="{070FD2BF-F55E-4ECE-BF0F-CFDCEEC0773C}" srcOrd="1" destOrd="0" presId="urn:microsoft.com/office/officeart/2008/layout/PictureAccentList"/>
    <dgm:cxn modelId="{58924C34-7BF4-49F5-B081-302C7F1437E9}" type="presParOf" srcId="{070FD2BF-F55E-4ECE-BF0F-CFDCEEC0773C}" destId="{09ECFA64-F442-4E49-80EA-BBB3E0B0DFF3}" srcOrd="0" destOrd="0" presId="urn:microsoft.com/office/officeart/2008/layout/PictureAccentList"/>
    <dgm:cxn modelId="{D2A1DA18-D3D2-4A4D-A2B5-FE840A4327BC}" type="presParOf" srcId="{09ECFA64-F442-4E49-80EA-BBB3E0B0DFF3}" destId="{A233F881-72AC-4404-94F0-84B57CF6FF58}" srcOrd="0" destOrd="0" presId="urn:microsoft.com/office/officeart/2008/layout/PictureAccentList"/>
    <dgm:cxn modelId="{FA39F932-57E7-4E2D-BAB1-CE0E13C9EFE8}" type="presParOf" srcId="{09ECFA64-F442-4E49-80EA-BBB3E0B0DFF3}" destId="{10801D6B-DCFF-4C75-8F9D-C1E7AC39F167}" srcOrd="1" destOrd="0" presId="urn:microsoft.com/office/officeart/2008/layout/PictureAccentList"/>
    <dgm:cxn modelId="{1C34588A-25F4-4173-BDF6-CC0019EFCD34}" type="presParOf" srcId="{070FD2BF-F55E-4ECE-BF0F-CFDCEEC0773C}" destId="{633547DF-E8BE-44D8-95CC-BBDFA0122F08}" srcOrd="1" destOrd="0" presId="urn:microsoft.com/office/officeart/2008/layout/PictureAccentList"/>
    <dgm:cxn modelId="{BEC5675C-FA79-45F8-8A15-794BAE103AA4}" type="presParOf" srcId="{633547DF-E8BE-44D8-95CC-BBDFA0122F08}" destId="{140085DB-4A3A-4B36-B184-0E0F3A509D46}" srcOrd="0" destOrd="0" presId="urn:microsoft.com/office/officeart/2008/layout/PictureAccentList"/>
    <dgm:cxn modelId="{63AC3EEC-4476-495E-9D45-315B90825C9E}" type="presParOf" srcId="{633547DF-E8BE-44D8-95CC-BBDFA0122F08}" destId="{DEDA1E0C-7109-4820-9986-D4AAB06F2451}" srcOrd="1" destOrd="0" presId="urn:microsoft.com/office/officeart/2008/layout/PictureAccentList"/>
    <dgm:cxn modelId="{E13F5A3E-1A32-4019-8476-9A3DC2AE9A66}" type="presParOf" srcId="{070FD2BF-F55E-4ECE-BF0F-CFDCEEC0773C}" destId="{CF5DE999-495A-4FFF-ADB5-E170F8AF2523}" srcOrd="2" destOrd="0" presId="urn:microsoft.com/office/officeart/2008/layout/PictureAccentList"/>
    <dgm:cxn modelId="{B29FC231-14CC-4C13-85E5-9D41F9DB3F60}" type="presParOf" srcId="{CF5DE999-495A-4FFF-ADB5-E170F8AF2523}" destId="{0F1E72E6-FFFC-47B5-BB7A-1AD59BA60F25}" srcOrd="0" destOrd="0" presId="urn:microsoft.com/office/officeart/2008/layout/PictureAccentList"/>
    <dgm:cxn modelId="{AD82493E-EF01-48C8-92BB-6A09F5577689}" type="presParOf" srcId="{CF5DE999-495A-4FFF-ADB5-E170F8AF2523}" destId="{59AAE976-8007-4B77-A1F9-2B2816C97D68}" srcOrd="1" destOrd="0" presId="urn:microsoft.com/office/officeart/2008/layout/PictureAccentList"/>
    <dgm:cxn modelId="{EEE7BF41-42F5-49C6-BDD5-C41D882E1854}" type="presParOf" srcId="{070FD2BF-F55E-4ECE-BF0F-CFDCEEC0773C}" destId="{943D8A5C-CA49-45BA-8C70-1DB2E155D5FE}" srcOrd="3" destOrd="0" presId="urn:microsoft.com/office/officeart/2008/layout/PictureAccentList"/>
    <dgm:cxn modelId="{F27E0372-5438-4775-95D7-1FD579427B7E}" type="presParOf" srcId="{943D8A5C-CA49-45BA-8C70-1DB2E155D5FE}" destId="{E74E1871-F945-4142-87C5-65FCD4AC0423}" srcOrd="0" destOrd="0" presId="urn:microsoft.com/office/officeart/2008/layout/PictureAccentList"/>
    <dgm:cxn modelId="{262CF861-D737-48D6-9CD4-94838EE06F1B}" type="presParOf" srcId="{943D8A5C-CA49-45BA-8C70-1DB2E155D5FE}" destId="{428575F1-D78B-4BF9-9FC4-D3399979165A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5381A0B9-F241-43F4-8341-FC304F0BC444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 phldr="1"/>
      <dgm:spPr>
        <a:scene3d>
          <a:camera prst="orthographicFront">
            <a:rot lat="0" lon="0" rev="0"/>
          </a:camera>
          <a:lightRig rig="chilly" dir="t">
            <a:rot lat="0" lon="0" rev="18480000"/>
          </a:lightRig>
        </a:scene3d>
      </dgm:spPr>
      <dgm:t>
        <a:bodyPr/>
        <a:lstStyle/>
        <a:p>
          <a:endParaRPr lang="tr-TR"/>
        </a:p>
      </dgm:t>
    </dgm:pt>
    <dgm:pt modelId="{28089666-7333-4989-88A7-666F9EFD7894}">
      <dgm:prSet custT="1"/>
      <dgm:spPr>
        <a:solidFill>
          <a:srgbClr val="FFFF00"/>
        </a:solidFill>
        <a:ln>
          <a:noFill/>
        </a:ln>
        <a:effectLst/>
        <a:scene3d>
          <a:camera prst="orthographicFront">
            <a:rot lat="0" lon="0" rev="0"/>
          </a:camera>
          <a:lightRig rig="chilly" dir="t">
            <a:rot lat="0" lon="0" rev="18480000"/>
          </a:lightRig>
        </a:scene3d>
        <a:sp3d prstMaterial="clear">
          <a:bevelT h="63500"/>
        </a:sp3d>
      </dgm:spPr>
      <dgm:t>
        <a:bodyPr/>
        <a:lstStyle/>
        <a:p>
          <a:pPr algn="just"/>
          <a:r>
            <a:rPr lang="tr-TR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Vücuttaki faaliyetler sonucu atık maddeler oluşur.</a:t>
          </a:r>
        </a:p>
      </dgm:t>
    </dgm:pt>
    <dgm:pt modelId="{0FB04981-B8B2-4754-8D42-8C52FD7E3C68}" type="parTrans" cxnId="{6DA90AFF-77CC-4959-B9D5-0234F3637AE7}">
      <dgm:prSet/>
      <dgm:spPr/>
      <dgm:t>
        <a:bodyPr/>
        <a:lstStyle/>
        <a:p>
          <a:pPr algn="just"/>
          <a:endParaRPr lang="tr-TR" sz="2000"/>
        </a:p>
      </dgm:t>
    </dgm:pt>
    <dgm:pt modelId="{FB67E13E-49B6-44B1-A74A-22206557F834}" type="sibTrans" cxnId="{6DA90AFF-77CC-4959-B9D5-0234F3637AE7}">
      <dgm:prSet/>
      <dgm:spPr/>
      <dgm:t>
        <a:bodyPr/>
        <a:lstStyle/>
        <a:p>
          <a:pPr algn="just"/>
          <a:endParaRPr lang="tr-TR" sz="2000"/>
        </a:p>
      </dgm:t>
    </dgm:pt>
    <dgm:pt modelId="{20408597-BD9E-405D-BBC7-9BB7AEA5F7C9}" type="pres">
      <dgm:prSet presAssocID="{5381A0B9-F241-43F4-8341-FC304F0BC44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FC5A81A-6346-4706-AFA1-81D4F8C231D3}" type="pres">
      <dgm:prSet presAssocID="{28089666-7333-4989-88A7-666F9EFD7894}" presName="parentText" presStyleLbl="node1" presStyleIdx="0" presStyleCnt="1" custScaleY="667807" custLinFactY="-634622" custLinFactNeighborY="-7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DA90AFF-77CC-4959-B9D5-0234F3637AE7}" srcId="{5381A0B9-F241-43F4-8341-FC304F0BC444}" destId="{28089666-7333-4989-88A7-666F9EFD7894}" srcOrd="0" destOrd="0" parTransId="{0FB04981-B8B2-4754-8D42-8C52FD7E3C68}" sibTransId="{FB67E13E-49B6-44B1-A74A-22206557F834}"/>
    <dgm:cxn modelId="{35FB35E8-65B5-4F7A-BBB1-0AB264C03EC9}" type="presOf" srcId="{28089666-7333-4989-88A7-666F9EFD7894}" destId="{4FC5A81A-6346-4706-AFA1-81D4F8C231D3}" srcOrd="0" destOrd="0" presId="urn:microsoft.com/office/officeart/2005/8/layout/vList2"/>
    <dgm:cxn modelId="{C4B2D4A6-48C6-45AA-8427-A849941D68C6}" type="presOf" srcId="{5381A0B9-F241-43F4-8341-FC304F0BC444}" destId="{20408597-BD9E-405D-BBC7-9BB7AEA5F7C9}" srcOrd="0" destOrd="0" presId="urn:microsoft.com/office/officeart/2005/8/layout/vList2"/>
    <dgm:cxn modelId="{06CB6CE4-FE6D-45AC-A821-E009CB97B62A}" type="presParOf" srcId="{20408597-BD9E-405D-BBC7-9BB7AEA5F7C9}" destId="{4FC5A81A-6346-4706-AFA1-81D4F8C231D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5381A0B9-F241-43F4-8341-FC304F0BC444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 phldr="1"/>
      <dgm:spPr>
        <a:scene3d>
          <a:camera prst="orthographicFront">
            <a:rot lat="0" lon="0" rev="0"/>
          </a:camera>
          <a:lightRig rig="chilly" dir="t">
            <a:rot lat="0" lon="0" rev="18480000"/>
          </a:lightRig>
        </a:scene3d>
      </dgm:spPr>
      <dgm:t>
        <a:bodyPr/>
        <a:lstStyle/>
        <a:p>
          <a:endParaRPr lang="tr-TR"/>
        </a:p>
      </dgm:t>
    </dgm:pt>
    <dgm:pt modelId="{5738100D-70BD-4BEF-8424-7F724D096463}">
      <dgm:prSet custT="1"/>
      <dgm:spPr>
        <a:solidFill>
          <a:schemeClr val="accent2"/>
        </a:solidFill>
        <a:ln>
          <a:noFill/>
        </a:ln>
        <a:effectLst/>
        <a:scene3d>
          <a:camera prst="orthographicFront">
            <a:rot lat="0" lon="0" rev="0"/>
          </a:camera>
          <a:lightRig rig="chilly" dir="t">
            <a:rot lat="0" lon="0" rev="18480000"/>
          </a:lightRig>
        </a:scene3d>
        <a:sp3d prstMaterial="clear">
          <a:bevelT h="63500"/>
        </a:sp3d>
      </dgm:spPr>
      <dgm:t>
        <a:bodyPr/>
        <a:lstStyle/>
        <a:p>
          <a:pPr algn="just"/>
          <a:r>
            <a:rPr lang="tr-TR" sz="32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Oluşan atıkların vücut dışına atılmasına </a:t>
          </a:r>
          <a:r>
            <a:rPr lang="tr-TR" sz="3200" b="1" u="sng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boşaltım</a:t>
          </a:r>
          <a:r>
            <a:rPr lang="tr-TR" sz="32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denir.</a:t>
          </a:r>
        </a:p>
      </dgm:t>
    </dgm:pt>
    <dgm:pt modelId="{89862616-8647-41F1-B363-5331AD8326B2}" type="parTrans" cxnId="{502702B9-2131-468F-9C56-104148904695}">
      <dgm:prSet/>
      <dgm:spPr/>
      <dgm:t>
        <a:bodyPr/>
        <a:lstStyle/>
        <a:p>
          <a:pPr algn="just"/>
          <a:endParaRPr lang="tr-TR" sz="2000"/>
        </a:p>
      </dgm:t>
    </dgm:pt>
    <dgm:pt modelId="{86A1CEAF-D423-4F72-9520-EE3636B56EEC}" type="sibTrans" cxnId="{502702B9-2131-468F-9C56-104148904695}">
      <dgm:prSet/>
      <dgm:spPr/>
      <dgm:t>
        <a:bodyPr/>
        <a:lstStyle/>
        <a:p>
          <a:pPr algn="just"/>
          <a:endParaRPr lang="tr-TR" sz="2000"/>
        </a:p>
      </dgm:t>
    </dgm:pt>
    <dgm:pt modelId="{20408597-BD9E-405D-BBC7-9BB7AEA5F7C9}" type="pres">
      <dgm:prSet presAssocID="{5381A0B9-F241-43F4-8341-FC304F0BC44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C3CCDC0-78B9-4BC6-BD3A-6C092C20368F}" type="pres">
      <dgm:prSet presAssocID="{5738100D-70BD-4BEF-8424-7F724D096463}" presName="parentText" presStyleLbl="node1" presStyleIdx="0" presStyleCnt="1" custScaleY="592985" custLinFactNeighborX="614" custLinFactNeighborY="-2810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02702B9-2131-468F-9C56-104148904695}" srcId="{5381A0B9-F241-43F4-8341-FC304F0BC444}" destId="{5738100D-70BD-4BEF-8424-7F724D096463}" srcOrd="0" destOrd="0" parTransId="{89862616-8647-41F1-B363-5331AD8326B2}" sibTransId="{86A1CEAF-D423-4F72-9520-EE3636B56EEC}"/>
    <dgm:cxn modelId="{C00F43C6-BFD9-4D27-91CF-7528BEC5C63B}" type="presOf" srcId="{5381A0B9-F241-43F4-8341-FC304F0BC444}" destId="{20408597-BD9E-405D-BBC7-9BB7AEA5F7C9}" srcOrd="0" destOrd="0" presId="urn:microsoft.com/office/officeart/2005/8/layout/vList2"/>
    <dgm:cxn modelId="{A022E022-0437-44CD-A360-2208052E5051}" type="presOf" srcId="{5738100D-70BD-4BEF-8424-7F724D096463}" destId="{5C3CCDC0-78B9-4BC6-BD3A-6C092C20368F}" srcOrd="0" destOrd="0" presId="urn:microsoft.com/office/officeart/2005/8/layout/vList2"/>
    <dgm:cxn modelId="{ADD4EC4A-0764-4712-963D-CE129B61C2E8}" type="presParOf" srcId="{20408597-BD9E-405D-BBC7-9BB7AEA5F7C9}" destId="{5C3CCDC0-78B9-4BC6-BD3A-6C092C20368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5381A0B9-F241-43F4-8341-FC304F0BC444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28089666-7333-4989-88A7-666F9EFD7894}">
      <dgm:prSet custT="1"/>
      <dgm:spPr/>
      <dgm:t>
        <a:bodyPr/>
        <a:lstStyle/>
        <a:p>
          <a:r>
            <a:rPr lang="tr-TR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-Boşaltımda görevli yapı ve organlar; </a:t>
          </a:r>
        </a:p>
      </dgm:t>
    </dgm:pt>
    <dgm:pt modelId="{0FB04981-B8B2-4754-8D42-8C52FD7E3C68}" type="parTrans" cxnId="{6DA90AFF-77CC-4959-B9D5-0234F3637AE7}">
      <dgm:prSet/>
      <dgm:spPr/>
      <dgm:t>
        <a:bodyPr/>
        <a:lstStyle/>
        <a:p>
          <a:endParaRPr lang="tr-TR" sz="1600"/>
        </a:p>
      </dgm:t>
    </dgm:pt>
    <dgm:pt modelId="{FB67E13E-49B6-44B1-A74A-22206557F834}" type="sibTrans" cxnId="{6DA90AFF-77CC-4959-B9D5-0234F3637AE7}">
      <dgm:prSet/>
      <dgm:spPr/>
      <dgm:t>
        <a:bodyPr/>
        <a:lstStyle/>
        <a:p>
          <a:endParaRPr lang="tr-TR" sz="1600"/>
        </a:p>
      </dgm:t>
    </dgm:pt>
    <dgm:pt modelId="{FE3C3D38-F8CF-471C-A39D-1638A639A612}">
      <dgm:prSet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-Böbrekler, idrar borusu(üreter), idrar kesesi, idrar kanalı(üretra)dır.</a:t>
          </a:r>
        </a:p>
      </dgm:t>
    </dgm:pt>
    <dgm:pt modelId="{4BF7570D-C6E4-4982-8962-DF9102D2FCE4}" type="parTrans" cxnId="{B4100883-726A-4B90-B365-B54069FDD5EA}">
      <dgm:prSet/>
      <dgm:spPr/>
      <dgm:t>
        <a:bodyPr/>
        <a:lstStyle/>
        <a:p>
          <a:endParaRPr lang="tr-TR" sz="1600"/>
        </a:p>
      </dgm:t>
    </dgm:pt>
    <dgm:pt modelId="{D5D3B025-9C3F-458C-ABF3-0CAB1A1D11F5}" type="sibTrans" cxnId="{B4100883-726A-4B90-B365-B54069FDD5EA}">
      <dgm:prSet/>
      <dgm:spPr/>
      <dgm:t>
        <a:bodyPr/>
        <a:lstStyle/>
        <a:p>
          <a:endParaRPr lang="tr-TR" sz="1600"/>
        </a:p>
      </dgm:t>
    </dgm:pt>
    <dgm:pt modelId="{20408597-BD9E-405D-BBC7-9BB7AEA5F7C9}" type="pres">
      <dgm:prSet presAssocID="{5381A0B9-F241-43F4-8341-FC304F0BC44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FC5A81A-6346-4706-AFA1-81D4F8C231D3}" type="pres">
      <dgm:prSet presAssocID="{28089666-7333-4989-88A7-666F9EFD7894}" presName="parentText" presStyleLbl="node1" presStyleIdx="0" presStyleCnt="2" custScaleY="69394" custLinFactNeighborY="-775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CEDE8D1-A732-4255-950D-87CA058DE207}" type="pres">
      <dgm:prSet presAssocID="{FB67E13E-49B6-44B1-A74A-22206557F834}" presName="spacer" presStyleCnt="0"/>
      <dgm:spPr/>
    </dgm:pt>
    <dgm:pt modelId="{E2FBBA0E-62B5-457A-9BA9-3DFED5FF5D56}" type="pres">
      <dgm:prSet presAssocID="{FE3C3D38-F8CF-471C-A39D-1638A639A612}" presName="parentText" presStyleLbl="node1" presStyleIdx="1" presStyleCnt="2" custScaleY="91935" custLinFactNeighborY="-5095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DA90AFF-77CC-4959-B9D5-0234F3637AE7}" srcId="{5381A0B9-F241-43F4-8341-FC304F0BC444}" destId="{28089666-7333-4989-88A7-666F9EFD7894}" srcOrd="0" destOrd="0" parTransId="{0FB04981-B8B2-4754-8D42-8C52FD7E3C68}" sibTransId="{FB67E13E-49B6-44B1-A74A-22206557F834}"/>
    <dgm:cxn modelId="{15809001-A5F6-4421-A7E6-8E5D32FCAEC7}" type="presOf" srcId="{FE3C3D38-F8CF-471C-A39D-1638A639A612}" destId="{E2FBBA0E-62B5-457A-9BA9-3DFED5FF5D56}" srcOrd="0" destOrd="0" presId="urn:microsoft.com/office/officeart/2005/8/layout/vList2"/>
    <dgm:cxn modelId="{D774374C-59E6-4E2D-A7B4-BC621A0D7A40}" type="presOf" srcId="{28089666-7333-4989-88A7-666F9EFD7894}" destId="{4FC5A81A-6346-4706-AFA1-81D4F8C231D3}" srcOrd="0" destOrd="0" presId="urn:microsoft.com/office/officeart/2005/8/layout/vList2"/>
    <dgm:cxn modelId="{B4100883-726A-4B90-B365-B54069FDD5EA}" srcId="{5381A0B9-F241-43F4-8341-FC304F0BC444}" destId="{FE3C3D38-F8CF-471C-A39D-1638A639A612}" srcOrd="1" destOrd="0" parTransId="{4BF7570D-C6E4-4982-8962-DF9102D2FCE4}" sibTransId="{D5D3B025-9C3F-458C-ABF3-0CAB1A1D11F5}"/>
    <dgm:cxn modelId="{9E244C1F-A9ED-4264-A1DE-841AA67D0B54}" type="presOf" srcId="{5381A0B9-F241-43F4-8341-FC304F0BC444}" destId="{20408597-BD9E-405D-BBC7-9BB7AEA5F7C9}" srcOrd="0" destOrd="0" presId="urn:microsoft.com/office/officeart/2005/8/layout/vList2"/>
    <dgm:cxn modelId="{4F2F85DD-1C7C-4B32-A0C6-979A49D6009A}" type="presParOf" srcId="{20408597-BD9E-405D-BBC7-9BB7AEA5F7C9}" destId="{4FC5A81A-6346-4706-AFA1-81D4F8C231D3}" srcOrd="0" destOrd="0" presId="urn:microsoft.com/office/officeart/2005/8/layout/vList2"/>
    <dgm:cxn modelId="{CEC9DC73-D029-443C-A8C5-3D8902FBD8D8}" type="presParOf" srcId="{20408597-BD9E-405D-BBC7-9BB7AEA5F7C9}" destId="{BCEDE8D1-A732-4255-950D-87CA058DE207}" srcOrd="1" destOrd="0" presId="urn:microsoft.com/office/officeart/2005/8/layout/vList2"/>
    <dgm:cxn modelId="{DEB97212-6EA5-4206-A714-B2117F35E3FF}" type="presParOf" srcId="{20408597-BD9E-405D-BBC7-9BB7AEA5F7C9}" destId="{E2FBBA0E-62B5-457A-9BA9-3DFED5FF5D56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BEE02275-231E-4BF5-B121-06805CBD1DD3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173C00AF-0D22-4E6C-A283-59E8C805A7F6}">
      <dgm:prSet phldrT="[Metin]" custT="1"/>
      <dgm:spPr>
        <a:solidFill>
          <a:srgbClr val="FF00FF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Vücudumuzdaki kan böbreklerimiz tarafından süzülür.</a:t>
          </a:r>
          <a:endParaRPr lang="tr-TR" sz="2800" b="1" dirty="0" smtClean="0">
            <a:solidFill>
              <a:schemeClr val="tx1">
                <a:lumMod val="95000"/>
                <a:lumOff val="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DB62E53D-F882-40A2-9339-6FD173748058}" type="parTrans" cxnId="{3DB49AD8-5ECD-40BF-9CCD-D8D54AD03384}">
      <dgm:prSet/>
      <dgm:spPr/>
      <dgm:t>
        <a:bodyPr/>
        <a:lstStyle/>
        <a:p>
          <a:pPr algn="just"/>
          <a:endParaRPr lang="tr-TR"/>
        </a:p>
      </dgm:t>
    </dgm:pt>
    <dgm:pt modelId="{3D8904E5-2BE9-435A-8601-0D6F2E22B1F6}" type="sibTrans" cxnId="{3DB49AD8-5ECD-40BF-9CCD-D8D54AD03384}">
      <dgm:prSet/>
      <dgm:spPr/>
      <dgm:t>
        <a:bodyPr/>
        <a:lstStyle/>
        <a:p>
          <a:pPr algn="just"/>
          <a:endParaRPr lang="tr-TR"/>
        </a:p>
      </dgm:t>
    </dgm:pt>
    <dgm:pt modelId="{66DB59F5-7EF8-44D9-8570-D59A52A9484A}" type="pres">
      <dgm:prSet presAssocID="{BEE02275-231E-4BF5-B121-06805CBD1DD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A3FC31B-6B43-49F8-AAA0-45C88D0C4B49}" type="pres">
      <dgm:prSet presAssocID="{173C00AF-0D22-4E6C-A283-59E8C805A7F6}" presName="parentText" presStyleLbl="node1" presStyleIdx="0" presStyleCnt="1" custScaleY="41238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DB49AD8-5ECD-40BF-9CCD-D8D54AD03384}" srcId="{BEE02275-231E-4BF5-B121-06805CBD1DD3}" destId="{173C00AF-0D22-4E6C-A283-59E8C805A7F6}" srcOrd="0" destOrd="0" parTransId="{DB62E53D-F882-40A2-9339-6FD173748058}" sibTransId="{3D8904E5-2BE9-435A-8601-0D6F2E22B1F6}"/>
    <dgm:cxn modelId="{57E4C490-832A-43A7-8BB9-780B704A27C2}" type="presOf" srcId="{173C00AF-0D22-4E6C-A283-59E8C805A7F6}" destId="{DA3FC31B-6B43-49F8-AAA0-45C88D0C4B49}" srcOrd="0" destOrd="0" presId="urn:microsoft.com/office/officeart/2005/8/layout/vList2"/>
    <dgm:cxn modelId="{3E4E3753-5E92-4BE5-83D3-E0A35DFC9E14}" type="presOf" srcId="{BEE02275-231E-4BF5-B121-06805CBD1DD3}" destId="{66DB59F5-7EF8-44D9-8570-D59A52A9484A}" srcOrd="0" destOrd="0" presId="urn:microsoft.com/office/officeart/2005/8/layout/vList2"/>
    <dgm:cxn modelId="{89C2B436-C800-4D22-8C0A-966E5F715DE2}" type="presParOf" srcId="{66DB59F5-7EF8-44D9-8570-D59A52A9484A}" destId="{DA3FC31B-6B43-49F8-AAA0-45C88D0C4B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BEE02275-231E-4BF5-B121-06805CBD1DD3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E782A2C8-A3A1-4436-A90A-87F5037CE035}">
      <dgm:prSet phldrT="[Metin]" custT="1"/>
      <dgm:spPr>
        <a:solidFill>
          <a:srgbClr val="00B0F0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Kandan ayrılan zararlı maddeler ve fazla su idarara dönüştürülür.</a:t>
          </a:r>
        </a:p>
      </dgm:t>
    </dgm:pt>
    <dgm:pt modelId="{3669C661-6039-44E5-850E-10AE6206B009}" type="parTrans" cxnId="{D2CAF003-2D62-4EE6-A23C-3191B29014C0}">
      <dgm:prSet/>
      <dgm:spPr/>
      <dgm:t>
        <a:bodyPr/>
        <a:lstStyle/>
        <a:p>
          <a:pPr algn="just"/>
          <a:endParaRPr lang="tr-TR"/>
        </a:p>
      </dgm:t>
    </dgm:pt>
    <dgm:pt modelId="{38F7003E-D883-40E2-9A3E-8465FC6AC5A4}" type="sibTrans" cxnId="{D2CAF003-2D62-4EE6-A23C-3191B29014C0}">
      <dgm:prSet/>
      <dgm:spPr/>
      <dgm:t>
        <a:bodyPr/>
        <a:lstStyle/>
        <a:p>
          <a:pPr algn="just"/>
          <a:endParaRPr lang="tr-TR"/>
        </a:p>
      </dgm:t>
    </dgm:pt>
    <dgm:pt modelId="{66DB59F5-7EF8-44D9-8570-D59A52A9484A}" type="pres">
      <dgm:prSet presAssocID="{BEE02275-231E-4BF5-B121-06805CBD1DD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3429015-4FC4-413D-84E8-E86265AFEB26}" type="pres">
      <dgm:prSet presAssocID="{E782A2C8-A3A1-4436-A90A-87F5037CE035}" presName="parentText" presStyleLbl="node1" presStyleIdx="0" presStyleCnt="1" custScaleY="39256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123B830-F009-40F0-9CED-680E362BF77E}" type="presOf" srcId="{E782A2C8-A3A1-4436-A90A-87F5037CE035}" destId="{23429015-4FC4-413D-84E8-E86265AFEB26}" srcOrd="0" destOrd="0" presId="urn:microsoft.com/office/officeart/2005/8/layout/vList2"/>
    <dgm:cxn modelId="{D2CAF003-2D62-4EE6-A23C-3191B29014C0}" srcId="{BEE02275-231E-4BF5-B121-06805CBD1DD3}" destId="{E782A2C8-A3A1-4436-A90A-87F5037CE035}" srcOrd="0" destOrd="0" parTransId="{3669C661-6039-44E5-850E-10AE6206B009}" sibTransId="{38F7003E-D883-40E2-9A3E-8465FC6AC5A4}"/>
    <dgm:cxn modelId="{07A5AD03-F4F6-4493-AC0E-9A18783CB438}" type="presOf" srcId="{BEE02275-231E-4BF5-B121-06805CBD1DD3}" destId="{66DB59F5-7EF8-44D9-8570-D59A52A9484A}" srcOrd="0" destOrd="0" presId="urn:microsoft.com/office/officeart/2005/8/layout/vList2"/>
    <dgm:cxn modelId="{097109B0-7C76-4A66-8EE7-C80941BB43EA}" type="presParOf" srcId="{66DB59F5-7EF8-44D9-8570-D59A52A9484A}" destId="{23429015-4FC4-413D-84E8-E86265AFEB2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BEE02275-231E-4BF5-B121-06805CBD1DD3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22D56251-D471-453E-89AE-824BEA6C1493}">
      <dgm:prSet phldrT="[Metin]" custT="1"/>
      <dgm:spPr>
        <a:solidFill>
          <a:srgbClr val="990033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Böbreklerde oluşturulan idrar, idrar borusu ile idrar kesesine gönderilir ve burada depolanır.</a:t>
          </a:r>
        </a:p>
      </dgm:t>
    </dgm:pt>
    <dgm:pt modelId="{07B3E54E-33DC-4671-9679-0FC159C5FB38}" type="parTrans" cxnId="{12B48AC5-E1C9-4CE0-B6C9-C2701EB729B9}">
      <dgm:prSet/>
      <dgm:spPr/>
      <dgm:t>
        <a:bodyPr/>
        <a:lstStyle/>
        <a:p>
          <a:pPr algn="just"/>
          <a:endParaRPr lang="tr-TR"/>
        </a:p>
      </dgm:t>
    </dgm:pt>
    <dgm:pt modelId="{3C23B8A5-2FBA-4FED-9EE0-997B74939922}" type="sibTrans" cxnId="{12B48AC5-E1C9-4CE0-B6C9-C2701EB729B9}">
      <dgm:prSet/>
      <dgm:spPr/>
      <dgm:t>
        <a:bodyPr/>
        <a:lstStyle/>
        <a:p>
          <a:pPr algn="just"/>
          <a:endParaRPr lang="tr-TR"/>
        </a:p>
      </dgm:t>
    </dgm:pt>
    <dgm:pt modelId="{66DB59F5-7EF8-44D9-8570-D59A52A9484A}" type="pres">
      <dgm:prSet presAssocID="{BEE02275-231E-4BF5-B121-06805CBD1DD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676A619-BCDE-4968-B57D-BD3412BA2C83}" type="pres">
      <dgm:prSet presAssocID="{22D56251-D471-453E-89AE-824BEA6C1493}" presName="parentText" presStyleLbl="node1" presStyleIdx="0" presStyleCnt="1" custScaleY="48426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2B48AC5-E1C9-4CE0-B6C9-C2701EB729B9}" srcId="{BEE02275-231E-4BF5-B121-06805CBD1DD3}" destId="{22D56251-D471-453E-89AE-824BEA6C1493}" srcOrd="0" destOrd="0" parTransId="{07B3E54E-33DC-4671-9679-0FC159C5FB38}" sibTransId="{3C23B8A5-2FBA-4FED-9EE0-997B74939922}"/>
    <dgm:cxn modelId="{C80CEDC2-04DD-4F46-B1BA-26CABA770DDA}" type="presOf" srcId="{22D56251-D471-453E-89AE-824BEA6C1493}" destId="{5676A619-BCDE-4968-B57D-BD3412BA2C83}" srcOrd="0" destOrd="0" presId="urn:microsoft.com/office/officeart/2005/8/layout/vList2"/>
    <dgm:cxn modelId="{3008E529-EF70-4831-ACDF-E67DF7964934}" type="presOf" srcId="{BEE02275-231E-4BF5-B121-06805CBD1DD3}" destId="{66DB59F5-7EF8-44D9-8570-D59A52A9484A}" srcOrd="0" destOrd="0" presId="urn:microsoft.com/office/officeart/2005/8/layout/vList2"/>
    <dgm:cxn modelId="{EF28481A-D9CE-48CE-9114-EFF55DCDA72F}" type="presParOf" srcId="{66DB59F5-7EF8-44D9-8570-D59A52A9484A}" destId="{5676A619-BCDE-4968-B57D-BD3412BA2C8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BEE02275-231E-4BF5-B121-06805CBD1DD3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690B1577-3467-4E57-BF81-84714F1FBDB4}">
      <dgm:prSet phldrT="[Metin]" custT="1"/>
      <dgm:spPr>
        <a:solidFill>
          <a:srgbClr val="FDFD91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Daha sonra da idrar kanalı ile dışarı atılır.</a:t>
          </a:r>
        </a:p>
      </dgm:t>
    </dgm:pt>
    <dgm:pt modelId="{7772C934-E622-4C01-9211-BBD6FF099D67}" type="parTrans" cxnId="{85E61D2A-02BE-4723-BE60-73F0E31BA25E}">
      <dgm:prSet/>
      <dgm:spPr/>
      <dgm:t>
        <a:bodyPr/>
        <a:lstStyle/>
        <a:p>
          <a:pPr algn="just"/>
          <a:endParaRPr lang="tr-TR"/>
        </a:p>
      </dgm:t>
    </dgm:pt>
    <dgm:pt modelId="{B6CB0965-CEB3-4BA7-B935-422BEA62EAFA}" type="sibTrans" cxnId="{85E61D2A-02BE-4723-BE60-73F0E31BA25E}">
      <dgm:prSet/>
      <dgm:spPr/>
      <dgm:t>
        <a:bodyPr/>
        <a:lstStyle/>
        <a:p>
          <a:pPr algn="just"/>
          <a:endParaRPr lang="tr-TR"/>
        </a:p>
      </dgm:t>
    </dgm:pt>
    <dgm:pt modelId="{66DB59F5-7EF8-44D9-8570-D59A52A9484A}" type="pres">
      <dgm:prSet presAssocID="{BEE02275-231E-4BF5-B121-06805CBD1DD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E2D992C-6AD5-4B0D-9849-94E1AF914041}" type="pres">
      <dgm:prSet presAssocID="{690B1577-3467-4E57-BF81-84714F1FBDB4}" presName="parentText" presStyleLbl="node1" presStyleIdx="0" presStyleCnt="1" custScaleY="11821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5E61D2A-02BE-4723-BE60-73F0E31BA25E}" srcId="{BEE02275-231E-4BF5-B121-06805CBD1DD3}" destId="{690B1577-3467-4E57-BF81-84714F1FBDB4}" srcOrd="0" destOrd="0" parTransId="{7772C934-E622-4C01-9211-BBD6FF099D67}" sibTransId="{B6CB0965-CEB3-4BA7-B935-422BEA62EAFA}"/>
    <dgm:cxn modelId="{2579E70A-144E-48B9-B59F-C20CA1846896}" type="presOf" srcId="{BEE02275-231E-4BF5-B121-06805CBD1DD3}" destId="{66DB59F5-7EF8-44D9-8570-D59A52A9484A}" srcOrd="0" destOrd="0" presId="urn:microsoft.com/office/officeart/2005/8/layout/vList2"/>
    <dgm:cxn modelId="{4362DCC1-3688-4162-AF1D-6CFCDA459BD4}" type="presOf" srcId="{690B1577-3467-4E57-BF81-84714F1FBDB4}" destId="{CE2D992C-6AD5-4B0D-9849-94E1AF914041}" srcOrd="0" destOrd="0" presId="urn:microsoft.com/office/officeart/2005/8/layout/vList2"/>
    <dgm:cxn modelId="{44E9DDC4-93D6-4F7C-B14A-5B1985EE1BB2}" type="presParOf" srcId="{66DB59F5-7EF8-44D9-8570-D59A52A9484A}" destId="{CE2D992C-6AD5-4B0D-9849-94E1AF91404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33A665A-07CD-4D13-BF8F-1940BEF84CD2}" type="doc">
      <dgm:prSet loTypeId="urn:microsoft.com/office/officeart/2005/8/layout/hierarchy3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6BC3996D-C6FD-4C01-AE0A-64A3388885C1}">
      <dgm:prSet phldrT="[Metin]"/>
      <dgm:spPr/>
      <dgm:t>
        <a:bodyPr/>
        <a:lstStyle/>
        <a:p>
          <a:r>
            <a:rPr lang="tr-TR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Besin İçerikleri ve Görevleri</a:t>
          </a:r>
          <a:endParaRPr lang="tr-TR" dirty="0"/>
        </a:p>
      </dgm:t>
    </dgm:pt>
    <dgm:pt modelId="{817FCA5B-A56A-4D8B-8A0F-7D30D52A0FD5}" type="parTrans" cxnId="{75ACD38F-9513-42A4-9E46-D5893F6FB1EF}">
      <dgm:prSet/>
      <dgm:spPr/>
      <dgm:t>
        <a:bodyPr/>
        <a:lstStyle/>
        <a:p>
          <a:endParaRPr lang="tr-TR"/>
        </a:p>
      </dgm:t>
    </dgm:pt>
    <dgm:pt modelId="{53A006B6-ECF8-4A16-9AEE-C8B3AF7105DD}" type="sibTrans" cxnId="{75ACD38F-9513-42A4-9E46-D5893F6FB1EF}">
      <dgm:prSet/>
      <dgm:spPr/>
      <dgm:t>
        <a:bodyPr/>
        <a:lstStyle/>
        <a:p>
          <a:endParaRPr lang="tr-TR"/>
        </a:p>
      </dgm:t>
    </dgm:pt>
    <dgm:pt modelId="{D42D34A2-C4DA-4A2E-B36D-BB264B40ECAD}">
      <dgm:prSet phldrT="[Metin]"/>
      <dgm:spPr>
        <a:solidFill>
          <a:schemeClr val="accent6">
            <a:lumMod val="75000"/>
            <a:alpha val="90000"/>
          </a:schemeClr>
        </a:solidFill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tr-TR" b="1" cap="none" spc="0" dirty="0" smtClean="0">
              <a:ln w="11430"/>
              <a:solidFill>
                <a:srgbClr val="00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Karbonhidratlar</a:t>
          </a:r>
          <a:endParaRPr lang="tr-TR" b="1" cap="none" spc="0" dirty="0">
            <a:ln w="11430"/>
            <a:solidFill>
              <a:srgbClr val="0099FF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D0F32B83-7D44-4C6F-A518-C3826F4593E8}" type="parTrans" cxnId="{A72D4DC8-988F-453F-9DC0-BF89C45A1091}">
      <dgm:prSet/>
      <dgm:spPr/>
      <dgm:t>
        <a:bodyPr/>
        <a:lstStyle/>
        <a:p>
          <a:endParaRPr lang="tr-TR"/>
        </a:p>
      </dgm:t>
    </dgm:pt>
    <dgm:pt modelId="{0A6044CE-AB49-4BF2-95DE-30E94B68CD9E}" type="sibTrans" cxnId="{A72D4DC8-988F-453F-9DC0-BF89C45A1091}">
      <dgm:prSet/>
      <dgm:spPr/>
      <dgm:t>
        <a:bodyPr/>
        <a:lstStyle/>
        <a:p>
          <a:endParaRPr lang="tr-TR"/>
        </a:p>
      </dgm:t>
    </dgm:pt>
    <dgm:pt modelId="{732E5D7B-D5C0-4C5B-B7F3-7FD918DEBDA3}">
      <dgm:prSet phldrT="[Metin]"/>
      <dgm:spPr>
        <a:solidFill>
          <a:srgbClr val="0099FF">
            <a:alpha val="90000"/>
          </a:srgbClr>
        </a:solidFill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algn="ctr"/>
          <a:r>
            <a:rPr lang="tr-TR" b="1" cap="none" spc="0" dirty="0" smtClean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Su ve Mineraller</a:t>
          </a:r>
          <a:endParaRPr lang="tr-TR" b="1" cap="none" spc="0" dirty="0">
            <a:ln w="11430"/>
            <a:solidFill>
              <a:srgbClr val="FFFF0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8FB2774A-C558-47B7-B81D-5DE99F847221}" type="parTrans" cxnId="{BCEC0022-9CAE-422F-8B80-6C7F72D85AE3}">
      <dgm:prSet/>
      <dgm:spPr/>
      <dgm:t>
        <a:bodyPr/>
        <a:lstStyle/>
        <a:p>
          <a:endParaRPr lang="tr-TR"/>
        </a:p>
      </dgm:t>
    </dgm:pt>
    <dgm:pt modelId="{37E24E74-464C-42CA-8002-15C0FBD5CDDC}" type="sibTrans" cxnId="{BCEC0022-9CAE-422F-8B80-6C7F72D85AE3}">
      <dgm:prSet/>
      <dgm:spPr/>
      <dgm:t>
        <a:bodyPr/>
        <a:lstStyle/>
        <a:p>
          <a:endParaRPr lang="tr-TR"/>
        </a:p>
      </dgm:t>
    </dgm:pt>
    <dgm:pt modelId="{5D2E39E1-BCA0-4B7B-917A-91D79D78FCBD}">
      <dgm:prSet phldrT="[Metin]"/>
      <dgm:spPr>
        <a:solidFill>
          <a:srgbClr val="FF0000">
            <a:alpha val="90000"/>
          </a:srgbClr>
        </a:solidFill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tr-TR" b="1" cap="none" spc="0" dirty="0" smtClean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Proteinler</a:t>
          </a:r>
          <a:endParaRPr lang="tr-TR" b="1" cap="none" spc="0" dirty="0">
            <a:ln w="11430"/>
            <a:solidFill>
              <a:schemeClr val="bg1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78EFEE16-0703-4FB7-8FE1-6CE508173A76}" type="parTrans" cxnId="{DDDEFEEC-64A1-4053-9645-4CA993292A42}">
      <dgm:prSet/>
      <dgm:spPr/>
      <dgm:t>
        <a:bodyPr/>
        <a:lstStyle/>
        <a:p>
          <a:endParaRPr lang="tr-TR"/>
        </a:p>
      </dgm:t>
    </dgm:pt>
    <dgm:pt modelId="{BD1DDB7D-06CF-4357-844B-40F2F42EB9B0}" type="sibTrans" cxnId="{DDDEFEEC-64A1-4053-9645-4CA993292A42}">
      <dgm:prSet/>
      <dgm:spPr/>
      <dgm:t>
        <a:bodyPr/>
        <a:lstStyle/>
        <a:p>
          <a:endParaRPr lang="tr-TR"/>
        </a:p>
      </dgm:t>
    </dgm:pt>
    <dgm:pt modelId="{5B5D3A9D-865A-4848-A8EB-A239F0FEF69B}">
      <dgm:prSet phldrT="[Metin]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tr-TR" b="1" cap="none" spc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Vitaminler</a:t>
          </a:r>
          <a:endParaRPr lang="tr-TR" b="1" cap="none" spc="0" dirty="0">
            <a:ln w="11430"/>
            <a:solidFill>
              <a:srgbClr val="FF000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0734F87C-F534-4528-93A3-785E776C2842}" type="parTrans" cxnId="{E0F012A3-10A4-42C7-B71C-585E0F5A54C3}">
      <dgm:prSet/>
      <dgm:spPr/>
      <dgm:t>
        <a:bodyPr/>
        <a:lstStyle/>
        <a:p>
          <a:endParaRPr lang="tr-TR"/>
        </a:p>
      </dgm:t>
    </dgm:pt>
    <dgm:pt modelId="{1CC7B837-5BC9-43E2-8451-FC03B91AFF06}" type="sibTrans" cxnId="{E0F012A3-10A4-42C7-B71C-585E0F5A54C3}">
      <dgm:prSet/>
      <dgm:spPr/>
      <dgm:t>
        <a:bodyPr/>
        <a:lstStyle/>
        <a:p>
          <a:endParaRPr lang="tr-TR"/>
        </a:p>
      </dgm:t>
    </dgm:pt>
    <dgm:pt modelId="{4E32B49B-C199-4ED9-9DFD-12B559AEC876}">
      <dgm:prSet phldrT="[Metin]"/>
      <dgm:spPr>
        <a:solidFill>
          <a:srgbClr val="FFCC00">
            <a:alpha val="90000"/>
          </a:srgbClr>
        </a:solidFill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tr-TR" b="1" cap="none" spc="0" dirty="0" smtClean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Yağlar</a:t>
          </a:r>
          <a:endParaRPr lang="tr-TR" b="1" cap="none" spc="0" dirty="0">
            <a:ln w="11430"/>
            <a:solidFill>
              <a:schemeClr val="tx1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1AB80987-E682-4F62-8EC0-7FFCE74DC7F5}" type="parTrans" cxnId="{BD54A273-AE27-4ABD-9BBA-01AC7B05EE4B}">
      <dgm:prSet/>
      <dgm:spPr/>
      <dgm:t>
        <a:bodyPr/>
        <a:lstStyle/>
        <a:p>
          <a:endParaRPr lang="tr-TR"/>
        </a:p>
      </dgm:t>
    </dgm:pt>
    <dgm:pt modelId="{0022EDA1-F386-47CD-ADC8-54D31F228D19}" type="sibTrans" cxnId="{BD54A273-AE27-4ABD-9BBA-01AC7B05EE4B}">
      <dgm:prSet/>
      <dgm:spPr/>
      <dgm:t>
        <a:bodyPr/>
        <a:lstStyle/>
        <a:p>
          <a:endParaRPr lang="tr-TR"/>
        </a:p>
      </dgm:t>
    </dgm:pt>
    <dgm:pt modelId="{EB8F51D9-CA84-49BF-81DF-493EF7976D22}" type="pres">
      <dgm:prSet presAssocID="{233A665A-07CD-4D13-BF8F-1940BEF84CD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ACA4192D-92B2-4C66-9DB6-7D2DEA0A50E6}" type="pres">
      <dgm:prSet presAssocID="{6BC3996D-C6FD-4C01-AE0A-64A3388885C1}" presName="root" presStyleCnt="0"/>
      <dgm:spPr/>
    </dgm:pt>
    <dgm:pt modelId="{E351955F-8762-4272-B2E9-CBCB2D32D7AA}" type="pres">
      <dgm:prSet presAssocID="{6BC3996D-C6FD-4C01-AE0A-64A3388885C1}" presName="rootComposite" presStyleCnt="0"/>
      <dgm:spPr/>
    </dgm:pt>
    <dgm:pt modelId="{081A0529-C434-444A-B645-7185A910846E}" type="pres">
      <dgm:prSet presAssocID="{6BC3996D-C6FD-4C01-AE0A-64A3388885C1}" presName="rootText" presStyleLbl="node1" presStyleIdx="0" presStyleCnt="1" custScaleX="465300"/>
      <dgm:spPr/>
      <dgm:t>
        <a:bodyPr/>
        <a:lstStyle/>
        <a:p>
          <a:endParaRPr lang="tr-TR"/>
        </a:p>
      </dgm:t>
    </dgm:pt>
    <dgm:pt modelId="{4D170781-9B6C-463E-8294-B537F107FC43}" type="pres">
      <dgm:prSet presAssocID="{6BC3996D-C6FD-4C01-AE0A-64A3388885C1}" presName="rootConnector" presStyleLbl="node1" presStyleIdx="0" presStyleCnt="1"/>
      <dgm:spPr/>
      <dgm:t>
        <a:bodyPr/>
        <a:lstStyle/>
        <a:p>
          <a:endParaRPr lang="tr-TR"/>
        </a:p>
      </dgm:t>
    </dgm:pt>
    <dgm:pt modelId="{8D5EF4D7-B3A0-4601-B2D0-C13833AB5CD6}" type="pres">
      <dgm:prSet presAssocID="{6BC3996D-C6FD-4C01-AE0A-64A3388885C1}" presName="childShape" presStyleCnt="0"/>
      <dgm:spPr/>
    </dgm:pt>
    <dgm:pt modelId="{5C0ACB13-5997-4DC7-BFDE-84D1FAD5497F}" type="pres">
      <dgm:prSet presAssocID="{D0F32B83-7D44-4C6F-A518-C3826F4593E8}" presName="Name13" presStyleLbl="parChTrans1D2" presStyleIdx="0" presStyleCnt="5"/>
      <dgm:spPr/>
      <dgm:t>
        <a:bodyPr/>
        <a:lstStyle/>
        <a:p>
          <a:endParaRPr lang="tr-TR"/>
        </a:p>
      </dgm:t>
    </dgm:pt>
    <dgm:pt modelId="{4DDD7C96-6A78-419A-B3C5-A1A9248274C0}" type="pres">
      <dgm:prSet presAssocID="{D42D34A2-C4DA-4A2E-B36D-BB264B40ECAD}" presName="childText" presStyleLbl="bgAcc1" presStyleIdx="0" presStyleCnt="5" custScaleX="25772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8024176-8776-4C6A-8B5E-00EB3441A518}" type="pres">
      <dgm:prSet presAssocID="{78EFEE16-0703-4FB7-8FE1-6CE508173A76}" presName="Name13" presStyleLbl="parChTrans1D2" presStyleIdx="1" presStyleCnt="5"/>
      <dgm:spPr/>
      <dgm:t>
        <a:bodyPr/>
        <a:lstStyle/>
        <a:p>
          <a:endParaRPr lang="tr-TR"/>
        </a:p>
      </dgm:t>
    </dgm:pt>
    <dgm:pt modelId="{B565ED1C-4D41-4C32-80CE-D4909C423D08}" type="pres">
      <dgm:prSet presAssocID="{5D2E39E1-BCA0-4B7B-917A-91D79D78FCBD}" presName="childText" presStyleLbl="bgAcc1" presStyleIdx="1" presStyleCnt="5" custScaleX="25772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B3E537A-84B9-401A-965E-D35C74FD07E0}" type="pres">
      <dgm:prSet presAssocID="{1AB80987-E682-4F62-8EC0-7FFCE74DC7F5}" presName="Name13" presStyleLbl="parChTrans1D2" presStyleIdx="2" presStyleCnt="5"/>
      <dgm:spPr/>
      <dgm:t>
        <a:bodyPr/>
        <a:lstStyle/>
        <a:p>
          <a:endParaRPr lang="tr-TR"/>
        </a:p>
      </dgm:t>
    </dgm:pt>
    <dgm:pt modelId="{AA187184-234E-430B-B0FB-F91EA5EA43DD}" type="pres">
      <dgm:prSet presAssocID="{4E32B49B-C199-4ED9-9DFD-12B559AEC876}" presName="childText" presStyleLbl="bgAcc1" presStyleIdx="2" presStyleCnt="5" custScaleX="25772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692EF78-D623-4069-A056-0CA283D7AD4D}" type="pres">
      <dgm:prSet presAssocID="{0734F87C-F534-4528-93A3-785E776C2842}" presName="Name13" presStyleLbl="parChTrans1D2" presStyleIdx="3" presStyleCnt="5"/>
      <dgm:spPr/>
      <dgm:t>
        <a:bodyPr/>
        <a:lstStyle/>
        <a:p>
          <a:endParaRPr lang="tr-TR"/>
        </a:p>
      </dgm:t>
    </dgm:pt>
    <dgm:pt modelId="{8290908F-E9CE-4750-BCB2-7990B89D6528}" type="pres">
      <dgm:prSet presAssocID="{5B5D3A9D-865A-4848-A8EB-A239F0FEF69B}" presName="childText" presStyleLbl="bgAcc1" presStyleIdx="3" presStyleCnt="5" custScaleX="25883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AD50159-F660-4C9F-A362-EFB8F458B74E}" type="pres">
      <dgm:prSet presAssocID="{8FB2774A-C558-47B7-B81D-5DE99F847221}" presName="Name13" presStyleLbl="parChTrans1D2" presStyleIdx="4" presStyleCnt="5"/>
      <dgm:spPr/>
      <dgm:t>
        <a:bodyPr/>
        <a:lstStyle/>
        <a:p>
          <a:endParaRPr lang="tr-TR"/>
        </a:p>
      </dgm:t>
    </dgm:pt>
    <dgm:pt modelId="{0CDD8420-9779-4E98-94FD-CA1B54573F59}" type="pres">
      <dgm:prSet presAssocID="{732E5D7B-D5C0-4C5B-B7F3-7FD918DEBDA3}" presName="childText" presStyleLbl="bgAcc1" presStyleIdx="4" presStyleCnt="5" custScaleX="25883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0EF36A7-2BDE-4663-9B15-4883E38D9854}" type="presOf" srcId="{6BC3996D-C6FD-4C01-AE0A-64A3388885C1}" destId="{081A0529-C434-444A-B645-7185A910846E}" srcOrd="0" destOrd="0" presId="urn:microsoft.com/office/officeart/2005/8/layout/hierarchy3"/>
    <dgm:cxn modelId="{2849079B-87BD-484D-9D9B-1C93024412CF}" type="presOf" srcId="{0734F87C-F534-4528-93A3-785E776C2842}" destId="{6692EF78-D623-4069-A056-0CA283D7AD4D}" srcOrd="0" destOrd="0" presId="urn:microsoft.com/office/officeart/2005/8/layout/hierarchy3"/>
    <dgm:cxn modelId="{C2F0ADE5-16D2-465B-88BA-D9F643B32B66}" type="presOf" srcId="{D42D34A2-C4DA-4A2E-B36D-BB264B40ECAD}" destId="{4DDD7C96-6A78-419A-B3C5-A1A9248274C0}" srcOrd="0" destOrd="0" presId="urn:microsoft.com/office/officeart/2005/8/layout/hierarchy3"/>
    <dgm:cxn modelId="{BD54A273-AE27-4ABD-9BBA-01AC7B05EE4B}" srcId="{6BC3996D-C6FD-4C01-AE0A-64A3388885C1}" destId="{4E32B49B-C199-4ED9-9DFD-12B559AEC876}" srcOrd="2" destOrd="0" parTransId="{1AB80987-E682-4F62-8EC0-7FFCE74DC7F5}" sibTransId="{0022EDA1-F386-47CD-ADC8-54D31F228D19}"/>
    <dgm:cxn modelId="{BCEC0022-9CAE-422F-8B80-6C7F72D85AE3}" srcId="{6BC3996D-C6FD-4C01-AE0A-64A3388885C1}" destId="{732E5D7B-D5C0-4C5B-B7F3-7FD918DEBDA3}" srcOrd="4" destOrd="0" parTransId="{8FB2774A-C558-47B7-B81D-5DE99F847221}" sibTransId="{37E24E74-464C-42CA-8002-15C0FBD5CDDC}"/>
    <dgm:cxn modelId="{A72D4DC8-988F-453F-9DC0-BF89C45A1091}" srcId="{6BC3996D-C6FD-4C01-AE0A-64A3388885C1}" destId="{D42D34A2-C4DA-4A2E-B36D-BB264B40ECAD}" srcOrd="0" destOrd="0" parTransId="{D0F32B83-7D44-4C6F-A518-C3826F4593E8}" sibTransId="{0A6044CE-AB49-4BF2-95DE-30E94B68CD9E}"/>
    <dgm:cxn modelId="{75ACD38F-9513-42A4-9E46-D5893F6FB1EF}" srcId="{233A665A-07CD-4D13-BF8F-1940BEF84CD2}" destId="{6BC3996D-C6FD-4C01-AE0A-64A3388885C1}" srcOrd="0" destOrd="0" parTransId="{817FCA5B-A56A-4D8B-8A0F-7D30D52A0FD5}" sibTransId="{53A006B6-ECF8-4A16-9AEE-C8B3AF7105DD}"/>
    <dgm:cxn modelId="{DA0CFD22-3C2B-4865-B3BC-80F2D89B560C}" type="presOf" srcId="{5B5D3A9D-865A-4848-A8EB-A239F0FEF69B}" destId="{8290908F-E9CE-4750-BCB2-7990B89D6528}" srcOrd="0" destOrd="0" presId="urn:microsoft.com/office/officeart/2005/8/layout/hierarchy3"/>
    <dgm:cxn modelId="{EC78B110-BD02-4A96-939A-72C101BEBFAA}" type="presOf" srcId="{4E32B49B-C199-4ED9-9DFD-12B559AEC876}" destId="{AA187184-234E-430B-B0FB-F91EA5EA43DD}" srcOrd="0" destOrd="0" presId="urn:microsoft.com/office/officeart/2005/8/layout/hierarchy3"/>
    <dgm:cxn modelId="{AEE434AE-98B4-4053-A802-C0C7984C1559}" type="presOf" srcId="{732E5D7B-D5C0-4C5B-B7F3-7FD918DEBDA3}" destId="{0CDD8420-9779-4E98-94FD-CA1B54573F59}" srcOrd="0" destOrd="0" presId="urn:microsoft.com/office/officeart/2005/8/layout/hierarchy3"/>
    <dgm:cxn modelId="{1DF07520-3A3C-483C-B2E3-E6363BF0747D}" type="presOf" srcId="{6BC3996D-C6FD-4C01-AE0A-64A3388885C1}" destId="{4D170781-9B6C-463E-8294-B537F107FC43}" srcOrd="1" destOrd="0" presId="urn:microsoft.com/office/officeart/2005/8/layout/hierarchy3"/>
    <dgm:cxn modelId="{D73C442D-0BC1-4650-B526-0F97C28F7E37}" type="presOf" srcId="{D0F32B83-7D44-4C6F-A518-C3826F4593E8}" destId="{5C0ACB13-5997-4DC7-BFDE-84D1FAD5497F}" srcOrd="0" destOrd="0" presId="urn:microsoft.com/office/officeart/2005/8/layout/hierarchy3"/>
    <dgm:cxn modelId="{E0F012A3-10A4-42C7-B71C-585E0F5A54C3}" srcId="{6BC3996D-C6FD-4C01-AE0A-64A3388885C1}" destId="{5B5D3A9D-865A-4848-A8EB-A239F0FEF69B}" srcOrd="3" destOrd="0" parTransId="{0734F87C-F534-4528-93A3-785E776C2842}" sibTransId="{1CC7B837-5BC9-43E2-8451-FC03B91AFF06}"/>
    <dgm:cxn modelId="{031FB36E-5443-4B5C-AC7E-7F1A01D40956}" type="presOf" srcId="{1AB80987-E682-4F62-8EC0-7FFCE74DC7F5}" destId="{8B3E537A-84B9-401A-965E-D35C74FD07E0}" srcOrd="0" destOrd="0" presId="urn:microsoft.com/office/officeart/2005/8/layout/hierarchy3"/>
    <dgm:cxn modelId="{ADB3C2C7-AE40-4A1C-9EBA-23C87D051A63}" type="presOf" srcId="{233A665A-07CD-4D13-BF8F-1940BEF84CD2}" destId="{EB8F51D9-CA84-49BF-81DF-493EF7976D22}" srcOrd="0" destOrd="0" presId="urn:microsoft.com/office/officeart/2005/8/layout/hierarchy3"/>
    <dgm:cxn modelId="{DDDEFEEC-64A1-4053-9645-4CA993292A42}" srcId="{6BC3996D-C6FD-4C01-AE0A-64A3388885C1}" destId="{5D2E39E1-BCA0-4B7B-917A-91D79D78FCBD}" srcOrd="1" destOrd="0" parTransId="{78EFEE16-0703-4FB7-8FE1-6CE508173A76}" sibTransId="{BD1DDB7D-06CF-4357-844B-40F2F42EB9B0}"/>
    <dgm:cxn modelId="{5C4BBA0E-6D05-4C80-85DE-9CBFE018D938}" type="presOf" srcId="{78EFEE16-0703-4FB7-8FE1-6CE508173A76}" destId="{D8024176-8776-4C6A-8B5E-00EB3441A518}" srcOrd="0" destOrd="0" presId="urn:microsoft.com/office/officeart/2005/8/layout/hierarchy3"/>
    <dgm:cxn modelId="{D9FCF257-0E5F-4B64-84D4-42EF16BEE301}" type="presOf" srcId="{5D2E39E1-BCA0-4B7B-917A-91D79D78FCBD}" destId="{B565ED1C-4D41-4C32-80CE-D4909C423D08}" srcOrd="0" destOrd="0" presId="urn:microsoft.com/office/officeart/2005/8/layout/hierarchy3"/>
    <dgm:cxn modelId="{5FFA6E79-16D7-41DE-AE7C-2160A5D77BCB}" type="presOf" srcId="{8FB2774A-C558-47B7-B81D-5DE99F847221}" destId="{3AD50159-F660-4C9F-A362-EFB8F458B74E}" srcOrd="0" destOrd="0" presId="urn:microsoft.com/office/officeart/2005/8/layout/hierarchy3"/>
    <dgm:cxn modelId="{ABCFE393-34A2-4996-9722-07B0F6F2E499}" type="presParOf" srcId="{EB8F51D9-CA84-49BF-81DF-493EF7976D22}" destId="{ACA4192D-92B2-4C66-9DB6-7D2DEA0A50E6}" srcOrd="0" destOrd="0" presId="urn:microsoft.com/office/officeart/2005/8/layout/hierarchy3"/>
    <dgm:cxn modelId="{468B36D5-C11D-41EC-9359-DF920FD619C6}" type="presParOf" srcId="{ACA4192D-92B2-4C66-9DB6-7D2DEA0A50E6}" destId="{E351955F-8762-4272-B2E9-CBCB2D32D7AA}" srcOrd="0" destOrd="0" presId="urn:microsoft.com/office/officeart/2005/8/layout/hierarchy3"/>
    <dgm:cxn modelId="{6B3EBFFC-9576-4710-B4C0-9B0015CF8F12}" type="presParOf" srcId="{E351955F-8762-4272-B2E9-CBCB2D32D7AA}" destId="{081A0529-C434-444A-B645-7185A910846E}" srcOrd="0" destOrd="0" presId="urn:microsoft.com/office/officeart/2005/8/layout/hierarchy3"/>
    <dgm:cxn modelId="{7DFB915D-B2AB-4FE9-A30D-E52DE9662278}" type="presParOf" srcId="{E351955F-8762-4272-B2E9-CBCB2D32D7AA}" destId="{4D170781-9B6C-463E-8294-B537F107FC43}" srcOrd="1" destOrd="0" presId="urn:microsoft.com/office/officeart/2005/8/layout/hierarchy3"/>
    <dgm:cxn modelId="{B62A3170-B374-41EA-967D-FD44DC9B6538}" type="presParOf" srcId="{ACA4192D-92B2-4C66-9DB6-7D2DEA0A50E6}" destId="{8D5EF4D7-B3A0-4601-B2D0-C13833AB5CD6}" srcOrd="1" destOrd="0" presId="urn:microsoft.com/office/officeart/2005/8/layout/hierarchy3"/>
    <dgm:cxn modelId="{DA7CAE99-4233-41E9-A090-967A6E03755D}" type="presParOf" srcId="{8D5EF4D7-B3A0-4601-B2D0-C13833AB5CD6}" destId="{5C0ACB13-5997-4DC7-BFDE-84D1FAD5497F}" srcOrd="0" destOrd="0" presId="urn:microsoft.com/office/officeart/2005/8/layout/hierarchy3"/>
    <dgm:cxn modelId="{AD52A71A-5E4E-47C8-A7D4-AB6C92FC7FA6}" type="presParOf" srcId="{8D5EF4D7-B3A0-4601-B2D0-C13833AB5CD6}" destId="{4DDD7C96-6A78-419A-B3C5-A1A9248274C0}" srcOrd="1" destOrd="0" presId="urn:microsoft.com/office/officeart/2005/8/layout/hierarchy3"/>
    <dgm:cxn modelId="{80E2C936-B9E8-43D8-A53A-6F4070ECCAC1}" type="presParOf" srcId="{8D5EF4D7-B3A0-4601-B2D0-C13833AB5CD6}" destId="{D8024176-8776-4C6A-8B5E-00EB3441A518}" srcOrd="2" destOrd="0" presId="urn:microsoft.com/office/officeart/2005/8/layout/hierarchy3"/>
    <dgm:cxn modelId="{7D76D99A-106F-43C0-9DCA-1EDEDA8BA406}" type="presParOf" srcId="{8D5EF4D7-B3A0-4601-B2D0-C13833AB5CD6}" destId="{B565ED1C-4D41-4C32-80CE-D4909C423D08}" srcOrd="3" destOrd="0" presId="urn:microsoft.com/office/officeart/2005/8/layout/hierarchy3"/>
    <dgm:cxn modelId="{060C38E2-21D1-436D-AB79-4A69D20B6330}" type="presParOf" srcId="{8D5EF4D7-B3A0-4601-B2D0-C13833AB5CD6}" destId="{8B3E537A-84B9-401A-965E-D35C74FD07E0}" srcOrd="4" destOrd="0" presId="urn:microsoft.com/office/officeart/2005/8/layout/hierarchy3"/>
    <dgm:cxn modelId="{7444D7B1-2CB9-4C95-A3B3-6340EEA8E7EA}" type="presParOf" srcId="{8D5EF4D7-B3A0-4601-B2D0-C13833AB5CD6}" destId="{AA187184-234E-430B-B0FB-F91EA5EA43DD}" srcOrd="5" destOrd="0" presId="urn:microsoft.com/office/officeart/2005/8/layout/hierarchy3"/>
    <dgm:cxn modelId="{B676E313-D347-4D45-BE64-92A5571DB6EB}" type="presParOf" srcId="{8D5EF4D7-B3A0-4601-B2D0-C13833AB5CD6}" destId="{6692EF78-D623-4069-A056-0CA283D7AD4D}" srcOrd="6" destOrd="0" presId="urn:microsoft.com/office/officeart/2005/8/layout/hierarchy3"/>
    <dgm:cxn modelId="{385AB6F3-AB86-40C2-B256-B49CAD6D8121}" type="presParOf" srcId="{8D5EF4D7-B3A0-4601-B2D0-C13833AB5CD6}" destId="{8290908F-E9CE-4750-BCB2-7990B89D6528}" srcOrd="7" destOrd="0" presId="urn:microsoft.com/office/officeart/2005/8/layout/hierarchy3"/>
    <dgm:cxn modelId="{947618B0-D119-4915-ACB5-04BF590E9FD3}" type="presParOf" srcId="{8D5EF4D7-B3A0-4601-B2D0-C13833AB5CD6}" destId="{3AD50159-F660-4C9F-A362-EFB8F458B74E}" srcOrd="8" destOrd="0" presId="urn:microsoft.com/office/officeart/2005/8/layout/hierarchy3"/>
    <dgm:cxn modelId="{E9774F59-D35C-44CD-BF43-7E19620333F1}" type="presParOf" srcId="{8D5EF4D7-B3A0-4601-B2D0-C13833AB5CD6}" destId="{0CDD8420-9779-4E98-94FD-CA1B54573F59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5381A0B9-F241-43F4-8341-FC304F0BC444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FE3C3D38-F8CF-471C-A39D-1638A639A612}">
      <dgm:prSet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just"/>
          <a:r>
            <a:rPr lang="tr-TR" sz="32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-Böbrekler dışında deri, akciğerler ve sindirim kanalı (kalınbağırsak) da atık maddelerin atılmasını sağlayan diğer yapı ve organlardır.</a:t>
          </a:r>
        </a:p>
      </dgm:t>
    </dgm:pt>
    <dgm:pt modelId="{4BF7570D-C6E4-4982-8962-DF9102D2FCE4}" type="parTrans" cxnId="{B4100883-726A-4B90-B365-B54069FDD5EA}">
      <dgm:prSet/>
      <dgm:spPr/>
      <dgm:t>
        <a:bodyPr/>
        <a:lstStyle/>
        <a:p>
          <a:endParaRPr lang="tr-TR" sz="1600"/>
        </a:p>
      </dgm:t>
    </dgm:pt>
    <dgm:pt modelId="{D5D3B025-9C3F-458C-ABF3-0CAB1A1D11F5}" type="sibTrans" cxnId="{B4100883-726A-4B90-B365-B54069FDD5EA}">
      <dgm:prSet/>
      <dgm:spPr/>
      <dgm:t>
        <a:bodyPr/>
        <a:lstStyle/>
        <a:p>
          <a:endParaRPr lang="tr-TR" sz="1600"/>
        </a:p>
      </dgm:t>
    </dgm:pt>
    <dgm:pt modelId="{20408597-BD9E-405D-BBC7-9BB7AEA5F7C9}" type="pres">
      <dgm:prSet presAssocID="{5381A0B9-F241-43F4-8341-FC304F0BC44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E2FBBA0E-62B5-457A-9BA9-3DFED5FF5D56}" type="pres">
      <dgm:prSet presAssocID="{FE3C3D38-F8CF-471C-A39D-1638A639A612}" presName="parentText" presStyleLbl="node1" presStyleIdx="0" presStyleCnt="1" custScaleY="568324" custLinFactNeighborY="-5095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FA6A9BA-AAE0-4EC1-9165-9CC7E32ED683}" type="presOf" srcId="{5381A0B9-F241-43F4-8341-FC304F0BC444}" destId="{20408597-BD9E-405D-BBC7-9BB7AEA5F7C9}" srcOrd="0" destOrd="0" presId="urn:microsoft.com/office/officeart/2005/8/layout/vList2"/>
    <dgm:cxn modelId="{61B7C114-8FFB-4E7B-990C-18D21408ED31}" type="presOf" srcId="{FE3C3D38-F8CF-471C-A39D-1638A639A612}" destId="{E2FBBA0E-62B5-457A-9BA9-3DFED5FF5D56}" srcOrd="0" destOrd="0" presId="urn:microsoft.com/office/officeart/2005/8/layout/vList2"/>
    <dgm:cxn modelId="{B4100883-726A-4B90-B365-B54069FDD5EA}" srcId="{5381A0B9-F241-43F4-8341-FC304F0BC444}" destId="{FE3C3D38-F8CF-471C-A39D-1638A639A612}" srcOrd="0" destOrd="0" parTransId="{4BF7570D-C6E4-4982-8962-DF9102D2FCE4}" sibTransId="{D5D3B025-9C3F-458C-ABF3-0CAB1A1D11F5}"/>
    <dgm:cxn modelId="{7534721C-2948-4334-BA8C-5BAA80A2D1A6}" type="presParOf" srcId="{20408597-BD9E-405D-BBC7-9BB7AEA5F7C9}" destId="{E2FBBA0E-62B5-457A-9BA9-3DFED5FF5D5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5381A0B9-F241-43F4-8341-FC304F0BC444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 phldr="1"/>
      <dgm:spPr>
        <a:scene3d>
          <a:camera prst="orthographicFront">
            <a:rot lat="0" lon="0" rev="0"/>
          </a:camera>
          <a:lightRig rig="chilly" dir="t">
            <a:rot lat="0" lon="0" rev="18480000"/>
          </a:lightRig>
        </a:scene3d>
      </dgm:spPr>
      <dgm:t>
        <a:bodyPr/>
        <a:lstStyle/>
        <a:p>
          <a:endParaRPr lang="tr-TR"/>
        </a:p>
      </dgm:t>
    </dgm:pt>
    <dgm:pt modelId="{28089666-7333-4989-88A7-666F9EFD7894}">
      <dgm:prSet custT="1"/>
      <dgm:spPr>
        <a:solidFill>
          <a:srgbClr val="FFFF00"/>
        </a:solidFill>
        <a:ln>
          <a:noFill/>
        </a:ln>
        <a:effectLst/>
        <a:scene3d>
          <a:camera prst="orthographicFront">
            <a:rot lat="0" lon="0" rev="0"/>
          </a:camera>
          <a:lightRig rig="chilly" dir="t">
            <a:rot lat="0" lon="0" rev="18480000"/>
          </a:lightRig>
        </a:scene3d>
        <a:sp3d prstMaterial="clear">
          <a:bevelT h="63500"/>
        </a:sp3d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algn="just"/>
          <a:r>
            <a:rPr lang="tr-TR" sz="28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rPr>
            <a:t>Spor yaptığımızda  derimizden atık maddeleri terleyerek atarız.</a:t>
          </a:r>
        </a:p>
      </dgm:t>
    </dgm:pt>
    <dgm:pt modelId="{0FB04981-B8B2-4754-8D42-8C52FD7E3C68}" type="parTrans" cxnId="{6DA90AFF-77CC-4959-B9D5-0234F3637AE7}">
      <dgm:prSet/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algn="just"/>
          <a:endParaRPr lang="tr-TR" sz="3200" b="1" cap="none" spc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FB67E13E-49B6-44B1-A74A-22206557F834}" type="sibTrans" cxnId="{6DA90AFF-77CC-4959-B9D5-0234F3637AE7}">
      <dgm:prSet/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algn="just"/>
          <a:endParaRPr lang="tr-TR" sz="3200" b="1" cap="none" spc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20408597-BD9E-405D-BBC7-9BB7AEA5F7C9}" type="pres">
      <dgm:prSet presAssocID="{5381A0B9-F241-43F4-8341-FC304F0BC44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FC5A81A-6346-4706-AFA1-81D4F8C231D3}" type="pres">
      <dgm:prSet presAssocID="{28089666-7333-4989-88A7-666F9EFD7894}" presName="parentText" presStyleLbl="node1" presStyleIdx="0" presStyleCnt="1" custScaleY="1501251" custLinFactY="-2700000" custLinFactNeighborX="-220" custLinFactNeighborY="-279967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DA90AFF-77CC-4959-B9D5-0234F3637AE7}" srcId="{5381A0B9-F241-43F4-8341-FC304F0BC444}" destId="{28089666-7333-4989-88A7-666F9EFD7894}" srcOrd="0" destOrd="0" parTransId="{0FB04981-B8B2-4754-8D42-8C52FD7E3C68}" sibTransId="{FB67E13E-49B6-44B1-A74A-22206557F834}"/>
    <dgm:cxn modelId="{0B8340F9-16DD-42D3-81E8-A920748F7FE2}" type="presOf" srcId="{28089666-7333-4989-88A7-666F9EFD7894}" destId="{4FC5A81A-6346-4706-AFA1-81D4F8C231D3}" srcOrd="0" destOrd="0" presId="urn:microsoft.com/office/officeart/2005/8/layout/vList2"/>
    <dgm:cxn modelId="{AE96F5EA-864C-4509-926C-E3E5A624EEEE}" type="presOf" srcId="{5381A0B9-F241-43F4-8341-FC304F0BC444}" destId="{20408597-BD9E-405D-BBC7-9BB7AEA5F7C9}" srcOrd="0" destOrd="0" presId="urn:microsoft.com/office/officeart/2005/8/layout/vList2"/>
    <dgm:cxn modelId="{753DD263-00CC-47DB-AF70-539169681CB6}" type="presParOf" srcId="{20408597-BD9E-405D-BBC7-9BB7AEA5F7C9}" destId="{4FC5A81A-6346-4706-AFA1-81D4F8C231D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5381A0B9-F241-43F4-8341-FC304F0BC444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 phldr="1"/>
      <dgm:spPr>
        <a:scene3d>
          <a:camera prst="orthographicFront">
            <a:rot lat="0" lon="0" rev="0"/>
          </a:camera>
          <a:lightRig rig="chilly" dir="t">
            <a:rot lat="0" lon="0" rev="18480000"/>
          </a:lightRig>
        </a:scene3d>
      </dgm:spPr>
      <dgm:t>
        <a:bodyPr/>
        <a:lstStyle/>
        <a:p>
          <a:endParaRPr lang="tr-TR"/>
        </a:p>
      </dgm:t>
    </dgm:pt>
    <dgm:pt modelId="{28089666-7333-4989-88A7-666F9EFD7894}">
      <dgm:prSet custT="1"/>
      <dgm:spPr>
        <a:solidFill>
          <a:srgbClr val="FFFF00"/>
        </a:solidFill>
        <a:ln>
          <a:noFill/>
        </a:ln>
        <a:effectLst/>
        <a:scene3d>
          <a:camera prst="orthographicFront">
            <a:rot lat="0" lon="0" rev="0"/>
          </a:camera>
          <a:lightRig rig="chilly" dir="t">
            <a:rot lat="0" lon="0" rev="18480000"/>
          </a:lightRig>
        </a:scene3d>
        <a:sp3d prstMaterial="clear">
          <a:bevelT h="63500"/>
        </a:sp3d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algn="just"/>
          <a:r>
            <a:rPr lang="tr-TR" sz="24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Soluk alıp verme sırasında yine boşaltım yapmış oluruz.</a:t>
          </a:r>
        </a:p>
        <a:p>
          <a:pPr algn="just"/>
          <a:r>
            <a:rPr lang="tr-TR" sz="24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Soluk aldığımızda akciğerlerimize oksijen gazı dolar, soluk verme sırasında ise vücutta oluşan atık bir madde olan karbondioksit dışarı atılmış olur.</a:t>
          </a:r>
          <a:endParaRPr lang="tr-TR" sz="2400" b="1" cap="none" spc="0" dirty="0" smtClean="0">
            <a:ln w="11430"/>
            <a:solidFill>
              <a:srgbClr val="0000FF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omic Sans MS" pitchFamily="66" charset="0"/>
          </a:endParaRPr>
        </a:p>
      </dgm:t>
    </dgm:pt>
    <dgm:pt modelId="{0FB04981-B8B2-4754-8D42-8C52FD7E3C68}" type="parTrans" cxnId="{6DA90AFF-77CC-4959-B9D5-0234F3637AE7}">
      <dgm:prSet/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algn="just"/>
          <a:endParaRPr lang="tr-TR" sz="2400" b="1" cap="none" spc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FB67E13E-49B6-44B1-A74A-22206557F834}" type="sibTrans" cxnId="{6DA90AFF-77CC-4959-B9D5-0234F3637AE7}">
      <dgm:prSet/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algn="just"/>
          <a:endParaRPr lang="tr-TR" sz="2400" b="1" cap="none" spc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20408597-BD9E-405D-BBC7-9BB7AEA5F7C9}" type="pres">
      <dgm:prSet presAssocID="{5381A0B9-F241-43F4-8341-FC304F0BC44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FC5A81A-6346-4706-AFA1-81D4F8C231D3}" type="pres">
      <dgm:prSet presAssocID="{28089666-7333-4989-88A7-666F9EFD7894}" presName="parentText" presStyleLbl="node1" presStyleIdx="0" presStyleCnt="1" custScaleY="2000000" custLinFactY="-2700000" custLinFactNeighborX="-220" custLinFactNeighborY="-279967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DA90AFF-77CC-4959-B9D5-0234F3637AE7}" srcId="{5381A0B9-F241-43F4-8341-FC304F0BC444}" destId="{28089666-7333-4989-88A7-666F9EFD7894}" srcOrd="0" destOrd="0" parTransId="{0FB04981-B8B2-4754-8D42-8C52FD7E3C68}" sibTransId="{FB67E13E-49B6-44B1-A74A-22206557F834}"/>
    <dgm:cxn modelId="{84375A09-16DB-4B8E-8B61-7EB05A056E1C}" type="presOf" srcId="{5381A0B9-F241-43F4-8341-FC304F0BC444}" destId="{20408597-BD9E-405D-BBC7-9BB7AEA5F7C9}" srcOrd="0" destOrd="0" presId="urn:microsoft.com/office/officeart/2005/8/layout/vList2"/>
    <dgm:cxn modelId="{7DA531DF-50B5-4C77-B24A-1FE777C4D2E0}" type="presOf" srcId="{28089666-7333-4989-88A7-666F9EFD7894}" destId="{4FC5A81A-6346-4706-AFA1-81D4F8C231D3}" srcOrd="0" destOrd="0" presId="urn:microsoft.com/office/officeart/2005/8/layout/vList2"/>
    <dgm:cxn modelId="{256A59EF-020A-41C3-B824-9C453FC3160C}" type="presParOf" srcId="{20408597-BD9E-405D-BBC7-9BB7AEA5F7C9}" destId="{4FC5A81A-6346-4706-AFA1-81D4F8C231D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C6C5D84-FC46-4622-888F-8178BB7D3EB0}" type="doc">
      <dgm:prSet loTypeId="urn:microsoft.com/office/officeart/2008/layout/PictureAccent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7D1EFC7B-1E5A-405F-9B14-CDA4E07233F6}">
      <dgm:prSet phldrT="[Metin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tr-TR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Karbonhidratlar:</a:t>
          </a:r>
          <a:endParaRPr lang="tr-TR" dirty="0">
            <a:solidFill>
              <a:schemeClr val="accent6">
                <a:lumMod val="50000"/>
              </a:schemeClr>
            </a:solidFill>
          </a:endParaRPr>
        </a:p>
      </dgm:t>
    </dgm:pt>
    <dgm:pt modelId="{093F5E9C-B69A-4CE0-8266-14E1CBD8ED66}" type="parTrans" cxnId="{ACBA5F4B-47AB-46F2-9BEC-B1AAB50032D6}">
      <dgm:prSet/>
      <dgm:spPr/>
      <dgm:t>
        <a:bodyPr/>
        <a:lstStyle/>
        <a:p>
          <a:endParaRPr lang="tr-TR"/>
        </a:p>
      </dgm:t>
    </dgm:pt>
    <dgm:pt modelId="{0E7463D6-0B64-4978-99BB-2AB673B15944}" type="sibTrans" cxnId="{ACBA5F4B-47AB-46F2-9BEC-B1AAB50032D6}">
      <dgm:prSet/>
      <dgm:spPr/>
      <dgm:t>
        <a:bodyPr/>
        <a:lstStyle/>
        <a:p>
          <a:endParaRPr lang="tr-TR"/>
        </a:p>
      </dgm:t>
    </dgm:pt>
    <dgm:pt modelId="{224BAF1C-172A-47E1-A837-26392E4B6D53}">
      <dgm:prSet phldrT="[Metin]" custT="1"/>
      <dgm:spPr>
        <a:solidFill>
          <a:srgbClr val="FF00FF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Vücudumuzun her türlü faaliyeti(koşarken, konuşurken, düşünürken, göz kırparken v.b.) için enerjiye ihtiyaç duyarız.</a:t>
          </a:r>
          <a:endParaRPr lang="tr-TR" sz="2800" dirty="0">
            <a:solidFill>
              <a:schemeClr val="bg1"/>
            </a:solidFill>
          </a:endParaRPr>
        </a:p>
      </dgm:t>
    </dgm:pt>
    <dgm:pt modelId="{D0E520DD-767C-4421-A292-64D091894534}" type="parTrans" cxnId="{52D9B78D-0FD2-4064-B25F-C9F333B4C8CC}">
      <dgm:prSet/>
      <dgm:spPr/>
      <dgm:t>
        <a:bodyPr/>
        <a:lstStyle/>
        <a:p>
          <a:endParaRPr lang="tr-TR"/>
        </a:p>
      </dgm:t>
    </dgm:pt>
    <dgm:pt modelId="{E7340204-ED03-412D-9FCC-305FC6D846C4}" type="sibTrans" cxnId="{52D9B78D-0FD2-4064-B25F-C9F333B4C8CC}">
      <dgm:prSet/>
      <dgm:spPr/>
      <dgm:t>
        <a:bodyPr/>
        <a:lstStyle/>
        <a:p>
          <a:endParaRPr lang="tr-TR"/>
        </a:p>
      </dgm:t>
    </dgm:pt>
    <dgm:pt modelId="{70CD0821-FFBF-4E52-B8FD-1CB4BE35C11B}">
      <dgm:prSet phldrT="[Metin]" custT="1"/>
      <dgm:spPr>
        <a:solidFill>
          <a:srgbClr val="00FF00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Karbonhidratların vücuttaki öncelikli görevi </a:t>
          </a:r>
          <a:r>
            <a:rPr lang="tr-TR" sz="2800" b="1" u="sng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enerji</a:t>
          </a:r>
          <a:r>
            <a:rPr lang="tr-T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üretmektir.</a:t>
          </a:r>
          <a:endParaRPr lang="tr-TR" sz="2800" dirty="0">
            <a:solidFill>
              <a:schemeClr val="tx1"/>
            </a:solidFill>
          </a:endParaRPr>
        </a:p>
      </dgm:t>
    </dgm:pt>
    <dgm:pt modelId="{79C342FA-162D-477F-B301-366CE9E0967F}" type="parTrans" cxnId="{1835F85F-E358-4CD7-9A62-81A5026C4F1F}">
      <dgm:prSet/>
      <dgm:spPr/>
      <dgm:t>
        <a:bodyPr/>
        <a:lstStyle/>
        <a:p>
          <a:endParaRPr lang="tr-TR"/>
        </a:p>
      </dgm:t>
    </dgm:pt>
    <dgm:pt modelId="{812E8235-28FA-4F90-8DEB-38D4AD003248}" type="sibTrans" cxnId="{1835F85F-E358-4CD7-9A62-81A5026C4F1F}">
      <dgm:prSet/>
      <dgm:spPr/>
      <dgm:t>
        <a:bodyPr/>
        <a:lstStyle/>
        <a:p>
          <a:endParaRPr lang="tr-TR"/>
        </a:p>
      </dgm:t>
    </dgm:pt>
    <dgm:pt modelId="{AA4AEA57-2842-4DE8-9809-DD2265C54905}" type="pres">
      <dgm:prSet presAssocID="{9C6C5D84-FC46-4622-888F-8178BB7D3EB0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2EF6EAFD-EA32-4417-91B5-FB71350FB6C6}" type="pres">
      <dgm:prSet presAssocID="{7D1EFC7B-1E5A-405F-9B14-CDA4E07233F6}" presName="root" presStyleCnt="0">
        <dgm:presLayoutVars>
          <dgm:chMax/>
          <dgm:chPref val="4"/>
        </dgm:presLayoutVars>
      </dgm:prSet>
      <dgm:spPr/>
    </dgm:pt>
    <dgm:pt modelId="{DFB46F98-DC1F-47B3-95F0-C68271DA3B0A}" type="pres">
      <dgm:prSet presAssocID="{7D1EFC7B-1E5A-405F-9B14-CDA4E07233F6}" presName="rootComposite" presStyleCnt="0">
        <dgm:presLayoutVars/>
      </dgm:prSet>
      <dgm:spPr/>
    </dgm:pt>
    <dgm:pt modelId="{317E20CD-8D30-402D-BAAC-73E8B8DB128C}" type="pres">
      <dgm:prSet presAssocID="{7D1EFC7B-1E5A-405F-9B14-CDA4E07233F6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tr-TR"/>
        </a:p>
      </dgm:t>
    </dgm:pt>
    <dgm:pt modelId="{40B2E17E-79FD-4452-99EA-FCE778264CA3}" type="pres">
      <dgm:prSet presAssocID="{7D1EFC7B-1E5A-405F-9B14-CDA4E07233F6}" presName="childShape" presStyleCnt="0">
        <dgm:presLayoutVars>
          <dgm:chMax val="0"/>
          <dgm:chPref val="0"/>
        </dgm:presLayoutVars>
      </dgm:prSet>
      <dgm:spPr/>
    </dgm:pt>
    <dgm:pt modelId="{69508210-1FD6-4106-BBB1-AED199E01526}" type="pres">
      <dgm:prSet presAssocID="{224BAF1C-172A-47E1-A837-26392E4B6D53}" presName="childComposite" presStyleCnt="0">
        <dgm:presLayoutVars>
          <dgm:chMax val="0"/>
          <dgm:chPref val="0"/>
        </dgm:presLayoutVars>
      </dgm:prSet>
      <dgm:spPr/>
    </dgm:pt>
    <dgm:pt modelId="{6FCBC114-CBC8-4FA9-8C9C-16EEEE491E36}" type="pres">
      <dgm:prSet presAssocID="{224BAF1C-172A-47E1-A837-26392E4B6D53}" presName="Image" presStyleLbl="node1" presStyleIdx="0" presStyleCnt="2" custScaleX="154886" custScaleY="14193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  <dgm:pt modelId="{8C7EA426-42FC-40EE-A3C3-869DEDCF0B23}" type="pres">
      <dgm:prSet presAssocID="{224BAF1C-172A-47E1-A837-26392E4B6D53}" presName="childText" presStyleLbl="lnNode1" presStyleIdx="0" presStyleCnt="2" custScaleX="85083" custScaleY="14566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9555FEF-D1FF-4C5F-9D7F-2C9342E3D4D7}" type="pres">
      <dgm:prSet presAssocID="{70CD0821-FFBF-4E52-B8FD-1CB4BE35C11B}" presName="childComposite" presStyleCnt="0">
        <dgm:presLayoutVars>
          <dgm:chMax val="0"/>
          <dgm:chPref val="0"/>
        </dgm:presLayoutVars>
      </dgm:prSet>
      <dgm:spPr/>
    </dgm:pt>
    <dgm:pt modelId="{45C019A5-3A4F-4AB9-863F-87D41C30BA91}" type="pres">
      <dgm:prSet presAssocID="{70CD0821-FFBF-4E52-B8FD-1CB4BE35C11B}" presName="Image" presStyleLbl="node1" presStyleIdx="1" presStyleCnt="2" custScaleX="151687" custScaleY="14409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</dgm:spPr>
    </dgm:pt>
    <dgm:pt modelId="{57B0661E-576D-40DA-A4DE-D685A2DB2081}" type="pres">
      <dgm:prSet presAssocID="{70CD0821-FFBF-4E52-B8FD-1CB4BE35C11B}" presName="childText" presStyleLbl="lnNode1" presStyleIdx="1" presStyleCnt="2" custScaleX="84912" custScaleY="1465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835F85F-E358-4CD7-9A62-81A5026C4F1F}" srcId="{7D1EFC7B-1E5A-405F-9B14-CDA4E07233F6}" destId="{70CD0821-FFBF-4E52-B8FD-1CB4BE35C11B}" srcOrd="1" destOrd="0" parTransId="{79C342FA-162D-477F-B301-366CE9E0967F}" sibTransId="{812E8235-28FA-4F90-8DEB-38D4AD003248}"/>
    <dgm:cxn modelId="{E5E3E697-CBCE-4609-9704-4E85B219247A}" type="presOf" srcId="{9C6C5D84-FC46-4622-888F-8178BB7D3EB0}" destId="{AA4AEA57-2842-4DE8-9809-DD2265C54905}" srcOrd="0" destOrd="0" presId="urn:microsoft.com/office/officeart/2008/layout/PictureAccentList"/>
    <dgm:cxn modelId="{ACBA5F4B-47AB-46F2-9BEC-B1AAB50032D6}" srcId="{9C6C5D84-FC46-4622-888F-8178BB7D3EB0}" destId="{7D1EFC7B-1E5A-405F-9B14-CDA4E07233F6}" srcOrd="0" destOrd="0" parTransId="{093F5E9C-B69A-4CE0-8266-14E1CBD8ED66}" sibTransId="{0E7463D6-0B64-4978-99BB-2AB673B15944}"/>
    <dgm:cxn modelId="{F8FB278D-1FE5-480F-97EF-273DEC1C2F05}" type="presOf" srcId="{70CD0821-FFBF-4E52-B8FD-1CB4BE35C11B}" destId="{57B0661E-576D-40DA-A4DE-D685A2DB2081}" srcOrd="0" destOrd="0" presId="urn:microsoft.com/office/officeart/2008/layout/PictureAccentList"/>
    <dgm:cxn modelId="{52D9B78D-0FD2-4064-B25F-C9F333B4C8CC}" srcId="{7D1EFC7B-1E5A-405F-9B14-CDA4E07233F6}" destId="{224BAF1C-172A-47E1-A837-26392E4B6D53}" srcOrd="0" destOrd="0" parTransId="{D0E520DD-767C-4421-A292-64D091894534}" sibTransId="{E7340204-ED03-412D-9FCC-305FC6D846C4}"/>
    <dgm:cxn modelId="{9420DFFB-E971-46F4-A8AE-8B334045E1CD}" type="presOf" srcId="{224BAF1C-172A-47E1-A837-26392E4B6D53}" destId="{8C7EA426-42FC-40EE-A3C3-869DEDCF0B23}" srcOrd="0" destOrd="0" presId="urn:microsoft.com/office/officeart/2008/layout/PictureAccentList"/>
    <dgm:cxn modelId="{29364A57-B5CB-47B0-BCB3-080EF64C8589}" type="presOf" srcId="{7D1EFC7B-1E5A-405F-9B14-CDA4E07233F6}" destId="{317E20CD-8D30-402D-BAAC-73E8B8DB128C}" srcOrd="0" destOrd="0" presId="urn:microsoft.com/office/officeart/2008/layout/PictureAccentList"/>
    <dgm:cxn modelId="{D46DDF9C-06D7-4071-84D9-A6930E61F144}" type="presParOf" srcId="{AA4AEA57-2842-4DE8-9809-DD2265C54905}" destId="{2EF6EAFD-EA32-4417-91B5-FB71350FB6C6}" srcOrd="0" destOrd="0" presId="urn:microsoft.com/office/officeart/2008/layout/PictureAccentList"/>
    <dgm:cxn modelId="{B281422B-E92F-40D9-B394-18042036E378}" type="presParOf" srcId="{2EF6EAFD-EA32-4417-91B5-FB71350FB6C6}" destId="{DFB46F98-DC1F-47B3-95F0-C68271DA3B0A}" srcOrd="0" destOrd="0" presId="urn:microsoft.com/office/officeart/2008/layout/PictureAccentList"/>
    <dgm:cxn modelId="{AA43F157-9E68-42E0-917E-8BBC5157BFE1}" type="presParOf" srcId="{DFB46F98-DC1F-47B3-95F0-C68271DA3B0A}" destId="{317E20CD-8D30-402D-BAAC-73E8B8DB128C}" srcOrd="0" destOrd="0" presId="urn:microsoft.com/office/officeart/2008/layout/PictureAccentList"/>
    <dgm:cxn modelId="{8FC7B786-E531-419A-9F9E-C8881AA13ADA}" type="presParOf" srcId="{2EF6EAFD-EA32-4417-91B5-FB71350FB6C6}" destId="{40B2E17E-79FD-4452-99EA-FCE778264CA3}" srcOrd="1" destOrd="0" presId="urn:microsoft.com/office/officeart/2008/layout/PictureAccentList"/>
    <dgm:cxn modelId="{DE040C70-3477-4F58-8309-CBA965379578}" type="presParOf" srcId="{40B2E17E-79FD-4452-99EA-FCE778264CA3}" destId="{69508210-1FD6-4106-BBB1-AED199E01526}" srcOrd="0" destOrd="0" presId="urn:microsoft.com/office/officeart/2008/layout/PictureAccentList"/>
    <dgm:cxn modelId="{CB75D6C5-DB0A-429F-BB5A-AD5CC5D36CB0}" type="presParOf" srcId="{69508210-1FD6-4106-BBB1-AED199E01526}" destId="{6FCBC114-CBC8-4FA9-8C9C-16EEEE491E36}" srcOrd="0" destOrd="0" presId="urn:microsoft.com/office/officeart/2008/layout/PictureAccentList"/>
    <dgm:cxn modelId="{FCCAC153-1A21-499A-A31D-39B3C44D9C2C}" type="presParOf" srcId="{69508210-1FD6-4106-BBB1-AED199E01526}" destId="{8C7EA426-42FC-40EE-A3C3-869DEDCF0B23}" srcOrd="1" destOrd="0" presId="urn:microsoft.com/office/officeart/2008/layout/PictureAccentList"/>
    <dgm:cxn modelId="{DF7F3643-28C2-4D43-B9C2-563F2241B5B2}" type="presParOf" srcId="{40B2E17E-79FD-4452-99EA-FCE778264CA3}" destId="{79555FEF-D1FF-4C5F-9D7F-2C9342E3D4D7}" srcOrd="1" destOrd="0" presId="urn:microsoft.com/office/officeart/2008/layout/PictureAccentList"/>
    <dgm:cxn modelId="{D10431F4-30D2-4B5C-80C0-96898A9A27C5}" type="presParOf" srcId="{79555FEF-D1FF-4C5F-9D7F-2C9342E3D4D7}" destId="{45C019A5-3A4F-4AB9-863F-87D41C30BA91}" srcOrd="0" destOrd="0" presId="urn:microsoft.com/office/officeart/2008/layout/PictureAccentList"/>
    <dgm:cxn modelId="{9B5EA9C0-E440-4A47-9558-8314306F95EB}" type="presParOf" srcId="{79555FEF-D1FF-4C5F-9D7F-2C9342E3D4D7}" destId="{57B0661E-576D-40DA-A4DE-D685A2DB2081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C6C5D84-FC46-4622-888F-8178BB7D3EB0}" type="doc">
      <dgm:prSet loTypeId="urn:microsoft.com/office/officeart/2008/layout/PictureAccent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7D1EFC7B-1E5A-405F-9B14-CDA4E07233F6}">
      <dgm:prSet phldrT="[Metin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tr-TR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Karbonhidratlar:</a:t>
          </a:r>
          <a:endParaRPr lang="tr-TR" dirty="0">
            <a:solidFill>
              <a:schemeClr val="accent6">
                <a:lumMod val="50000"/>
              </a:schemeClr>
            </a:solidFill>
          </a:endParaRPr>
        </a:p>
      </dgm:t>
    </dgm:pt>
    <dgm:pt modelId="{093F5E9C-B69A-4CE0-8266-14E1CBD8ED66}" type="parTrans" cxnId="{ACBA5F4B-47AB-46F2-9BEC-B1AAB50032D6}">
      <dgm:prSet/>
      <dgm:spPr/>
      <dgm:t>
        <a:bodyPr/>
        <a:lstStyle/>
        <a:p>
          <a:endParaRPr lang="tr-TR"/>
        </a:p>
      </dgm:t>
    </dgm:pt>
    <dgm:pt modelId="{0E7463D6-0B64-4978-99BB-2AB673B15944}" type="sibTrans" cxnId="{ACBA5F4B-47AB-46F2-9BEC-B1AAB50032D6}">
      <dgm:prSet/>
      <dgm:spPr/>
      <dgm:t>
        <a:bodyPr/>
        <a:lstStyle/>
        <a:p>
          <a:endParaRPr lang="tr-TR"/>
        </a:p>
      </dgm:t>
    </dgm:pt>
    <dgm:pt modelId="{224BAF1C-172A-47E1-A837-26392E4B6D53}">
      <dgm:prSet phldrT="[Metin]" custT="1"/>
      <dgm:spPr>
        <a:solidFill>
          <a:srgbClr val="FF0066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Tahıllı yiyeceklerde, ekmekte, patateste, makarnada, hamur işlerinde, elmada, pirinçte v.b. yiyeceklerde bulunur.</a:t>
          </a:r>
        </a:p>
      </dgm:t>
    </dgm:pt>
    <dgm:pt modelId="{D0E520DD-767C-4421-A292-64D091894534}" type="parTrans" cxnId="{52D9B78D-0FD2-4064-B25F-C9F333B4C8CC}">
      <dgm:prSet/>
      <dgm:spPr/>
      <dgm:t>
        <a:bodyPr/>
        <a:lstStyle/>
        <a:p>
          <a:endParaRPr lang="tr-TR"/>
        </a:p>
      </dgm:t>
    </dgm:pt>
    <dgm:pt modelId="{E7340204-ED03-412D-9FCC-305FC6D846C4}" type="sibTrans" cxnId="{52D9B78D-0FD2-4064-B25F-C9F333B4C8CC}">
      <dgm:prSet/>
      <dgm:spPr/>
      <dgm:t>
        <a:bodyPr/>
        <a:lstStyle/>
        <a:p>
          <a:endParaRPr lang="tr-TR"/>
        </a:p>
      </dgm:t>
    </dgm:pt>
    <dgm:pt modelId="{70CD0821-FFBF-4E52-B8FD-1CB4BE35C11B}">
      <dgm:prSet phldrT="[Metin]" custT="1"/>
      <dgm:spPr>
        <a:solidFill>
          <a:srgbClr val="0070C0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Karbonhidrat içeren bir besin maddesine tentürdiyot damlatatıldığında koyu mavi renk alır.</a:t>
          </a:r>
        </a:p>
      </dgm:t>
    </dgm:pt>
    <dgm:pt modelId="{79C342FA-162D-477F-B301-366CE9E0967F}" type="parTrans" cxnId="{1835F85F-E358-4CD7-9A62-81A5026C4F1F}">
      <dgm:prSet/>
      <dgm:spPr/>
      <dgm:t>
        <a:bodyPr/>
        <a:lstStyle/>
        <a:p>
          <a:endParaRPr lang="tr-TR"/>
        </a:p>
      </dgm:t>
    </dgm:pt>
    <dgm:pt modelId="{812E8235-28FA-4F90-8DEB-38D4AD003248}" type="sibTrans" cxnId="{1835F85F-E358-4CD7-9A62-81A5026C4F1F}">
      <dgm:prSet/>
      <dgm:spPr/>
      <dgm:t>
        <a:bodyPr/>
        <a:lstStyle/>
        <a:p>
          <a:endParaRPr lang="tr-TR"/>
        </a:p>
      </dgm:t>
    </dgm:pt>
    <dgm:pt modelId="{AA4AEA57-2842-4DE8-9809-DD2265C54905}" type="pres">
      <dgm:prSet presAssocID="{9C6C5D84-FC46-4622-888F-8178BB7D3EB0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2EF6EAFD-EA32-4417-91B5-FB71350FB6C6}" type="pres">
      <dgm:prSet presAssocID="{7D1EFC7B-1E5A-405F-9B14-CDA4E07233F6}" presName="root" presStyleCnt="0">
        <dgm:presLayoutVars>
          <dgm:chMax/>
          <dgm:chPref val="4"/>
        </dgm:presLayoutVars>
      </dgm:prSet>
      <dgm:spPr/>
    </dgm:pt>
    <dgm:pt modelId="{DFB46F98-DC1F-47B3-95F0-C68271DA3B0A}" type="pres">
      <dgm:prSet presAssocID="{7D1EFC7B-1E5A-405F-9B14-CDA4E07233F6}" presName="rootComposite" presStyleCnt="0">
        <dgm:presLayoutVars/>
      </dgm:prSet>
      <dgm:spPr/>
    </dgm:pt>
    <dgm:pt modelId="{317E20CD-8D30-402D-BAAC-73E8B8DB128C}" type="pres">
      <dgm:prSet presAssocID="{7D1EFC7B-1E5A-405F-9B14-CDA4E07233F6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tr-TR"/>
        </a:p>
      </dgm:t>
    </dgm:pt>
    <dgm:pt modelId="{40B2E17E-79FD-4452-99EA-FCE778264CA3}" type="pres">
      <dgm:prSet presAssocID="{7D1EFC7B-1E5A-405F-9B14-CDA4E07233F6}" presName="childShape" presStyleCnt="0">
        <dgm:presLayoutVars>
          <dgm:chMax val="0"/>
          <dgm:chPref val="0"/>
        </dgm:presLayoutVars>
      </dgm:prSet>
      <dgm:spPr/>
    </dgm:pt>
    <dgm:pt modelId="{69508210-1FD6-4106-BBB1-AED199E01526}" type="pres">
      <dgm:prSet presAssocID="{224BAF1C-172A-47E1-A837-26392E4B6D53}" presName="childComposite" presStyleCnt="0">
        <dgm:presLayoutVars>
          <dgm:chMax val="0"/>
          <dgm:chPref val="0"/>
        </dgm:presLayoutVars>
      </dgm:prSet>
      <dgm:spPr/>
    </dgm:pt>
    <dgm:pt modelId="{6FCBC114-CBC8-4FA9-8C9C-16EEEE491E36}" type="pres">
      <dgm:prSet presAssocID="{224BAF1C-172A-47E1-A837-26392E4B6D53}" presName="Image" presStyleLbl="node1" presStyleIdx="0" presStyleCnt="2" custScaleX="154886" custScaleY="14193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</dgm:spPr>
    </dgm:pt>
    <dgm:pt modelId="{8C7EA426-42FC-40EE-A3C3-869DEDCF0B23}" type="pres">
      <dgm:prSet presAssocID="{224BAF1C-172A-47E1-A837-26392E4B6D53}" presName="childText" presStyleLbl="lnNode1" presStyleIdx="0" presStyleCnt="2" custScaleX="85083" custScaleY="14566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9555FEF-D1FF-4C5F-9D7F-2C9342E3D4D7}" type="pres">
      <dgm:prSet presAssocID="{70CD0821-FFBF-4E52-B8FD-1CB4BE35C11B}" presName="childComposite" presStyleCnt="0">
        <dgm:presLayoutVars>
          <dgm:chMax val="0"/>
          <dgm:chPref val="0"/>
        </dgm:presLayoutVars>
      </dgm:prSet>
      <dgm:spPr/>
    </dgm:pt>
    <dgm:pt modelId="{45C019A5-3A4F-4AB9-863F-87D41C30BA91}" type="pres">
      <dgm:prSet presAssocID="{70CD0821-FFBF-4E52-B8FD-1CB4BE35C11B}" presName="Image" presStyleLbl="node1" presStyleIdx="1" presStyleCnt="2" custScaleX="151687" custScaleY="144095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  <dgm:pt modelId="{57B0661E-576D-40DA-A4DE-D685A2DB2081}" type="pres">
      <dgm:prSet presAssocID="{70CD0821-FFBF-4E52-B8FD-1CB4BE35C11B}" presName="childText" presStyleLbl="lnNode1" presStyleIdx="1" presStyleCnt="2" custScaleX="84912" custScaleY="1465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1305517-F0D0-4AB7-8F3F-AD09ABFBB314}" type="presOf" srcId="{70CD0821-FFBF-4E52-B8FD-1CB4BE35C11B}" destId="{57B0661E-576D-40DA-A4DE-D685A2DB2081}" srcOrd="0" destOrd="0" presId="urn:microsoft.com/office/officeart/2008/layout/PictureAccentList"/>
    <dgm:cxn modelId="{D6BEB648-9983-4922-AEF8-8739249FC375}" type="presOf" srcId="{9C6C5D84-FC46-4622-888F-8178BB7D3EB0}" destId="{AA4AEA57-2842-4DE8-9809-DD2265C54905}" srcOrd="0" destOrd="0" presId="urn:microsoft.com/office/officeart/2008/layout/PictureAccentList"/>
    <dgm:cxn modelId="{1835F85F-E358-4CD7-9A62-81A5026C4F1F}" srcId="{7D1EFC7B-1E5A-405F-9B14-CDA4E07233F6}" destId="{70CD0821-FFBF-4E52-B8FD-1CB4BE35C11B}" srcOrd="1" destOrd="0" parTransId="{79C342FA-162D-477F-B301-366CE9E0967F}" sibTransId="{812E8235-28FA-4F90-8DEB-38D4AD003248}"/>
    <dgm:cxn modelId="{ACBA5F4B-47AB-46F2-9BEC-B1AAB50032D6}" srcId="{9C6C5D84-FC46-4622-888F-8178BB7D3EB0}" destId="{7D1EFC7B-1E5A-405F-9B14-CDA4E07233F6}" srcOrd="0" destOrd="0" parTransId="{093F5E9C-B69A-4CE0-8266-14E1CBD8ED66}" sibTransId="{0E7463D6-0B64-4978-99BB-2AB673B15944}"/>
    <dgm:cxn modelId="{55C1A306-6C46-43B6-AA90-E660913BB19F}" type="presOf" srcId="{224BAF1C-172A-47E1-A837-26392E4B6D53}" destId="{8C7EA426-42FC-40EE-A3C3-869DEDCF0B23}" srcOrd="0" destOrd="0" presId="urn:microsoft.com/office/officeart/2008/layout/PictureAccentList"/>
    <dgm:cxn modelId="{52D9B78D-0FD2-4064-B25F-C9F333B4C8CC}" srcId="{7D1EFC7B-1E5A-405F-9B14-CDA4E07233F6}" destId="{224BAF1C-172A-47E1-A837-26392E4B6D53}" srcOrd="0" destOrd="0" parTransId="{D0E520DD-767C-4421-A292-64D091894534}" sibTransId="{E7340204-ED03-412D-9FCC-305FC6D846C4}"/>
    <dgm:cxn modelId="{35B2E828-FB4E-4EEC-8638-74E20E2EF897}" type="presOf" srcId="{7D1EFC7B-1E5A-405F-9B14-CDA4E07233F6}" destId="{317E20CD-8D30-402D-BAAC-73E8B8DB128C}" srcOrd="0" destOrd="0" presId="urn:microsoft.com/office/officeart/2008/layout/PictureAccentList"/>
    <dgm:cxn modelId="{8C04F7B1-91B5-4249-A83E-02379E4E46BB}" type="presParOf" srcId="{AA4AEA57-2842-4DE8-9809-DD2265C54905}" destId="{2EF6EAFD-EA32-4417-91B5-FB71350FB6C6}" srcOrd="0" destOrd="0" presId="urn:microsoft.com/office/officeart/2008/layout/PictureAccentList"/>
    <dgm:cxn modelId="{E909B424-7864-4FDC-A5C2-7464128FB32A}" type="presParOf" srcId="{2EF6EAFD-EA32-4417-91B5-FB71350FB6C6}" destId="{DFB46F98-DC1F-47B3-95F0-C68271DA3B0A}" srcOrd="0" destOrd="0" presId="urn:microsoft.com/office/officeart/2008/layout/PictureAccentList"/>
    <dgm:cxn modelId="{1887354C-BBB3-43A3-BA92-EECF4A1B973F}" type="presParOf" srcId="{DFB46F98-DC1F-47B3-95F0-C68271DA3B0A}" destId="{317E20CD-8D30-402D-BAAC-73E8B8DB128C}" srcOrd="0" destOrd="0" presId="urn:microsoft.com/office/officeart/2008/layout/PictureAccentList"/>
    <dgm:cxn modelId="{75AFBB2A-50D6-4622-ABE8-9FB16BAC7DFC}" type="presParOf" srcId="{2EF6EAFD-EA32-4417-91B5-FB71350FB6C6}" destId="{40B2E17E-79FD-4452-99EA-FCE778264CA3}" srcOrd="1" destOrd="0" presId="urn:microsoft.com/office/officeart/2008/layout/PictureAccentList"/>
    <dgm:cxn modelId="{DDAE5343-36B0-4986-B764-475A0E872B93}" type="presParOf" srcId="{40B2E17E-79FD-4452-99EA-FCE778264CA3}" destId="{69508210-1FD6-4106-BBB1-AED199E01526}" srcOrd="0" destOrd="0" presId="urn:microsoft.com/office/officeart/2008/layout/PictureAccentList"/>
    <dgm:cxn modelId="{35C95E57-9C49-4EFF-9869-113EBC3F5D47}" type="presParOf" srcId="{69508210-1FD6-4106-BBB1-AED199E01526}" destId="{6FCBC114-CBC8-4FA9-8C9C-16EEEE491E36}" srcOrd="0" destOrd="0" presId="urn:microsoft.com/office/officeart/2008/layout/PictureAccentList"/>
    <dgm:cxn modelId="{9645D0E9-2ACB-481F-AB2A-058918266256}" type="presParOf" srcId="{69508210-1FD6-4106-BBB1-AED199E01526}" destId="{8C7EA426-42FC-40EE-A3C3-869DEDCF0B23}" srcOrd="1" destOrd="0" presId="urn:microsoft.com/office/officeart/2008/layout/PictureAccentList"/>
    <dgm:cxn modelId="{67AA9ACE-C261-4C11-ACA8-EE7C6A748B32}" type="presParOf" srcId="{40B2E17E-79FD-4452-99EA-FCE778264CA3}" destId="{79555FEF-D1FF-4C5F-9D7F-2C9342E3D4D7}" srcOrd="1" destOrd="0" presId="urn:microsoft.com/office/officeart/2008/layout/PictureAccentList"/>
    <dgm:cxn modelId="{CC6B1942-1FC7-416A-BD63-25158CBEFFB6}" type="presParOf" srcId="{79555FEF-D1FF-4C5F-9D7F-2C9342E3D4D7}" destId="{45C019A5-3A4F-4AB9-863F-87D41C30BA91}" srcOrd="0" destOrd="0" presId="urn:microsoft.com/office/officeart/2008/layout/PictureAccentList"/>
    <dgm:cxn modelId="{6B8829ED-F441-4BFE-AEA9-3F24E9968E87}" type="presParOf" srcId="{79555FEF-D1FF-4C5F-9D7F-2C9342E3D4D7}" destId="{57B0661E-576D-40DA-A4DE-D685A2DB2081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C6C5D84-FC46-4622-888F-8178BB7D3EB0}" type="doc">
      <dgm:prSet loTypeId="urn:microsoft.com/office/officeart/2008/layout/PictureAccent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7D1EFC7B-1E5A-405F-9B14-CDA4E07233F6}">
      <dgm:prSet phldrT="[Metin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tr-T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Proteinler:</a:t>
          </a:r>
          <a:endParaRPr lang="tr-TR" dirty="0"/>
        </a:p>
      </dgm:t>
    </dgm:pt>
    <dgm:pt modelId="{093F5E9C-B69A-4CE0-8266-14E1CBD8ED66}" type="parTrans" cxnId="{ACBA5F4B-47AB-46F2-9BEC-B1AAB50032D6}">
      <dgm:prSet/>
      <dgm:spPr/>
      <dgm:t>
        <a:bodyPr/>
        <a:lstStyle/>
        <a:p>
          <a:endParaRPr lang="tr-TR"/>
        </a:p>
      </dgm:t>
    </dgm:pt>
    <dgm:pt modelId="{0E7463D6-0B64-4978-99BB-2AB673B15944}" type="sibTrans" cxnId="{ACBA5F4B-47AB-46F2-9BEC-B1AAB50032D6}">
      <dgm:prSet/>
      <dgm:spPr/>
      <dgm:t>
        <a:bodyPr/>
        <a:lstStyle/>
        <a:p>
          <a:endParaRPr lang="tr-TR"/>
        </a:p>
      </dgm:t>
    </dgm:pt>
    <dgm:pt modelId="{224BAF1C-172A-47E1-A837-26392E4B6D53}">
      <dgm:prSet phldrT="[Metin]" custT="1"/>
      <dgm:spPr>
        <a:solidFill>
          <a:srgbClr val="7030A0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Vücudun gelişmesi, kendini onarması, yaraların iyileşmesi için proteinlere ihtiyaç vardır.</a:t>
          </a:r>
        </a:p>
      </dgm:t>
    </dgm:pt>
    <dgm:pt modelId="{D0E520DD-767C-4421-A292-64D091894534}" type="parTrans" cxnId="{52D9B78D-0FD2-4064-B25F-C9F333B4C8CC}">
      <dgm:prSet/>
      <dgm:spPr/>
      <dgm:t>
        <a:bodyPr/>
        <a:lstStyle/>
        <a:p>
          <a:endParaRPr lang="tr-TR"/>
        </a:p>
      </dgm:t>
    </dgm:pt>
    <dgm:pt modelId="{E7340204-ED03-412D-9FCC-305FC6D846C4}" type="sibTrans" cxnId="{52D9B78D-0FD2-4064-B25F-C9F333B4C8CC}">
      <dgm:prSet/>
      <dgm:spPr/>
      <dgm:t>
        <a:bodyPr/>
        <a:lstStyle/>
        <a:p>
          <a:endParaRPr lang="tr-TR"/>
        </a:p>
      </dgm:t>
    </dgm:pt>
    <dgm:pt modelId="{70CD0821-FFBF-4E52-B8FD-1CB4BE35C11B}">
      <dgm:prSet phldrT="[Metin]" custT="1"/>
      <dgm:spPr>
        <a:solidFill>
          <a:srgbClr val="CC3300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Kemiklerimizin, saçlarımızın, kaslarımızın, tırnaklarımızın yapısında protein bulunur.</a:t>
          </a:r>
        </a:p>
      </dgm:t>
    </dgm:pt>
    <dgm:pt modelId="{79C342FA-162D-477F-B301-366CE9E0967F}" type="parTrans" cxnId="{1835F85F-E358-4CD7-9A62-81A5026C4F1F}">
      <dgm:prSet/>
      <dgm:spPr/>
      <dgm:t>
        <a:bodyPr/>
        <a:lstStyle/>
        <a:p>
          <a:endParaRPr lang="tr-TR"/>
        </a:p>
      </dgm:t>
    </dgm:pt>
    <dgm:pt modelId="{812E8235-28FA-4F90-8DEB-38D4AD003248}" type="sibTrans" cxnId="{1835F85F-E358-4CD7-9A62-81A5026C4F1F}">
      <dgm:prSet/>
      <dgm:spPr/>
      <dgm:t>
        <a:bodyPr/>
        <a:lstStyle/>
        <a:p>
          <a:endParaRPr lang="tr-TR"/>
        </a:p>
      </dgm:t>
    </dgm:pt>
    <dgm:pt modelId="{513DCDCC-293A-4F40-A10C-50218E534832}">
      <dgm:prSet phldrT="[Metin]"/>
      <dgm:spPr>
        <a:solidFill>
          <a:srgbClr val="FFCC00"/>
        </a:solidFill>
      </dgm:spPr>
      <dgm:t>
        <a:bodyPr/>
        <a:lstStyle/>
        <a:p>
          <a:pPr algn="just"/>
          <a:r>
            <a:rPr lang="tr-TR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Vücudumuzun yapıtaşları proteinlerdir.</a:t>
          </a:r>
        </a:p>
      </dgm:t>
    </dgm:pt>
    <dgm:pt modelId="{EB8458C0-A3B1-4D0B-850E-44CE259787E5}" type="parTrans" cxnId="{6A1B21DE-7C84-4DEE-8DDA-ACF002411E32}">
      <dgm:prSet/>
      <dgm:spPr/>
      <dgm:t>
        <a:bodyPr/>
        <a:lstStyle/>
        <a:p>
          <a:endParaRPr lang="tr-TR"/>
        </a:p>
      </dgm:t>
    </dgm:pt>
    <dgm:pt modelId="{A4FA336D-41A4-4322-81CD-D1C7731E976E}" type="sibTrans" cxnId="{6A1B21DE-7C84-4DEE-8DDA-ACF002411E32}">
      <dgm:prSet/>
      <dgm:spPr/>
      <dgm:t>
        <a:bodyPr/>
        <a:lstStyle/>
        <a:p>
          <a:endParaRPr lang="tr-TR"/>
        </a:p>
      </dgm:t>
    </dgm:pt>
    <dgm:pt modelId="{AA4AEA57-2842-4DE8-9809-DD2265C54905}" type="pres">
      <dgm:prSet presAssocID="{9C6C5D84-FC46-4622-888F-8178BB7D3EB0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2EF6EAFD-EA32-4417-91B5-FB71350FB6C6}" type="pres">
      <dgm:prSet presAssocID="{7D1EFC7B-1E5A-405F-9B14-CDA4E07233F6}" presName="root" presStyleCnt="0">
        <dgm:presLayoutVars>
          <dgm:chMax/>
          <dgm:chPref val="4"/>
        </dgm:presLayoutVars>
      </dgm:prSet>
      <dgm:spPr/>
    </dgm:pt>
    <dgm:pt modelId="{DFB46F98-DC1F-47B3-95F0-C68271DA3B0A}" type="pres">
      <dgm:prSet presAssocID="{7D1EFC7B-1E5A-405F-9B14-CDA4E07233F6}" presName="rootComposite" presStyleCnt="0">
        <dgm:presLayoutVars/>
      </dgm:prSet>
      <dgm:spPr/>
    </dgm:pt>
    <dgm:pt modelId="{317E20CD-8D30-402D-BAAC-73E8B8DB128C}" type="pres">
      <dgm:prSet presAssocID="{7D1EFC7B-1E5A-405F-9B14-CDA4E07233F6}" presName="rootText" presStyleLbl="node0" presStyleIdx="0" presStyleCnt="1" custScaleX="131610" custScaleY="78589">
        <dgm:presLayoutVars>
          <dgm:chMax/>
          <dgm:chPref val="4"/>
        </dgm:presLayoutVars>
      </dgm:prSet>
      <dgm:spPr/>
      <dgm:t>
        <a:bodyPr/>
        <a:lstStyle/>
        <a:p>
          <a:endParaRPr lang="tr-TR"/>
        </a:p>
      </dgm:t>
    </dgm:pt>
    <dgm:pt modelId="{40B2E17E-79FD-4452-99EA-FCE778264CA3}" type="pres">
      <dgm:prSet presAssocID="{7D1EFC7B-1E5A-405F-9B14-CDA4E07233F6}" presName="childShape" presStyleCnt="0">
        <dgm:presLayoutVars>
          <dgm:chMax val="0"/>
          <dgm:chPref val="0"/>
        </dgm:presLayoutVars>
      </dgm:prSet>
      <dgm:spPr/>
    </dgm:pt>
    <dgm:pt modelId="{69508210-1FD6-4106-BBB1-AED199E01526}" type="pres">
      <dgm:prSet presAssocID="{224BAF1C-172A-47E1-A837-26392E4B6D53}" presName="childComposite" presStyleCnt="0">
        <dgm:presLayoutVars>
          <dgm:chMax val="0"/>
          <dgm:chPref val="0"/>
        </dgm:presLayoutVars>
      </dgm:prSet>
      <dgm:spPr/>
    </dgm:pt>
    <dgm:pt modelId="{6FCBC114-CBC8-4FA9-8C9C-16EEEE491E36}" type="pres">
      <dgm:prSet presAssocID="{224BAF1C-172A-47E1-A837-26392E4B6D53}" presName="Image" presStyleLbl="node1" presStyleIdx="0" presStyleCnt="3" custScaleX="191530" custScaleY="141935" custLinFactNeighborX="-56709" custLinFactNeighborY="-115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8C7EA426-42FC-40EE-A3C3-869DEDCF0B23}" type="pres">
      <dgm:prSet presAssocID="{224BAF1C-172A-47E1-A837-26392E4B6D53}" presName="childText" presStyleLbl="lnNode1" presStyleIdx="0" presStyleCnt="3" custScaleX="110182" custScaleY="145668" custLinFactNeighborX="12205" custLinFactNeighborY="7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35E0CA1-EAD3-48D2-A661-654735E16DC0}" type="pres">
      <dgm:prSet presAssocID="{513DCDCC-293A-4F40-A10C-50218E534832}" presName="childComposite" presStyleCnt="0">
        <dgm:presLayoutVars>
          <dgm:chMax val="0"/>
          <dgm:chPref val="0"/>
        </dgm:presLayoutVars>
      </dgm:prSet>
      <dgm:spPr/>
    </dgm:pt>
    <dgm:pt modelId="{51F9541C-BB2D-4B6F-806E-C0B8C2395490}" type="pres">
      <dgm:prSet presAssocID="{513DCDCC-293A-4F40-A10C-50218E534832}" presName="Image" presStyleLbl="node1" presStyleIdx="1" presStyleCnt="3" custScaleX="190362" custScaleY="153443" custLinFactNeighborX="-56261" custLinFactNeighborY="-529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  <dgm:pt modelId="{2021CCE4-BD4B-4074-BDB9-B2E485AFC22B}" type="pres">
      <dgm:prSet presAssocID="{513DCDCC-293A-4F40-A10C-50218E534832}" presName="childText" presStyleLbl="lnNode1" presStyleIdx="1" presStyleCnt="3" custScaleX="110845" custScaleY="145668" custLinFactNeighborX="12868" custLinFactNeighborY="16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9555FEF-D1FF-4C5F-9D7F-2C9342E3D4D7}" type="pres">
      <dgm:prSet presAssocID="{70CD0821-FFBF-4E52-B8FD-1CB4BE35C11B}" presName="childComposite" presStyleCnt="0">
        <dgm:presLayoutVars>
          <dgm:chMax val="0"/>
          <dgm:chPref val="0"/>
        </dgm:presLayoutVars>
      </dgm:prSet>
      <dgm:spPr/>
    </dgm:pt>
    <dgm:pt modelId="{45C019A5-3A4F-4AB9-863F-87D41C30BA91}" type="pres">
      <dgm:prSet presAssocID="{70CD0821-FFBF-4E52-B8FD-1CB4BE35C11B}" presName="Image" presStyleLbl="node1" presStyleIdx="2" presStyleCnt="3" custScaleX="189630" custScaleY="144095" custLinFactNeighborX="-57045" custLinFactNeighborY="1238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</dgm:spPr>
    </dgm:pt>
    <dgm:pt modelId="{57B0661E-576D-40DA-A4DE-D685A2DB2081}" type="pres">
      <dgm:prSet presAssocID="{70CD0821-FFBF-4E52-B8FD-1CB4BE35C11B}" presName="childText" presStyleLbl="lnNode1" presStyleIdx="2" presStyleCnt="3" custScaleX="110658" custScaleY="146597" custLinFactNeighborX="12681" custLinFactNeighborY="-35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835F85F-E358-4CD7-9A62-81A5026C4F1F}" srcId="{7D1EFC7B-1E5A-405F-9B14-CDA4E07233F6}" destId="{70CD0821-FFBF-4E52-B8FD-1CB4BE35C11B}" srcOrd="2" destOrd="0" parTransId="{79C342FA-162D-477F-B301-366CE9E0967F}" sibTransId="{812E8235-28FA-4F90-8DEB-38D4AD003248}"/>
    <dgm:cxn modelId="{3B6A6D97-EADB-4D9C-BD76-3E01281CE9F2}" type="presOf" srcId="{70CD0821-FFBF-4E52-B8FD-1CB4BE35C11B}" destId="{57B0661E-576D-40DA-A4DE-D685A2DB2081}" srcOrd="0" destOrd="0" presId="urn:microsoft.com/office/officeart/2008/layout/PictureAccentList"/>
    <dgm:cxn modelId="{6A1B21DE-7C84-4DEE-8DDA-ACF002411E32}" srcId="{7D1EFC7B-1E5A-405F-9B14-CDA4E07233F6}" destId="{513DCDCC-293A-4F40-A10C-50218E534832}" srcOrd="1" destOrd="0" parTransId="{EB8458C0-A3B1-4D0B-850E-44CE259787E5}" sibTransId="{A4FA336D-41A4-4322-81CD-D1C7731E976E}"/>
    <dgm:cxn modelId="{DC583068-1814-469A-8F7B-7CB0AD8CFFCD}" type="presOf" srcId="{513DCDCC-293A-4F40-A10C-50218E534832}" destId="{2021CCE4-BD4B-4074-BDB9-B2E485AFC22B}" srcOrd="0" destOrd="0" presId="urn:microsoft.com/office/officeart/2008/layout/PictureAccentList"/>
    <dgm:cxn modelId="{49C0A0F2-13FB-4E87-9BF5-27573A67C280}" type="presOf" srcId="{9C6C5D84-FC46-4622-888F-8178BB7D3EB0}" destId="{AA4AEA57-2842-4DE8-9809-DD2265C54905}" srcOrd="0" destOrd="0" presId="urn:microsoft.com/office/officeart/2008/layout/PictureAccentList"/>
    <dgm:cxn modelId="{8044D2A1-7493-4E98-91C0-4350DAFDD2CA}" type="presOf" srcId="{224BAF1C-172A-47E1-A837-26392E4B6D53}" destId="{8C7EA426-42FC-40EE-A3C3-869DEDCF0B23}" srcOrd="0" destOrd="0" presId="urn:microsoft.com/office/officeart/2008/layout/PictureAccentList"/>
    <dgm:cxn modelId="{ACBA5F4B-47AB-46F2-9BEC-B1AAB50032D6}" srcId="{9C6C5D84-FC46-4622-888F-8178BB7D3EB0}" destId="{7D1EFC7B-1E5A-405F-9B14-CDA4E07233F6}" srcOrd="0" destOrd="0" parTransId="{093F5E9C-B69A-4CE0-8266-14E1CBD8ED66}" sibTransId="{0E7463D6-0B64-4978-99BB-2AB673B15944}"/>
    <dgm:cxn modelId="{52D9B78D-0FD2-4064-B25F-C9F333B4C8CC}" srcId="{7D1EFC7B-1E5A-405F-9B14-CDA4E07233F6}" destId="{224BAF1C-172A-47E1-A837-26392E4B6D53}" srcOrd="0" destOrd="0" parTransId="{D0E520DD-767C-4421-A292-64D091894534}" sibTransId="{E7340204-ED03-412D-9FCC-305FC6D846C4}"/>
    <dgm:cxn modelId="{48703997-C65B-449B-BFEB-A6BF19E402C6}" type="presOf" srcId="{7D1EFC7B-1E5A-405F-9B14-CDA4E07233F6}" destId="{317E20CD-8D30-402D-BAAC-73E8B8DB128C}" srcOrd="0" destOrd="0" presId="urn:microsoft.com/office/officeart/2008/layout/PictureAccentList"/>
    <dgm:cxn modelId="{8CA2C5CD-12BF-4E85-BFD7-D43967277B0B}" type="presParOf" srcId="{AA4AEA57-2842-4DE8-9809-DD2265C54905}" destId="{2EF6EAFD-EA32-4417-91B5-FB71350FB6C6}" srcOrd="0" destOrd="0" presId="urn:microsoft.com/office/officeart/2008/layout/PictureAccentList"/>
    <dgm:cxn modelId="{E6404A81-EBCE-4ED2-9970-13CA13B0F510}" type="presParOf" srcId="{2EF6EAFD-EA32-4417-91B5-FB71350FB6C6}" destId="{DFB46F98-DC1F-47B3-95F0-C68271DA3B0A}" srcOrd="0" destOrd="0" presId="urn:microsoft.com/office/officeart/2008/layout/PictureAccentList"/>
    <dgm:cxn modelId="{B697806B-1F5E-4F5B-9DE2-DFF4850C5C26}" type="presParOf" srcId="{DFB46F98-DC1F-47B3-95F0-C68271DA3B0A}" destId="{317E20CD-8D30-402D-BAAC-73E8B8DB128C}" srcOrd="0" destOrd="0" presId="urn:microsoft.com/office/officeart/2008/layout/PictureAccentList"/>
    <dgm:cxn modelId="{56634078-17F6-447E-9CCD-BA13446E0C21}" type="presParOf" srcId="{2EF6EAFD-EA32-4417-91B5-FB71350FB6C6}" destId="{40B2E17E-79FD-4452-99EA-FCE778264CA3}" srcOrd="1" destOrd="0" presId="urn:microsoft.com/office/officeart/2008/layout/PictureAccentList"/>
    <dgm:cxn modelId="{0C4A1767-29BE-43E1-8EFC-EF454C8AE68A}" type="presParOf" srcId="{40B2E17E-79FD-4452-99EA-FCE778264CA3}" destId="{69508210-1FD6-4106-BBB1-AED199E01526}" srcOrd="0" destOrd="0" presId="urn:microsoft.com/office/officeart/2008/layout/PictureAccentList"/>
    <dgm:cxn modelId="{7283ECB4-1CFB-49EB-9467-0F728B630C3B}" type="presParOf" srcId="{69508210-1FD6-4106-BBB1-AED199E01526}" destId="{6FCBC114-CBC8-4FA9-8C9C-16EEEE491E36}" srcOrd="0" destOrd="0" presId="urn:microsoft.com/office/officeart/2008/layout/PictureAccentList"/>
    <dgm:cxn modelId="{E22AC0F1-44DA-462B-81D7-6D32DDB3B00F}" type="presParOf" srcId="{69508210-1FD6-4106-BBB1-AED199E01526}" destId="{8C7EA426-42FC-40EE-A3C3-869DEDCF0B23}" srcOrd="1" destOrd="0" presId="urn:microsoft.com/office/officeart/2008/layout/PictureAccentList"/>
    <dgm:cxn modelId="{60363363-0E66-4B97-AFC0-E8DB63B3EBB4}" type="presParOf" srcId="{40B2E17E-79FD-4452-99EA-FCE778264CA3}" destId="{C35E0CA1-EAD3-48D2-A661-654735E16DC0}" srcOrd="1" destOrd="0" presId="urn:microsoft.com/office/officeart/2008/layout/PictureAccentList"/>
    <dgm:cxn modelId="{08F765AD-6D9A-460E-B07D-B16D438CBF63}" type="presParOf" srcId="{C35E0CA1-EAD3-48D2-A661-654735E16DC0}" destId="{51F9541C-BB2D-4B6F-806E-C0B8C2395490}" srcOrd="0" destOrd="0" presId="urn:microsoft.com/office/officeart/2008/layout/PictureAccentList"/>
    <dgm:cxn modelId="{9D529190-5F6F-492A-AE04-13559C68E646}" type="presParOf" srcId="{C35E0CA1-EAD3-48D2-A661-654735E16DC0}" destId="{2021CCE4-BD4B-4074-BDB9-B2E485AFC22B}" srcOrd="1" destOrd="0" presId="urn:microsoft.com/office/officeart/2008/layout/PictureAccentList"/>
    <dgm:cxn modelId="{9EBE38AE-162C-4613-A957-46347FDF99F8}" type="presParOf" srcId="{40B2E17E-79FD-4452-99EA-FCE778264CA3}" destId="{79555FEF-D1FF-4C5F-9D7F-2C9342E3D4D7}" srcOrd="2" destOrd="0" presId="urn:microsoft.com/office/officeart/2008/layout/PictureAccentList"/>
    <dgm:cxn modelId="{BA4A54D5-9A64-44F9-A9C4-360AB793BB0B}" type="presParOf" srcId="{79555FEF-D1FF-4C5F-9D7F-2C9342E3D4D7}" destId="{45C019A5-3A4F-4AB9-863F-87D41C30BA91}" srcOrd="0" destOrd="0" presId="urn:microsoft.com/office/officeart/2008/layout/PictureAccentList"/>
    <dgm:cxn modelId="{1AD1471F-851C-4E04-AA28-DCDCBF48332D}" type="presParOf" srcId="{79555FEF-D1FF-4C5F-9D7F-2C9342E3D4D7}" destId="{57B0661E-576D-40DA-A4DE-D685A2DB2081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C6C5D84-FC46-4622-888F-8178BB7D3EB0}" type="doc">
      <dgm:prSet loTypeId="urn:microsoft.com/office/officeart/2008/layout/PictureAccent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7D1EFC7B-1E5A-405F-9B14-CDA4E07233F6}">
      <dgm:prSet phldrT="[Metin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tr-TR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Proteinler:</a:t>
          </a:r>
          <a:endParaRPr lang="tr-TR" dirty="0"/>
        </a:p>
      </dgm:t>
    </dgm:pt>
    <dgm:pt modelId="{093F5E9C-B69A-4CE0-8266-14E1CBD8ED66}" type="parTrans" cxnId="{ACBA5F4B-47AB-46F2-9BEC-B1AAB50032D6}">
      <dgm:prSet/>
      <dgm:spPr/>
      <dgm:t>
        <a:bodyPr/>
        <a:lstStyle/>
        <a:p>
          <a:endParaRPr lang="tr-TR"/>
        </a:p>
      </dgm:t>
    </dgm:pt>
    <dgm:pt modelId="{0E7463D6-0B64-4978-99BB-2AB673B15944}" type="sibTrans" cxnId="{ACBA5F4B-47AB-46F2-9BEC-B1AAB50032D6}">
      <dgm:prSet/>
      <dgm:spPr/>
      <dgm:t>
        <a:bodyPr/>
        <a:lstStyle/>
        <a:p>
          <a:endParaRPr lang="tr-TR"/>
        </a:p>
      </dgm:t>
    </dgm:pt>
    <dgm:pt modelId="{224BAF1C-172A-47E1-A837-26392E4B6D53}">
      <dgm:prSet phldrT="[Metin]" custT="1"/>
      <dgm:spPr>
        <a:solidFill>
          <a:schemeClr val="tx2">
            <a:lumMod val="75000"/>
          </a:schemeClr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Vücudumuzda öncelikli olarak </a:t>
          </a:r>
          <a:r>
            <a:rPr lang="tr-TR" sz="2800" b="1" u="sng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yapıcı-onarıcı</a:t>
          </a:r>
          <a:r>
            <a:rPr lang="tr-TR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özelliğe sahiptir.</a:t>
          </a:r>
        </a:p>
      </dgm:t>
    </dgm:pt>
    <dgm:pt modelId="{D0E520DD-767C-4421-A292-64D091894534}" type="parTrans" cxnId="{52D9B78D-0FD2-4064-B25F-C9F333B4C8CC}">
      <dgm:prSet/>
      <dgm:spPr/>
      <dgm:t>
        <a:bodyPr/>
        <a:lstStyle/>
        <a:p>
          <a:endParaRPr lang="tr-TR"/>
        </a:p>
      </dgm:t>
    </dgm:pt>
    <dgm:pt modelId="{E7340204-ED03-412D-9FCC-305FC6D846C4}" type="sibTrans" cxnId="{52D9B78D-0FD2-4064-B25F-C9F333B4C8CC}">
      <dgm:prSet/>
      <dgm:spPr/>
      <dgm:t>
        <a:bodyPr/>
        <a:lstStyle/>
        <a:p>
          <a:endParaRPr lang="tr-TR"/>
        </a:p>
      </dgm:t>
    </dgm:pt>
    <dgm:pt modelId="{70CD0821-FFBF-4E52-B8FD-1CB4BE35C11B}">
      <dgm:prSet phldrT="[Metin]" custT="1"/>
      <dgm:spPr>
        <a:solidFill>
          <a:srgbClr val="00FF00"/>
        </a:solidFill>
      </dgm:spPr>
      <dgm:t>
        <a:bodyPr/>
        <a:lstStyle/>
        <a:p>
          <a:pPr algn="just"/>
          <a:r>
            <a:rPr lang="tr-TR" sz="23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Protein içeren bir besin maddesine nitrik asit/biüret çözeltisi damlattığımızda besin maddesi beyaz renkteyse sarı renge dönüşür.</a:t>
          </a:r>
        </a:p>
      </dgm:t>
    </dgm:pt>
    <dgm:pt modelId="{79C342FA-162D-477F-B301-366CE9E0967F}" type="parTrans" cxnId="{1835F85F-E358-4CD7-9A62-81A5026C4F1F}">
      <dgm:prSet/>
      <dgm:spPr/>
      <dgm:t>
        <a:bodyPr/>
        <a:lstStyle/>
        <a:p>
          <a:endParaRPr lang="tr-TR"/>
        </a:p>
      </dgm:t>
    </dgm:pt>
    <dgm:pt modelId="{812E8235-28FA-4F90-8DEB-38D4AD003248}" type="sibTrans" cxnId="{1835F85F-E358-4CD7-9A62-81A5026C4F1F}">
      <dgm:prSet/>
      <dgm:spPr/>
      <dgm:t>
        <a:bodyPr/>
        <a:lstStyle/>
        <a:p>
          <a:endParaRPr lang="tr-TR"/>
        </a:p>
      </dgm:t>
    </dgm:pt>
    <dgm:pt modelId="{513DCDCC-293A-4F40-A10C-50218E534832}">
      <dgm:prSet phldrT="[Metin]" custT="1"/>
      <dgm:spPr>
        <a:solidFill>
          <a:srgbClr val="FF0000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Et, balık, tavuk, süt, süt ürünleri ve bazı sebzelerde bulunur.</a:t>
          </a:r>
        </a:p>
      </dgm:t>
    </dgm:pt>
    <dgm:pt modelId="{EB8458C0-A3B1-4D0B-850E-44CE259787E5}" type="parTrans" cxnId="{6A1B21DE-7C84-4DEE-8DDA-ACF002411E32}">
      <dgm:prSet/>
      <dgm:spPr/>
      <dgm:t>
        <a:bodyPr/>
        <a:lstStyle/>
        <a:p>
          <a:endParaRPr lang="tr-TR"/>
        </a:p>
      </dgm:t>
    </dgm:pt>
    <dgm:pt modelId="{A4FA336D-41A4-4322-81CD-D1C7731E976E}" type="sibTrans" cxnId="{6A1B21DE-7C84-4DEE-8DDA-ACF002411E32}">
      <dgm:prSet/>
      <dgm:spPr/>
      <dgm:t>
        <a:bodyPr/>
        <a:lstStyle/>
        <a:p>
          <a:endParaRPr lang="tr-TR"/>
        </a:p>
      </dgm:t>
    </dgm:pt>
    <dgm:pt modelId="{AA4AEA57-2842-4DE8-9809-DD2265C54905}" type="pres">
      <dgm:prSet presAssocID="{9C6C5D84-FC46-4622-888F-8178BB7D3EB0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2EF6EAFD-EA32-4417-91B5-FB71350FB6C6}" type="pres">
      <dgm:prSet presAssocID="{7D1EFC7B-1E5A-405F-9B14-CDA4E07233F6}" presName="root" presStyleCnt="0">
        <dgm:presLayoutVars>
          <dgm:chMax/>
          <dgm:chPref val="4"/>
        </dgm:presLayoutVars>
      </dgm:prSet>
      <dgm:spPr/>
    </dgm:pt>
    <dgm:pt modelId="{DFB46F98-DC1F-47B3-95F0-C68271DA3B0A}" type="pres">
      <dgm:prSet presAssocID="{7D1EFC7B-1E5A-405F-9B14-CDA4E07233F6}" presName="rootComposite" presStyleCnt="0">
        <dgm:presLayoutVars/>
      </dgm:prSet>
      <dgm:spPr/>
    </dgm:pt>
    <dgm:pt modelId="{317E20CD-8D30-402D-BAAC-73E8B8DB128C}" type="pres">
      <dgm:prSet presAssocID="{7D1EFC7B-1E5A-405F-9B14-CDA4E07233F6}" presName="rootText" presStyleLbl="node0" presStyleIdx="0" presStyleCnt="1" custScaleX="131610" custScaleY="78589">
        <dgm:presLayoutVars>
          <dgm:chMax/>
          <dgm:chPref val="4"/>
        </dgm:presLayoutVars>
      </dgm:prSet>
      <dgm:spPr/>
      <dgm:t>
        <a:bodyPr/>
        <a:lstStyle/>
        <a:p>
          <a:endParaRPr lang="tr-TR"/>
        </a:p>
      </dgm:t>
    </dgm:pt>
    <dgm:pt modelId="{40B2E17E-79FD-4452-99EA-FCE778264CA3}" type="pres">
      <dgm:prSet presAssocID="{7D1EFC7B-1E5A-405F-9B14-CDA4E07233F6}" presName="childShape" presStyleCnt="0">
        <dgm:presLayoutVars>
          <dgm:chMax val="0"/>
          <dgm:chPref val="0"/>
        </dgm:presLayoutVars>
      </dgm:prSet>
      <dgm:spPr/>
    </dgm:pt>
    <dgm:pt modelId="{69508210-1FD6-4106-BBB1-AED199E01526}" type="pres">
      <dgm:prSet presAssocID="{224BAF1C-172A-47E1-A837-26392E4B6D53}" presName="childComposite" presStyleCnt="0">
        <dgm:presLayoutVars>
          <dgm:chMax val="0"/>
          <dgm:chPref val="0"/>
        </dgm:presLayoutVars>
      </dgm:prSet>
      <dgm:spPr/>
    </dgm:pt>
    <dgm:pt modelId="{6FCBC114-CBC8-4FA9-8C9C-16EEEE491E36}" type="pres">
      <dgm:prSet presAssocID="{224BAF1C-172A-47E1-A837-26392E4B6D53}" presName="Image" presStyleLbl="node1" presStyleIdx="0" presStyleCnt="3" custScaleX="191530" custScaleY="141935" custLinFactNeighborX="-56709" custLinFactNeighborY="-115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8C7EA426-42FC-40EE-A3C3-869DEDCF0B23}" type="pres">
      <dgm:prSet presAssocID="{224BAF1C-172A-47E1-A837-26392E4B6D53}" presName="childText" presStyleLbl="lnNode1" presStyleIdx="0" presStyleCnt="3" custScaleX="110182" custScaleY="145668" custLinFactNeighborX="12205" custLinFactNeighborY="7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35E0CA1-EAD3-48D2-A661-654735E16DC0}" type="pres">
      <dgm:prSet presAssocID="{513DCDCC-293A-4F40-A10C-50218E534832}" presName="childComposite" presStyleCnt="0">
        <dgm:presLayoutVars>
          <dgm:chMax val="0"/>
          <dgm:chPref val="0"/>
        </dgm:presLayoutVars>
      </dgm:prSet>
      <dgm:spPr/>
    </dgm:pt>
    <dgm:pt modelId="{51F9541C-BB2D-4B6F-806E-C0B8C2395490}" type="pres">
      <dgm:prSet presAssocID="{513DCDCC-293A-4F40-A10C-50218E534832}" presName="Image" presStyleLbl="node1" presStyleIdx="1" presStyleCnt="3" custScaleX="190362" custScaleY="153443" custLinFactNeighborX="-56261" custLinFactNeighborY="-529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</dgm:spPr>
    </dgm:pt>
    <dgm:pt modelId="{2021CCE4-BD4B-4074-BDB9-B2E485AFC22B}" type="pres">
      <dgm:prSet presAssocID="{513DCDCC-293A-4F40-A10C-50218E534832}" presName="childText" presStyleLbl="lnNode1" presStyleIdx="1" presStyleCnt="3" custScaleX="110845" custScaleY="145668" custLinFactNeighborX="12868" custLinFactNeighborY="16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9555FEF-D1FF-4C5F-9D7F-2C9342E3D4D7}" type="pres">
      <dgm:prSet presAssocID="{70CD0821-FFBF-4E52-B8FD-1CB4BE35C11B}" presName="childComposite" presStyleCnt="0">
        <dgm:presLayoutVars>
          <dgm:chMax val="0"/>
          <dgm:chPref val="0"/>
        </dgm:presLayoutVars>
      </dgm:prSet>
      <dgm:spPr/>
    </dgm:pt>
    <dgm:pt modelId="{45C019A5-3A4F-4AB9-863F-87D41C30BA91}" type="pres">
      <dgm:prSet presAssocID="{70CD0821-FFBF-4E52-B8FD-1CB4BE35C11B}" presName="Image" presStyleLbl="node1" presStyleIdx="2" presStyleCnt="3" custScaleX="189630" custScaleY="144095" custLinFactNeighborX="-57045" custLinFactNeighborY="1238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</dgm:spPr>
    </dgm:pt>
    <dgm:pt modelId="{57B0661E-576D-40DA-A4DE-D685A2DB2081}" type="pres">
      <dgm:prSet presAssocID="{70CD0821-FFBF-4E52-B8FD-1CB4BE35C11B}" presName="childText" presStyleLbl="lnNode1" presStyleIdx="2" presStyleCnt="3" custScaleX="110658" custScaleY="146597" custLinFactNeighborX="12681" custLinFactNeighborY="-35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835F85F-E358-4CD7-9A62-81A5026C4F1F}" srcId="{7D1EFC7B-1E5A-405F-9B14-CDA4E07233F6}" destId="{70CD0821-FFBF-4E52-B8FD-1CB4BE35C11B}" srcOrd="2" destOrd="0" parTransId="{79C342FA-162D-477F-B301-366CE9E0967F}" sibTransId="{812E8235-28FA-4F90-8DEB-38D4AD003248}"/>
    <dgm:cxn modelId="{8F511A94-DE12-44F0-8B39-C3991D7207B4}" type="presOf" srcId="{9C6C5D84-FC46-4622-888F-8178BB7D3EB0}" destId="{AA4AEA57-2842-4DE8-9809-DD2265C54905}" srcOrd="0" destOrd="0" presId="urn:microsoft.com/office/officeart/2008/layout/PictureAccentList"/>
    <dgm:cxn modelId="{57A4EC0C-A6C6-402B-8195-3B1FB127B30F}" type="presOf" srcId="{513DCDCC-293A-4F40-A10C-50218E534832}" destId="{2021CCE4-BD4B-4074-BDB9-B2E485AFC22B}" srcOrd="0" destOrd="0" presId="urn:microsoft.com/office/officeart/2008/layout/PictureAccentList"/>
    <dgm:cxn modelId="{6A1B21DE-7C84-4DEE-8DDA-ACF002411E32}" srcId="{7D1EFC7B-1E5A-405F-9B14-CDA4E07233F6}" destId="{513DCDCC-293A-4F40-A10C-50218E534832}" srcOrd="1" destOrd="0" parTransId="{EB8458C0-A3B1-4D0B-850E-44CE259787E5}" sibTransId="{A4FA336D-41A4-4322-81CD-D1C7731E976E}"/>
    <dgm:cxn modelId="{F2054B42-442A-4585-816D-FEF89F185D91}" type="presOf" srcId="{70CD0821-FFBF-4E52-B8FD-1CB4BE35C11B}" destId="{57B0661E-576D-40DA-A4DE-D685A2DB2081}" srcOrd="0" destOrd="0" presId="urn:microsoft.com/office/officeart/2008/layout/PictureAccentList"/>
    <dgm:cxn modelId="{ACBA5F4B-47AB-46F2-9BEC-B1AAB50032D6}" srcId="{9C6C5D84-FC46-4622-888F-8178BB7D3EB0}" destId="{7D1EFC7B-1E5A-405F-9B14-CDA4E07233F6}" srcOrd="0" destOrd="0" parTransId="{093F5E9C-B69A-4CE0-8266-14E1CBD8ED66}" sibTransId="{0E7463D6-0B64-4978-99BB-2AB673B15944}"/>
    <dgm:cxn modelId="{52D9B78D-0FD2-4064-B25F-C9F333B4C8CC}" srcId="{7D1EFC7B-1E5A-405F-9B14-CDA4E07233F6}" destId="{224BAF1C-172A-47E1-A837-26392E4B6D53}" srcOrd="0" destOrd="0" parTransId="{D0E520DD-767C-4421-A292-64D091894534}" sibTransId="{E7340204-ED03-412D-9FCC-305FC6D846C4}"/>
    <dgm:cxn modelId="{94F27C9B-511C-45D0-88D6-ADAD70F55D0D}" type="presOf" srcId="{7D1EFC7B-1E5A-405F-9B14-CDA4E07233F6}" destId="{317E20CD-8D30-402D-BAAC-73E8B8DB128C}" srcOrd="0" destOrd="0" presId="urn:microsoft.com/office/officeart/2008/layout/PictureAccentList"/>
    <dgm:cxn modelId="{56DA9B7A-12D5-4F19-BB5B-A8801F0E6A7A}" type="presOf" srcId="{224BAF1C-172A-47E1-A837-26392E4B6D53}" destId="{8C7EA426-42FC-40EE-A3C3-869DEDCF0B23}" srcOrd="0" destOrd="0" presId="urn:microsoft.com/office/officeart/2008/layout/PictureAccentList"/>
    <dgm:cxn modelId="{7ECD27D2-FF02-423B-9EDC-FF22B72D2F81}" type="presParOf" srcId="{AA4AEA57-2842-4DE8-9809-DD2265C54905}" destId="{2EF6EAFD-EA32-4417-91B5-FB71350FB6C6}" srcOrd="0" destOrd="0" presId="urn:microsoft.com/office/officeart/2008/layout/PictureAccentList"/>
    <dgm:cxn modelId="{63C86500-0394-4286-81F8-7E33CC8C4A04}" type="presParOf" srcId="{2EF6EAFD-EA32-4417-91B5-FB71350FB6C6}" destId="{DFB46F98-DC1F-47B3-95F0-C68271DA3B0A}" srcOrd="0" destOrd="0" presId="urn:microsoft.com/office/officeart/2008/layout/PictureAccentList"/>
    <dgm:cxn modelId="{F48B7114-795A-4E92-97B8-1B2628062AB8}" type="presParOf" srcId="{DFB46F98-DC1F-47B3-95F0-C68271DA3B0A}" destId="{317E20CD-8D30-402D-BAAC-73E8B8DB128C}" srcOrd="0" destOrd="0" presId="urn:microsoft.com/office/officeart/2008/layout/PictureAccentList"/>
    <dgm:cxn modelId="{83E538B8-7DD6-40F3-8003-4862FA34F20B}" type="presParOf" srcId="{2EF6EAFD-EA32-4417-91B5-FB71350FB6C6}" destId="{40B2E17E-79FD-4452-99EA-FCE778264CA3}" srcOrd="1" destOrd="0" presId="urn:microsoft.com/office/officeart/2008/layout/PictureAccentList"/>
    <dgm:cxn modelId="{9B152CAC-2D66-499D-86AE-D8C8EAF0167A}" type="presParOf" srcId="{40B2E17E-79FD-4452-99EA-FCE778264CA3}" destId="{69508210-1FD6-4106-BBB1-AED199E01526}" srcOrd="0" destOrd="0" presId="urn:microsoft.com/office/officeart/2008/layout/PictureAccentList"/>
    <dgm:cxn modelId="{F6CD695F-088D-41C3-85F7-F0F0875BC97D}" type="presParOf" srcId="{69508210-1FD6-4106-BBB1-AED199E01526}" destId="{6FCBC114-CBC8-4FA9-8C9C-16EEEE491E36}" srcOrd="0" destOrd="0" presId="urn:microsoft.com/office/officeart/2008/layout/PictureAccentList"/>
    <dgm:cxn modelId="{B709915D-1625-4B83-BB3A-C93BC4C708A3}" type="presParOf" srcId="{69508210-1FD6-4106-BBB1-AED199E01526}" destId="{8C7EA426-42FC-40EE-A3C3-869DEDCF0B23}" srcOrd="1" destOrd="0" presId="urn:microsoft.com/office/officeart/2008/layout/PictureAccentList"/>
    <dgm:cxn modelId="{37676A2D-3785-4028-A4C7-DDB21A490F0F}" type="presParOf" srcId="{40B2E17E-79FD-4452-99EA-FCE778264CA3}" destId="{C35E0CA1-EAD3-48D2-A661-654735E16DC0}" srcOrd="1" destOrd="0" presId="urn:microsoft.com/office/officeart/2008/layout/PictureAccentList"/>
    <dgm:cxn modelId="{1B80A623-31AB-4F3F-B938-32E4AFCC265C}" type="presParOf" srcId="{C35E0CA1-EAD3-48D2-A661-654735E16DC0}" destId="{51F9541C-BB2D-4B6F-806E-C0B8C2395490}" srcOrd="0" destOrd="0" presId="urn:microsoft.com/office/officeart/2008/layout/PictureAccentList"/>
    <dgm:cxn modelId="{DB99B786-5E9F-4CF2-88F6-131CD1CA0BEB}" type="presParOf" srcId="{C35E0CA1-EAD3-48D2-A661-654735E16DC0}" destId="{2021CCE4-BD4B-4074-BDB9-B2E485AFC22B}" srcOrd="1" destOrd="0" presId="urn:microsoft.com/office/officeart/2008/layout/PictureAccentList"/>
    <dgm:cxn modelId="{54ADD1C4-A4EE-40B4-98DF-5C8AC2F43A06}" type="presParOf" srcId="{40B2E17E-79FD-4452-99EA-FCE778264CA3}" destId="{79555FEF-D1FF-4C5F-9D7F-2C9342E3D4D7}" srcOrd="2" destOrd="0" presId="urn:microsoft.com/office/officeart/2008/layout/PictureAccentList"/>
    <dgm:cxn modelId="{5C9F0497-AEE6-4083-BBF5-017D2FF6A90E}" type="presParOf" srcId="{79555FEF-D1FF-4C5F-9D7F-2C9342E3D4D7}" destId="{45C019A5-3A4F-4AB9-863F-87D41C30BA91}" srcOrd="0" destOrd="0" presId="urn:microsoft.com/office/officeart/2008/layout/PictureAccentList"/>
    <dgm:cxn modelId="{B85877A7-4372-44DA-A7E0-ABF0BA54D2E0}" type="presParOf" srcId="{79555FEF-D1FF-4C5F-9D7F-2C9342E3D4D7}" destId="{57B0661E-576D-40DA-A4DE-D685A2DB2081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48F11D5-FE34-4802-87F9-6621B8B9394A}" type="doc">
      <dgm:prSet loTypeId="urn:microsoft.com/office/officeart/2008/layout/PictureAccent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CE89EF27-13E0-4913-8310-8FA0F6EDA6F8}">
      <dgm:prSet phldrT="[Metin]"/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tr-TR" b="1" dirty="0" smtClean="0">
              <a:solidFill>
                <a:srgbClr val="FF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Yağlar:</a:t>
          </a:r>
          <a:endParaRPr lang="tr-TR" b="1" cap="none" spc="0" dirty="0">
            <a:ln w="11430"/>
            <a:solidFill>
              <a:srgbClr val="FFCC0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9F537E1-FA6C-4AC8-8600-E90F8EF1450D}" type="parTrans" cxnId="{79FA5FF0-4F26-47DE-9E15-68596398486F}">
      <dgm:prSet/>
      <dgm:spPr/>
      <dgm:t>
        <a:bodyPr/>
        <a:lstStyle/>
        <a:p>
          <a:endParaRPr lang="tr-TR"/>
        </a:p>
      </dgm:t>
    </dgm:pt>
    <dgm:pt modelId="{8883C146-7156-4009-9EAE-21F31C000518}" type="sibTrans" cxnId="{79FA5FF0-4F26-47DE-9E15-68596398486F}">
      <dgm:prSet/>
      <dgm:spPr/>
      <dgm:t>
        <a:bodyPr/>
        <a:lstStyle/>
        <a:p>
          <a:endParaRPr lang="tr-TR"/>
        </a:p>
      </dgm:t>
    </dgm:pt>
    <dgm:pt modelId="{31C0C069-F9D8-4B6F-BAA4-A120194349C7}">
      <dgm:prSet phldrT="[Metin]" custT="1"/>
      <dgm:spPr>
        <a:solidFill>
          <a:srgbClr val="FF0066"/>
        </a:solidFill>
      </dgm:spPr>
      <dgm:t>
        <a:bodyPr/>
        <a:lstStyle/>
        <a:p>
          <a:pPr algn="just"/>
          <a:r>
            <a:rPr lang="tr-TR" sz="3200" b="1" dirty="0" smtClean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Öncelikli görevi eneriji vermektir.</a:t>
          </a:r>
          <a:endParaRPr lang="tr-TR" sz="3200" dirty="0"/>
        </a:p>
      </dgm:t>
    </dgm:pt>
    <dgm:pt modelId="{3123DFF2-EB07-48A3-AA2A-5C7CD4BCA7E5}" type="parTrans" cxnId="{2F748A45-D3F8-4DA2-9934-99B3A4C987BA}">
      <dgm:prSet/>
      <dgm:spPr/>
      <dgm:t>
        <a:bodyPr/>
        <a:lstStyle/>
        <a:p>
          <a:endParaRPr lang="tr-TR"/>
        </a:p>
      </dgm:t>
    </dgm:pt>
    <dgm:pt modelId="{AAED6957-5848-4C32-8F84-44F64B7BE5EA}" type="sibTrans" cxnId="{2F748A45-D3F8-4DA2-9934-99B3A4C987BA}">
      <dgm:prSet/>
      <dgm:spPr/>
      <dgm:t>
        <a:bodyPr/>
        <a:lstStyle/>
        <a:p>
          <a:endParaRPr lang="tr-TR"/>
        </a:p>
      </dgm:t>
    </dgm:pt>
    <dgm:pt modelId="{6C3472D5-1DFA-45D2-AA26-7116D4751B8D}">
      <dgm:prSet phldrT="[Metin]" custT="1"/>
      <dgm:spPr>
        <a:solidFill>
          <a:srgbClr val="FFCC00"/>
        </a:solidFill>
      </dgm:spPr>
      <dgm:t>
        <a:bodyPr/>
        <a:lstStyle/>
        <a:p>
          <a:pPr algn="just"/>
          <a:r>
            <a:rPr lang="tr-TR" sz="28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Karbonhidratlara göre daha fazla enerji verirler fakat sindirimleri zordur.</a:t>
          </a:r>
          <a:endParaRPr lang="tr-TR" sz="28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BD9A08AA-E36E-4C7B-8CD4-F869A0839123}" type="parTrans" cxnId="{A105A8E3-6CB2-4394-AE96-305EABC4F33B}">
      <dgm:prSet/>
      <dgm:spPr/>
      <dgm:t>
        <a:bodyPr/>
        <a:lstStyle/>
        <a:p>
          <a:endParaRPr lang="tr-TR"/>
        </a:p>
      </dgm:t>
    </dgm:pt>
    <dgm:pt modelId="{64F51C5E-0FA6-4616-A848-74E00969B70A}" type="sibTrans" cxnId="{A105A8E3-6CB2-4394-AE96-305EABC4F33B}">
      <dgm:prSet/>
      <dgm:spPr/>
      <dgm:t>
        <a:bodyPr/>
        <a:lstStyle/>
        <a:p>
          <a:endParaRPr lang="tr-TR"/>
        </a:p>
      </dgm:t>
    </dgm:pt>
    <dgm:pt modelId="{E429AED2-E04D-4397-99F1-B9380345D9B3}">
      <dgm:prSet phldrT="[Metin]" custT="1"/>
      <dgm:spPr>
        <a:solidFill>
          <a:srgbClr val="00B0F0"/>
        </a:solidFill>
      </dgm:spPr>
      <dgm:t>
        <a:bodyPr/>
        <a:lstStyle/>
        <a:p>
          <a:pPr algn="just"/>
          <a:r>
            <a:rPr lang="tr-TR" sz="3200" b="1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Yağların fazlası vücutta depolanır.</a:t>
          </a:r>
          <a:endParaRPr lang="tr-TR" sz="3200" dirty="0">
            <a:solidFill>
              <a:schemeClr val="bg1">
                <a:lumMod val="95000"/>
              </a:schemeClr>
            </a:solidFill>
          </a:endParaRPr>
        </a:p>
      </dgm:t>
    </dgm:pt>
    <dgm:pt modelId="{01C1C175-AAF8-424C-9A98-D0A8C76D03FE}" type="parTrans" cxnId="{847A49D0-7D6D-45C7-AFE6-348E56056A4F}">
      <dgm:prSet/>
      <dgm:spPr/>
      <dgm:t>
        <a:bodyPr/>
        <a:lstStyle/>
        <a:p>
          <a:endParaRPr lang="tr-TR"/>
        </a:p>
      </dgm:t>
    </dgm:pt>
    <dgm:pt modelId="{B562A851-D7D5-4988-828E-B7EF5BBF4075}" type="sibTrans" cxnId="{847A49D0-7D6D-45C7-AFE6-348E56056A4F}">
      <dgm:prSet/>
      <dgm:spPr/>
      <dgm:t>
        <a:bodyPr/>
        <a:lstStyle/>
        <a:p>
          <a:endParaRPr lang="tr-TR"/>
        </a:p>
      </dgm:t>
    </dgm:pt>
    <dgm:pt modelId="{F9E597EA-7354-4183-9740-54DA28BC9950}">
      <dgm:prSet phldrT="[Metin]" custT="1"/>
      <dgm:spPr>
        <a:solidFill>
          <a:srgbClr val="00FF00"/>
        </a:solidFill>
      </dgm:spPr>
      <dgm:t>
        <a:bodyPr/>
        <a:lstStyle/>
        <a:p>
          <a:pPr algn="just"/>
          <a:r>
            <a:rPr lang="tr-TR" sz="3200" b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Karbonhidratların yetersizliğinde </a:t>
          </a:r>
          <a:r>
            <a:rPr lang="tr-TR" sz="3200" b="1" u="sng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enerji</a:t>
          </a:r>
          <a:r>
            <a:rPr lang="tr-TR" sz="3200" b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verici olarak kullanılırlar.</a:t>
          </a:r>
          <a:endParaRPr lang="tr-TR" sz="3200" dirty="0"/>
        </a:p>
      </dgm:t>
    </dgm:pt>
    <dgm:pt modelId="{DBE79DD4-66AB-49C6-956A-D204463B390F}" type="parTrans" cxnId="{5710D55C-41FD-4092-B7F2-DA0BF13C0EB2}">
      <dgm:prSet/>
      <dgm:spPr/>
      <dgm:t>
        <a:bodyPr/>
        <a:lstStyle/>
        <a:p>
          <a:endParaRPr lang="tr-TR"/>
        </a:p>
      </dgm:t>
    </dgm:pt>
    <dgm:pt modelId="{B3C21807-4EAD-45D6-A8EE-36E7FA4D0BFE}" type="sibTrans" cxnId="{5710D55C-41FD-4092-B7F2-DA0BF13C0EB2}">
      <dgm:prSet/>
      <dgm:spPr/>
      <dgm:t>
        <a:bodyPr/>
        <a:lstStyle/>
        <a:p>
          <a:endParaRPr lang="tr-TR"/>
        </a:p>
      </dgm:t>
    </dgm:pt>
    <dgm:pt modelId="{B6FE8F75-8309-496C-8D6F-CBBB6A5DD01F}" type="pres">
      <dgm:prSet presAssocID="{948F11D5-FE34-4802-87F9-6621B8B9394A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01ED6BB0-70E1-4263-AD01-3B67E043FD50}" type="pres">
      <dgm:prSet presAssocID="{CE89EF27-13E0-4913-8310-8FA0F6EDA6F8}" presName="root" presStyleCnt="0">
        <dgm:presLayoutVars>
          <dgm:chMax/>
          <dgm:chPref val="4"/>
        </dgm:presLayoutVars>
      </dgm:prSet>
      <dgm:spPr/>
    </dgm:pt>
    <dgm:pt modelId="{924BBDDB-5779-436F-A1BD-67EC8AEC0523}" type="pres">
      <dgm:prSet presAssocID="{CE89EF27-13E0-4913-8310-8FA0F6EDA6F8}" presName="rootComposite" presStyleCnt="0">
        <dgm:presLayoutVars/>
      </dgm:prSet>
      <dgm:spPr/>
    </dgm:pt>
    <dgm:pt modelId="{7B8C1FE6-3E82-4838-9544-E8F1ECA41891}" type="pres">
      <dgm:prSet presAssocID="{CE89EF27-13E0-4913-8310-8FA0F6EDA6F8}" presName="rootText" presStyleLbl="node0" presStyleIdx="0" presStyleCnt="1" custScaleX="134096" custScaleY="80555">
        <dgm:presLayoutVars>
          <dgm:chMax/>
          <dgm:chPref val="4"/>
        </dgm:presLayoutVars>
      </dgm:prSet>
      <dgm:spPr/>
      <dgm:t>
        <a:bodyPr/>
        <a:lstStyle/>
        <a:p>
          <a:endParaRPr lang="tr-TR"/>
        </a:p>
      </dgm:t>
    </dgm:pt>
    <dgm:pt modelId="{070FD2BF-F55E-4ECE-BF0F-CFDCEEC0773C}" type="pres">
      <dgm:prSet presAssocID="{CE89EF27-13E0-4913-8310-8FA0F6EDA6F8}" presName="childShape" presStyleCnt="0">
        <dgm:presLayoutVars>
          <dgm:chMax val="0"/>
          <dgm:chPref val="0"/>
        </dgm:presLayoutVars>
      </dgm:prSet>
      <dgm:spPr/>
    </dgm:pt>
    <dgm:pt modelId="{09ECFA64-F442-4E49-80EA-BBB3E0B0DFF3}" type="pres">
      <dgm:prSet presAssocID="{31C0C069-F9D8-4B6F-BAA4-A120194349C7}" presName="childComposite" presStyleCnt="0">
        <dgm:presLayoutVars>
          <dgm:chMax val="0"/>
          <dgm:chPref val="0"/>
        </dgm:presLayoutVars>
      </dgm:prSet>
      <dgm:spPr/>
    </dgm:pt>
    <dgm:pt modelId="{A233F881-72AC-4404-94F0-84B57CF6FF58}" type="pres">
      <dgm:prSet presAssocID="{31C0C069-F9D8-4B6F-BAA4-A120194349C7}" presName="Image" presStyleLbl="node1" presStyleIdx="0" presStyleCnt="4" custScaleX="131664" custLinFactNeighborX="-47076" custLinFactNeighborY="236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  <dgm:t>
        <a:bodyPr/>
        <a:lstStyle/>
        <a:p>
          <a:endParaRPr lang="tr-TR"/>
        </a:p>
      </dgm:t>
    </dgm:pt>
    <dgm:pt modelId="{10801D6B-DCFF-4C75-8F9D-C1E7AC39F167}" type="pres">
      <dgm:prSet presAssocID="{31C0C069-F9D8-4B6F-BAA4-A120194349C7}" presName="childText" presStyleLbl="lnNode1" presStyleIdx="0" presStyleCnt="4" custScaleX="134094" custLinFactNeighborX="11432" custLinFactNeighborY="23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33547DF-E8BE-44D8-95CC-BBDFA0122F08}" type="pres">
      <dgm:prSet presAssocID="{6C3472D5-1DFA-45D2-AA26-7116D4751B8D}" presName="childComposite" presStyleCnt="0">
        <dgm:presLayoutVars>
          <dgm:chMax val="0"/>
          <dgm:chPref val="0"/>
        </dgm:presLayoutVars>
      </dgm:prSet>
      <dgm:spPr/>
    </dgm:pt>
    <dgm:pt modelId="{140085DB-4A3A-4B36-B184-0E0F3A509D46}" type="pres">
      <dgm:prSet presAssocID="{6C3472D5-1DFA-45D2-AA26-7116D4751B8D}" presName="Image" presStyleLbl="node1" presStyleIdx="1" presStyleCnt="4" custScaleX="131664" custLinFactNeighborX="-47076" custLinFactNeighborY="2361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9000" b="-49000"/>
          </a:stretch>
        </a:blipFill>
      </dgm:spPr>
      <dgm:t>
        <a:bodyPr/>
        <a:lstStyle/>
        <a:p>
          <a:endParaRPr lang="tr-TR"/>
        </a:p>
      </dgm:t>
    </dgm:pt>
    <dgm:pt modelId="{DEDA1E0C-7109-4820-9986-D4AAB06F2451}" type="pres">
      <dgm:prSet presAssocID="{6C3472D5-1DFA-45D2-AA26-7116D4751B8D}" presName="childText" presStyleLbl="lnNode1" presStyleIdx="1" presStyleCnt="4" custScaleX="134094" custLinFactNeighborX="11432" custLinFactNeighborY="23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F5DE999-495A-4FFF-ADB5-E170F8AF2523}" type="pres">
      <dgm:prSet presAssocID="{F9E597EA-7354-4183-9740-54DA28BC9950}" presName="childComposite" presStyleCnt="0">
        <dgm:presLayoutVars>
          <dgm:chMax val="0"/>
          <dgm:chPref val="0"/>
        </dgm:presLayoutVars>
      </dgm:prSet>
      <dgm:spPr/>
    </dgm:pt>
    <dgm:pt modelId="{0F1E72E6-FFFC-47B5-BB7A-1AD59BA60F25}" type="pres">
      <dgm:prSet presAssocID="{F9E597EA-7354-4183-9740-54DA28BC9950}" presName="Image" presStyleLbl="node1" presStyleIdx="2" presStyleCnt="4" custScaleX="131664" custLinFactNeighborX="-47076" custLinFactNeighborY="2361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8000" b="-18000"/>
          </a:stretch>
        </a:blipFill>
      </dgm:spPr>
      <dgm:t>
        <a:bodyPr/>
        <a:lstStyle/>
        <a:p>
          <a:endParaRPr lang="tr-TR"/>
        </a:p>
      </dgm:t>
    </dgm:pt>
    <dgm:pt modelId="{59AAE976-8007-4B77-A1F9-2B2816C97D68}" type="pres">
      <dgm:prSet presAssocID="{F9E597EA-7354-4183-9740-54DA28BC9950}" presName="childText" presStyleLbl="lnNode1" presStyleIdx="2" presStyleCnt="4" custScaleX="134094" custLinFactNeighborX="11432" custLinFactNeighborY="23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43D8A5C-CA49-45BA-8C70-1DB2E155D5FE}" type="pres">
      <dgm:prSet presAssocID="{E429AED2-E04D-4397-99F1-B9380345D9B3}" presName="childComposite" presStyleCnt="0">
        <dgm:presLayoutVars>
          <dgm:chMax val="0"/>
          <dgm:chPref val="0"/>
        </dgm:presLayoutVars>
      </dgm:prSet>
      <dgm:spPr/>
    </dgm:pt>
    <dgm:pt modelId="{E74E1871-F945-4142-87C5-65FCD4AC0423}" type="pres">
      <dgm:prSet presAssocID="{E429AED2-E04D-4397-99F1-B9380345D9B3}" presName="Image" presStyleLbl="node1" presStyleIdx="3" presStyleCnt="4" custScaleX="131664" custLinFactNeighborX="-47076" custLinFactNeighborY="2361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</dgm:spPr>
      <dgm:t>
        <a:bodyPr/>
        <a:lstStyle/>
        <a:p>
          <a:endParaRPr lang="tr-TR"/>
        </a:p>
      </dgm:t>
    </dgm:pt>
    <dgm:pt modelId="{428575F1-D78B-4BF9-9FC4-D3399979165A}" type="pres">
      <dgm:prSet presAssocID="{E429AED2-E04D-4397-99F1-B9380345D9B3}" presName="childText" presStyleLbl="lnNode1" presStyleIdx="3" presStyleCnt="4" custScaleX="134094" custLinFactNeighborX="11432" custLinFactNeighborY="23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E628FD4-C1EF-4283-A77F-97CC6446CEDA}" type="presOf" srcId="{E429AED2-E04D-4397-99F1-B9380345D9B3}" destId="{428575F1-D78B-4BF9-9FC4-D3399979165A}" srcOrd="0" destOrd="0" presId="urn:microsoft.com/office/officeart/2008/layout/PictureAccentList"/>
    <dgm:cxn modelId="{4C283300-6F11-45AF-A5AE-9C5199A50CE8}" type="presOf" srcId="{31C0C069-F9D8-4B6F-BAA4-A120194349C7}" destId="{10801D6B-DCFF-4C75-8F9D-C1E7AC39F167}" srcOrd="0" destOrd="0" presId="urn:microsoft.com/office/officeart/2008/layout/PictureAccentList"/>
    <dgm:cxn modelId="{E04AB008-1E9F-42DF-8736-10237454D0EE}" type="presOf" srcId="{6C3472D5-1DFA-45D2-AA26-7116D4751B8D}" destId="{DEDA1E0C-7109-4820-9986-D4AAB06F2451}" srcOrd="0" destOrd="0" presId="urn:microsoft.com/office/officeart/2008/layout/PictureAccentList"/>
    <dgm:cxn modelId="{2F748A45-D3F8-4DA2-9934-99B3A4C987BA}" srcId="{CE89EF27-13E0-4913-8310-8FA0F6EDA6F8}" destId="{31C0C069-F9D8-4B6F-BAA4-A120194349C7}" srcOrd="0" destOrd="0" parTransId="{3123DFF2-EB07-48A3-AA2A-5C7CD4BCA7E5}" sibTransId="{AAED6957-5848-4C32-8F84-44F64B7BE5EA}"/>
    <dgm:cxn modelId="{847A49D0-7D6D-45C7-AFE6-348E56056A4F}" srcId="{CE89EF27-13E0-4913-8310-8FA0F6EDA6F8}" destId="{E429AED2-E04D-4397-99F1-B9380345D9B3}" srcOrd="3" destOrd="0" parTransId="{01C1C175-AAF8-424C-9A98-D0A8C76D03FE}" sibTransId="{B562A851-D7D5-4988-828E-B7EF5BBF4075}"/>
    <dgm:cxn modelId="{1A417D7F-9FB1-491C-8EF6-9ECAAA2BF395}" type="presOf" srcId="{948F11D5-FE34-4802-87F9-6621B8B9394A}" destId="{B6FE8F75-8309-496C-8D6F-CBBB6A5DD01F}" srcOrd="0" destOrd="0" presId="urn:microsoft.com/office/officeart/2008/layout/PictureAccentList"/>
    <dgm:cxn modelId="{5710D55C-41FD-4092-B7F2-DA0BF13C0EB2}" srcId="{CE89EF27-13E0-4913-8310-8FA0F6EDA6F8}" destId="{F9E597EA-7354-4183-9740-54DA28BC9950}" srcOrd="2" destOrd="0" parTransId="{DBE79DD4-66AB-49C6-956A-D204463B390F}" sibTransId="{B3C21807-4EAD-45D6-A8EE-36E7FA4D0BFE}"/>
    <dgm:cxn modelId="{A32E5A05-4875-46F6-A8EC-97CD9EF5BBD6}" type="presOf" srcId="{F9E597EA-7354-4183-9740-54DA28BC9950}" destId="{59AAE976-8007-4B77-A1F9-2B2816C97D68}" srcOrd="0" destOrd="0" presId="urn:microsoft.com/office/officeart/2008/layout/PictureAccentList"/>
    <dgm:cxn modelId="{79FA5FF0-4F26-47DE-9E15-68596398486F}" srcId="{948F11D5-FE34-4802-87F9-6621B8B9394A}" destId="{CE89EF27-13E0-4913-8310-8FA0F6EDA6F8}" srcOrd="0" destOrd="0" parTransId="{F9F537E1-FA6C-4AC8-8600-E90F8EF1450D}" sibTransId="{8883C146-7156-4009-9EAE-21F31C000518}"/>
    <dgm:cxn modelId="{C7B99649-FCEE-4236-B760-9ACBB0ABDEB4}" type="presOf" srcId="{CE89EF27-13E0-4913-8310-8FA0F6EDA6F8}" destId="{7B8C1FE6-3E82-4838-9544-E8F1ECA41891}" srcOrd="0" destOrd="0" presId="urn:microsoft.com/office/officeart/2008/layout/PictureAccentList"/>
    <dgm:cxn modelId="{A105A8E3-6CB2-4394-AE96-305EABC4F33B}" srcId="{CE89EF27-13E0-4913-8310-8FA0F6EDA6F8}" destId="{6C3472D5-1DFA-45D2-AA26-7116D4751B8D}" srcOrd="1" destOrd="0" parTransId="{BD9A08AA-E36E-4C7B-8CD4-F869A0839123}" sibTransId="{64F51C5E-0FA6-4616-A848-74E00969B70A}"/>
    <dgm:cxn modelId="{5F75F327-53B5-4104-A22F-692321091B16}" type="presParOf" srcId="{B6FE8F75-8309-496C-8D6F-CBBB6A5DD01F}" destId="{01ED6BB0-70E1-4263-AD01-3B67E043FD50}" srcOrd="0" destOrd="0" presId="urn:microsoft.com/office/officeart/2008/layout/PictureAccentList"/>
    <dgm:cxn modelId="{13622935-FDBC-4738-A4E1-13AFBBA99852}" type="presParOf" srcId="{01ED6BB0-70E1-4263-AD01-3B67E043FD50}" destId="{924BBDDB-5779-436F-A1BD-67EC8AEC0523}" srcOrd="0" destOrd="0" presId="urn:microsoft.com/office/officeart/2008/layout/PictureAccentList"/>
    <dgm:cxn modelId="{2B2F77A0-2B40-4899-B20E-A50998046CEF}" type="presParOf" srcId="{924BBDDB-5779-436F-A1BD-67EC8AEC0523}" destId="{7B8C1FE6-3E82-4838-9544-E8F1ECA41891}" srcOrd="0" destOrd="0" presId="urn:microsoft.com/office/officeart/2008/layout/PictureAccentList"/>
    <dgm:cxn modelId="{54E216BB-5875-4413-82C0-D5C32C6461E8}" type="presParOf" srcId="{01ED6BB0-70E1-4263-AD01-3B67E043FD50}" destId="{070FD2BF-F55E-4ECE-BF0F-CFDCEEC0773C}" srcOrd="1" destOrd="0" presId="urn:microsoft.com/office/officeart/2008/layout/PictureAccentList"/>
    <dgm:cxn modelId="{65FFB4E1-25AE-417C-90B1-6F81CF3D2489}" type="presParOf" srcId="{070FD2BF-F55E-4ECE-BF0F-CFDCEEC0773C}" destId="{09ECFA64-F442-4E49-80EA-BBB3E0B0DFF3}" srcOrd="0" destOrd="0" presId="urn:microsoft.com/office/officeart/2008/layout/PictureAccentList"/>
    <dgm:cxn modelId="{7FD33044-BD40-4025-9A41-9AB53E8970D3}" type="presParOf" srcId="{09ECFA64-F442-4E49-80EA-BBB3E0B0DFF3}" destId="{A233F881-72AC-4404-94F0-84B57CF6FF58}" srcOrd="0" destOrd="0" presId="urn:microsoft.com/office/officeart/2008/layout/PictureAccentList"/>
    <dgm:cxn modelId="{6A4AD485-98AD-4E5E-B858-093DAED3B5FF}" type="presParOf" srcId="{09ECFA64-F442-4E49-80EA-BBB3E0B0DFF3}" destId="{10801D6B-DCFF-4C75-8F9D-C1E7AC39F167}" srcOrd="1" destOrd="0" presId="urn:microsoft.com/office/officeart/2008/layout/PictureAccentList"/>
    <dgm:cxn modelId="{4AD59D28-7418-458B-924F-EDEF3E72F467}" type="presParOf" srcId="{070FD2BF-F55E-4ECE-BF0F-CFDCEEC0773C}" destId="{633547DF-E8BE-44D8-95CC-BBDFA0122F08}" srcOrd="1" destOrd="0" presId="urn:microsoft.com/office/officeart/2008/layout/PictureAccentList"/>
    <dgm:cxn modelId="{36BB9BFA-F8F1-40DD-A5CC-C636693702F4}" type="presParOf" srcId="{633547DF-E8BE-44D8-95CC-BBDFA0122F08}" destId="{140085DB-4A3A-4B36-B184-0E0F3A509D46}" srcOrd="0" destOrd="0" presId="urn:microsoft.com/office/officeart/2008/layout/PictureAccentList"/>
    <dgm:cxn modelId="{AC6079CE-EBE2-48E6-8D04-AFBBDC9A1B67}" type="presParOf" srcId="{633547DF-E8BE-44D8-95CC-BBDFA0122F08}" destId="{DEDA1E0C-7109-4820-9986-D4AAB06F2451}" srcOrd="1" destOrd="0" presId="urn:microsoft.com/office/officeart/2008/layout/PictureAccentList"/>
    <dgm:cxn modelId="{E4A6A13D-0D5F-48E0-BECD-231F871FFE02}" type="presParOf" srcId="{070FD2BF-F55E-4ECE-BF0F-CFDCEEC0773C}" destId="{CF5DE999-495A-4FFF-ADB5-E170F8AF2523}" srcOrd="2" destOrd="0" presId="urn:microsoft.com/office/officeart/2008/layout/PictureAccentList"/>
    <dgm:cxn modelId="{D036F59A-3942-4134-B97C-74A823635D5B}" type="presParOf" srcId="{CF5DE999-495A-4FFF-ADB5-E170F8AF2523}" destId="{0F1E72E6-FFFC-47B5-BB7A-1AD59BA60F25}" srcOrd="0" destOrd="0" presId="urn:microsoft.com/office/officeart/2008/layout/PictureAccentList"/>
    <dgm:cxn modelId="{A45CB8C9-56FB-4199-B428-8AF8AEE3E85E}" type="presParOf" srcId="{CF5DE999-495A-4FFF-ADB5-E170F8AF2523}" destId="{59AAE976-8007-4B77-A1F9-2B2816C97D68}" srcOrd="1" destOrd="0" presId="urn:microsoft.com/office/officeart/2008/layout/PictureAccentList"/>
    <dgm:cxn modelId="{09BFADA3-28B2-4BE3-A093-C9B2D93E5AE4}" type="presParOf" srcId="{070FD2BF-F55E-4ECE-BF0F-CFDCEEC0773C}" destId="{943D8A5C-CA49-45BA-8C70-1DB2E155D5FE}" srcOrd="3" destOrd="0" presId="urn:microsoft.com/office/officeart/2008/layout/PictureAccentList"/>
    <dgm:cxn modelId="{D2A4FC21-619A-4DF5-ADD0-5B5CF25E3F19}" type="presParOf" srcId="{943D8A5C-CA49-45BA-8C70-1DB2E155D5FE}" destId="{E74E1871-F945-4142-87C5-65FCD4AC0423}" srcOrd="0" destOrd="0" presId="urn:microsoft.com/office/officeart/2008/layout/PictureAccentList"/>
    <dgm:cxn modelId="{46219FBE-90BD-4883-8BE7-691C87B63DB7}" type="presParOf" srcId="{943D8A5C-CA49-45BA-8C70-1DB2E155D5FE}" destId="{428575F1-D78B-4BF9-9FC4-D3399979165A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C5A81A-6346-4706-AFA1-81D4F8C231D3}">
      <dsp:nvSpPr>
        <dsp:cNvPr id="0" name=""/>
        <dsp:cNvSpPr/>
      </dsp:nvSpPr>
      <dsp:spPr>
        <a:xfrm>
          <a:off x="0" y="111398"/>
          <a:ext cx="8856984" cy="1330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just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-Vücudumuzdaki yaşamsal faaliyetlerin devam edebilmesi için beslenmeye ihtiyaç duyarız.</a:t>
          </a:r>
        </a:p>
      </dsp:txBody>
      <dsp:txXfrm>
        <a:off x="64968" y="176366"/>
        <a:ext cx="8727048" cy="1200939"/>
      </dsp:txXfrm>
    </dsp:sp>
    <dsp:sp modelId="{E2FBBA0E-62B5-457A-9BA9-3DFED5FF5D56}">
      <dsp:nvSpPr>
        <dsp:cNvPr id="0" name=""/>
        <dsp:cNvSpPr/>
      </dsp:nvSpPr>
      <dsp:spPr>
        <a:xfrm>
          <a:off x="0" y="2001812"/>
          <a:ext cx="8856984" cy="1330875"/>
        </a:xfrm>
        <a:prstGeom prst="roundRect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just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-Vücudun ihtiyaç duyduğu maddelere </a:t>
          </a:r>
          <a:r>
            <a:rPr lang="tr-TR" sz="3000" b="1" u="sng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besin</a:t>
          </a:r>
          <a:r>
            <a:rPr lang="tr-TR" sz="30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denir.</a:t>
          </a:r>
        </a:p>
      </dsp:txBody>
      <dsp:txXfrm>
        <a:off x="64968" y="2066780"/>
        <a:ext cx="8727048" cy="120093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C5A81A-6346-4706-AFA1-81D4F8C231D3}">
      <dsp:nvSpPr>
        <dsp:cNvPr id="0" name=""/>
        <dsp:cNvSpPr/>
      </dsp:nvSpPr>
      <dsp:spPr>
        <a:xfrm>
          <a:off x="0" y="25591"/>
          <a:ext cx="5760640" cy="3144960"/>
        </a:xfrm>
        <a:prstGeom prst="roundRect">
          <a:avLst/>
        </a:prstGeom>
        <a:solidFill>
          <a:srgbClr val="FFCC0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just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1" kern="12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-Vücudun büyümesi, gelişmesi, sağlıklı olabilmesi için bu besin maddelerinin dışarıdan alınması gerekir.</a:t>
          </a:r>
        </a:p>
      </dsp:txBody>
      <dsp:txXfrm>
        <a:off x="153524" y="179115"/>
        <a:ext cx="5453592" cy="2837912"/>
      </dsp:txXfrm>
    </dsp:sp>
    <dsp:sp modelId="{E2FBBA0E-62B5-457A-9BA9-3DFED5FF5D56}">
      <dsp:nvSpPr>
        <dsp:cNvPr id="0" name=""/>
        <dsp:cNvSpPr/>
      </dsp:nvSpPr>
      <dsp:spPr>
        <a:xfrm>
          <a:off x="0" y="3262712"/>
          <a:ext cx="5760640" cy="31449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just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-Besinlerin dışarıdan alınıp vücutta kullanılması </a:t>
          </a:r>
          <a:r>
            <a:rPr lang="tr-TR" sz="3200" b="1" u="sng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beslenme</a:t>
          </a:r>
          <a:r>
            <a:rPr lang="tr-TR" sz="32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olarak adlandırılır.</a:t>
          </a:r>
        </a:p>
      </dsp:txBody>
      <dsp:txXfrm>
        <a:off x="153524" y="3416236"/>
        <a:ext cx="5453592" cy="2837912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C5A81A-6346-4706-AFA1-81D4F8C231D3}">
      <dsp:nvSpPr>
        <dsp:cNvPr id="0" name=""/>
        <dsp:cNvSpPr/>
      </dsp:nvSpPr>
      <dsp:spPr>
        <a:xfrm>
          <a:off x="0" y="0"/>
          <a:ext cx="5832649" cy="2479115"/>
        </a:xfrm>
        <a:prstGeom prst="roundRect">
          <a:avLst/>
        </a:prstGeom>
        <a:solidFill>
          <a:srgbClr val="00FF0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b="1" kern="1200" dirty="0" smtClean="0">
              <a:solidFill>
                <a:srgbClr val="C4089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-Nasıl ki bir elektrikli aletin çalışabilmesi için enerjiye ihtiyacı varsa vücudumuzunda çalışmasını sürdürebilmesi için enerjiye ihtiyacı vardır.</a:t>
          </a:r>
        </a:p>
      </dsp:txBody>
      <dsp:txXfrm>
        <a:off x="121020" y="121020"/>
        <a:ext cx="5590609" cy="2237075"/>
      </dsp:txXfrm>
    </dsp:sp>
    <dsp:sp modelId="{E2FBBA0E-62B5-457A-9BA9-3DFED5FF5D56}">
      <dsp:nvSpPr>
        <dsp:cNvPr id="0" name=""/>
        <dsp:cNvSpPr/>
      </dsp:nvSpPr>
      <dsp:spPr>
        <a:xfrm>
          <a:off x="0" y="2698321"/>
          <a:ext cx="5832649" cy="12704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-Bu enerji yediğimiz besinlerden sağlanır.</a:t>
          </a:r>
        </a:p>
      </dsp:txBody>
      <dsp:txXfrm>
        <a:off x="62021" y="2760342"/>
        <a:ext cx="5708607" cy="1146456"/>
      </dsp:txXfrm>
    </dsp:sp>
    <dsp:sp modelId="{9DD928FB-3AFD-4843-A92D-EDB049146B43}">
      <dsp:nvSpPr>
        <dsp:cNvPr id="0" name=""/>
        <dsp:cNvSpPr/>
      </dsp:nvSpPr>
      <dsp:spPr>
        <a:xfrm>
          <a:off x="0" y="4150260"/>
          <a:ext cx="5832649" cy="2458661"/>
        </a:xfrm>
        <a:prstGeom prst="roundRect">
          <a:avLst/>
        </a:prstGeom>
        <a:solidFill>
          <a:srgbClr val="C4089C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-Canlılar büyüme, gelişme, hareket etme ve diğer yaşamsal faaliyetlerini devam ettirebilmek için besinlere ihtiyaç duyar.</a:t>
          </a:r>
          <a:endParaRPr lang="tr-TR" sz="28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>
        <a:off x="120022" y="4270282"/>
        <a:ext cx="5592605" cy="2218617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1A0529-C434-444A-B645-7185A910846E}">
      <dsp:nvSpPr>
        <dsp:cNvPr id="0" name=""/>
        <dsp:cNvSpPr/>
      </dsp:nvSpPr>
      <dsp:spPr>
        <a:xfrm>
          <a:off x="323529" y="2523"/>
          <a:ext cx="8496941" cy="9130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66040" rIns="99060" bIns="66040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2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Besin İçerikleri ve Görevleri</a:t>
          </a:r>
          <a:endParaRPr lang="tr-TR" sz="5200" kern="1200" dirty="0"/>
        </a:p>
      </dsp:txBody>
      <dsp:txXfrm>
        <a:off x="350272" y="29266"/>
        <a:ext cx="8443455" cy="859574"/>
      </dsp:txXfrm>
    </dsp:sp>
    <dsp:sp modelId="{5C0ACB13-5997-4DC7-BFDE-84D1FAD5497F}">
      <dsp:nvSpPr>
        <dsp:cNvPr id="0" name=""/>
        <dsp:cNvSpPr/>
      </dsp:nvSpPr>
      <dsp:spPr>
        <a:xfrm>
          <a:off x="1173223" y="915584"/>
          <a:ext cx="849694" cy="6847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4795"/>
              </a:lnTo>
              <a:lnTo>
                <a:pt x="849694" y="68479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DD7C96-6A78-419A-B3C5-A1A9248274C0}">
      <dsp:nvSpPr>
        <dsp:cNvPr id="0" name=""/>
        <dsp:cNvSpPr/>
      </dsp:nvSpPr>
      <dsp:spPr>
        <a:xfrm>
          <a:off x="2022917" y="1143849"/>
          <a:ext cx="3765154" cy="913060"/>
        </a:xfrm>
        <a:prstGeom prst="roundRect">
          <a:avLst>
            <a:gd name="adj" fmla="val 10000"/>
          </a:avLst>
        </a:prstGeom>
        <a:solidFill>
          <a:schemeClr val="accent6">
            <a:lumMod val="75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105" tIns="52070" rIns="78105" bIns="52070" numCol="1" spcCol="1270" anchor="ctr" anchorCtr="0">
          <a:noAutofit/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100" b="1" kern="1200" cap="none" spc="0" dirty="0" smtClean="0">
              <a:ln w="11430"/>
              <a:solidFill>
                <a:srgbClr val="00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Karbonhidratlar</a:t>
          </a:r>
          <a:endParaRPr lang="tr-TR" sz="4100" b="1" kern="1200" cap="none" spc="0" dirty="0">
            <a:ln w="11430"/>
            <a:solidFill>
              <a:srgbClr val="0099FF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sp:txBody>
      <dsp:txXfrm>
        <a:off x="2049660" y="1170592"/>
        <a:ext cx="3711668" cy="859574"/>
      </dsp:txXfrm>
    </dsp:sp>
    <dsp:sp modelId="{D8024176-8776-4C6A-8B5E-00EB3441A518}">
      <dsp:nvSpPr>
        <dsp:cNvPr id="0" name=""/>
        <dsp:cNvSpPr/>
      </dsp:nvSpPr>
      <dsp:spPr>
        <a:xfrm>
          <a:off x="1173223" y="915584"/>
          <a:ext cx="849694" cy="18261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6121"/>
              </a:lnTo>
              <a:lnTo>
                <a:pt x="849694" y="182612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65ED1C-4D41-4C32-80CE-D4909C423D08}">
      <dsp:nvSpPr>
        <dsp:cNvPr id="0" name=""/>
        <dsp:cNvSpPr/>
      </dsp:nvSpPr>
      <dsp:spPr>
        <a:xfrm>
          <a:off x="2022917" y="2285174"/>
          <a:ext cx="3765154" cy="913060"/>
        </a:xfrm>
        <a:prstGeom prst="roundRect">
          <a:avLst>
            <a:gd name="adj" fmla="val 10000"/>
          </a:avLst>
        </a:prstGeom>
        <a:solidFill>
          <a:srgbClr val="FF0000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105" tIns="52070" rIns="78105" bIns="52070" numCol="1" spcCol="1270" anchor="ctr" anchorCtr="0">
          <a:noAutofit/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100" b="1" kern="1200" cap="none" spc="0" dirty="0" smtClean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Proteinler</a:t>
          </a:r>
          <a:endParaRPr lang="tr-TR" sz="4100" b="1" kern="1200" cap="none" spc="0" dirty="0">
            <a:ln w="11430"/>
            <a:solidFill>
              <a:schemeClr val="bg1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sp:txBody>
      <dsp:txXfrm>
        <a:off x="2049660" y="2311917"/>
        <a:ext cx="3711668" cy="859574"/>
      </dsp:txXfrm>
    </dsp:sp>
    <dsp:sp modelId="{8B3E537A-84B9-401A-965E-D35C74FD07E0}">
      <dsp:nvSpPr>
        <dsp:cNvPr id="0" name=""/>
        <dsp:cNvSpPr/>
      </dsp:nvSpPr>
      <dsp:spPr>
        <a:xfrm>
          <a:off x="1173223" y="915584"/>
          <a:ext cx="849694" cy="29674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67446"/>
              </a:lnTo>
              <a:lnTo>
                <a:pt x="849694" y="29674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187184-234E-430B-B0FB-F91EA5EA43DD}">
      <dsp:nvSpPr>
        <dsp:cNvPr id="0" name=""/>
        <dsp:cNvSpPr/>
      </dsp:nvSpPr>
      <dsp:spPr>
        <a:xfrm>
          <a:off x="2022917" y="3426500"/>
          <a:ext cx="3765154" cy="913060"/>
        </a:xfrm>
        <a:prstGeom prst="roundRect">
          <a:avLst>
            <a:gd name="adj" fmla="val 10000"/>
          </a:avLst>
        </a:prstGeom>
        <a:solidFill>
          <a:srgbClr val="FFCC00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105" tIns="52070" rIns="78105" bIns="52070" numCol="1" spcCol="1270" anchor="ctr" anchorCtr="0">
          <a:noAutofit/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100" b="1" kern="1200" cap="none" spc="0" dirty="0" smtClean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Yağlar</a:t>
          </a:r>
          <a:endParaRPr lang="tr-TR" sz="4100" b="1" kern="1200" cap="none" spc="0" dirty="0">
            <a:ln w="11430"/>
            <a:solidFill>
              <a:schemeClr val="tx1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sp:txBody>
      <dsp:txXfrm>
        <a:off x="2049660" y="3453243"/>
        <a:ext cx="3711668" cy="859574"/>
      </dsp:txXfrm>
    </dsp:sp>
    <dsp:sp modelId="{6692EF78-D623-4069-A056-0CA283D7AD4D}">
      <dsp:nvSpPr>
        <dsp:cNvPr id="0" name=""/>
        <dsp:cNvSpPr/>
      </dsp:nvSpPr>
      <dsp:spPr>
        <a:xfrm>
          <a:off x="1173223" y="915584"/>
          <a:ext cx="849694" cy="41087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08772"/>
              </a:lnTo>
              <a:lnTo>
                <a:pt x="849694" y="410877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90908F-E9CE-4750-BCB2-7990B89D6528}">
      <dsp:nvSpPr>
        <dsp:cNvPr id="0" name=""/>
        <dsp:cNvSpPr/>
      </dsp:nvSpPr>
      <dsp:spPr>
        <a:xfrm>
          <a:off x="2022917" y="4567826"/>
          <a:ext cx="3781283" cy="913060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105" tIns="52070" rIns="78105" bIns="52070" numCol="1" spcCol="1270" anchor="ctr" anchorCtr="0">
          <a:noAutofit/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100" b="1" kern="1200" cap="none" spc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Vitaminler</a:t>
          </a:r>
          <a:endParaRPr lang="tr-TR" sz="4100" b="1" kern="1200" cap="none" spc="0" dirty="0">
            <a:ln w="11430"/>
            <a:solidFill>
              <a:srgbClr val="FF000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sp:txBody>
      <dsp:txXfrm>
        <a:off x="2049660" y="4594569"/>
        <a:ext cx="3727797" cy="859574"/>
      </dsp:txXfrm>
    </dsp:sp>
    <dsp:sp modelId="{3AD50159-F660-4C9F-A362-EFB8F458B74E}">
      <dsp:nvSpPr>
        <dsp:cNvPr id="0" name=""/>
        <dsp:cNvSpPr/>
      </dsp:nvSpPr>
      <dsp:spPr>
        <a:xfrm>
          <a:off x="1173223" y="915584"/>
          <a:ext cx="849694" cy="52500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50098"/>
              </a:lnTo>
              <a:lnTo>
                <a:pt x="849694" y="525009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DD8420-9779-4E98-94FD-CA1B54573F59}">
      <dsp:nvSpPr>
        <dsp:cNvPr id="0" name=""/>
        <dsp:cNvSpPr/>
      </dsp:nvSpPr>
      <dsp:spPr>
        <a:xfrm>
          <a:off x="2022917" y="5709151"/>
          <a:ext cx="3781283" cy="913060"/>
        </a:xfrm>
        <a:prstGeom prst="roundRect">
          <a:avLst>
            <a:gd name="adj" fmla="val 10000"/>
          </a:avLst>
        </a:prstGeom>
        <a:solidFill>
          <a:srgbClr val="0099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105" tIns="52070" rIns="78105" bIns="52070" numCol="1" spcCol="1270" anchor="ctr" anchorCtr="0">
          <a:noAutofit/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100" b="1" kern="1200" cap="none" spc="0" dirty="0" smtClean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Su ve Mineraller</a:t>
          </a:r>
          <a:endParaRPr lang="tr-TR" sz="4100" b="1" kern="1200" cap="none" spc="0" dirty="0">
            <a:ln w="11430"/>
            <a:solidFill>
              <a:srgbClr val="FFFF0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sp:txBody>
      <dsp:txXfrm>
        <a:off x="2049660" y="5735894"/>
        <a:ext cx="3727797" cy="859574"/>
      </dsp:txXfrm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C5A81A-6346-4706-AFA1-81D4F8C231D3}">
      <dsp:nvSpPr>
        <dsp:cNvPr id="0" name=""/>
        <dsp:cNvSpPr/>
      </dsp:nvSpPr>
      <dsp:spPr>
        <a:xfrm>
          <a:off x="0" y="0"/>
          <a:ext cx="5678194" cy="1469919"/>
        </a:xfrm>
        <a:prstGeom prst="roundRect">
          <a:avLst/>
        </a:prstGeom>
        <a:solidFill>
          <a:srgbClr val="FFFF00"/>
        </a:solidFill>
        <a:ln>
          <a:noFill/>
        </a:ln>
        <a:effectLst/>
        <a:scene3d>
          <a:camera prst="orthographicFront">
            <a:rot lat="0" lon="0" rev="0"/>
          </a:camera>
          <a:lightRig rig="chilly" dir="t">
            <a:rot lat="0" lon="0" rev="18480000"/>
          </a:lightRig>
        </a:scene3d>
        <a:sp3d prstMaterial="clear">
          <a:bevelT h="635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b="1" kern="1200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rPr>
            <a:t>Spor yaptığımızda  derimizden atık maddeleri terleyerek atarız.</a:t>
          </a:r>
        </a:p>
      </dsp:txBody>
      <dsp:txXfrm>
        <a:off x="71756" y="71756"/>
        <a:ext cx="5534682" cy="1326407"/>
      </dsp:txXfrm>
    </dsp:sp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C5A81A-6346-4706-AFA1-81D4F8C231D3}">
      <dsp:nvSpPr>
        <dsp:cNvPr id="0" name=""/>
        <dsp:cNvSpPr/>
      </dsp:nvSpPr>
      <dsp:spPr>
        <a:xfrm>
          <a:off x="0" y="0"/>
          <a:ext cx="5678194" cy="3079595"/>
        </a:xfrm>
        <a:prstGeom prst="roundRect">
          <a:avLst/>
        </a:prstGeom>
        <a:solidFill>
          <a:srgbClr val="FFFF00"/>
        </a:solidFill>
        <a:ln>
          <a:noFill/>
        </a:ln>
        <a:effectLst/>
        <a:scene3d>
          <a:camera prst="orthographicFront">
            <a:rot lat="0" lon="0" rev="0"/>
          </a:camera>
          <a:lightRig rig="chilly" dir="t">
            <a:rot lat="0" lon="0" rev="18480000"/>
          </a:lightRig>
        </a:scene3d>
        <a:sp3d prstMaterial="clear">
          <a:bevelT h="635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Soluk alıp verme sırasında yine boşaltım yapmış oluruz.</a:t>
          </a:r>
        </a:p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Soluk aldığımızda akciğerlerimize oksijen gazı dolar, soluk verme sırasında ise vücutta oluşan atık bir madde olan karbondioksit dışarı atılmış olur.</a:t>
          </a:r>
          <a:endParaRPr lang="tr-TR" sz="2400" b="1" kern="1200" cap="none" spc="0" dirty="0" smtClean="0">
            <a:ln w="11430"/>
            <a:solidFill>
              <a:srgbClr val="0000FF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omic Sans MS" pitchFamily="66" charset="0"/>
          </a:endParaRPr>
        </a:p>
      </dsp:txBody>
      <dsp:txXfrm>
        <a:off x="150333" y="150333"/>
        <a:ext cx="5377528" cy="277892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7E20CD-8D30-402D-BAAC-73E8B8DB128C}">
      <dsp:nvSpPr>
        <dsp:cNvPr id="0" name=""/>
        <dsp:cNvSpPr/>
      </dsp:nvSpPr>
      <dsp:spPr>
        <a:xfrm>
          <a:off x="241101" y="23"/>
          <a:ext cx="8661796" cy="1568846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3825" tIns="82550" rIns="123825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6500" b="1" kern="1200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Karbonhidratlar:</a:t>
          </a:r>
          <a:endParaRPr lang="tr-TR" sz="65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287051" y="45973"/>
        <a:ext cx="8569896" cy="1476946"/>
      </dsp:txXfrm>
    </dsp:sp>
    <dsp:sp modelId="{6FCBC114-CBC8-4FA9-8C9C-16EEEE491E36}">
      <dsp:nvSpPr>
        <dsp:cNvPr id="0" name=""/>
        <dsp:cNvSpPr/>
      </dsp:nvSpPr>
      <dsp:spPr>
        <a:xfrm>
          <a:off x="286835" y="1880544"/>
          <a:ext cx="2429923" cy="2226741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C7EA426-42FC-40EE-A3C3-869DEDCF0B23}">
      <dsp:nvSpPr>
        <dsp:cNvPr id="0" name=""/>
        <dsp:cNvSpPr/>
      </dsp:nvSpPr>
      <dsp:spPr>
        <a:xfrm>
          <a:off x="2902358" y="1851262"/>
          <a:ext cx="5954805" cy="2285306"/>
        </a:xfrm>
        <a:prstGeom prst="roundRect">
          <a:avLst>
            <a:gd name="adj" fmla="val 16670"/>
          </a:avLst>
        </a:prstGeom>
        <a:solidFill>
          <a:srgbClr val="FF00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Vücudumuzun her türlü faaliyeti(koşarken, konuşurken, düşünürken, göz kırparken v.b.) için enerjiye ihtiyaç duyarız.</a:t>
          </a:r>
          <a:endParaRPr lang="tr-TR" sz="2800" kern="1200" dirty="0">
            <a:solidFill>
              <a:schemeClr val="bg1"/>
            </a:solidFill>
          </a:endParaRPr>
        </a:p>
      </dsp:txBody>
      <dsp:txXfrm>
        <a:off x="3013938" y="1962842"/>
        <a:ext cx="5731645" cy="2062146"/>
      </dsp:txXfrm>
    </dsp:sp>
    <dsp:sp modelId="{45C019A5-3A4F-4AB9-863F-87D41C30BA91}">
      <dsp:nvSpPr>
        <dsp:cNvPr id="0" name=""/>
        <dsp:cNvSpPr/>
      </dsp:nvSpPr>
      <dsp:spPr>
        <a:xfrm>
          <a:off x="317913" y="4344456"/>
          <a:ext cx="2379735" cy="2260628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7B0661E-576D-40DA-A4DE-D685A2DB2081}">
      <dsp:nvSpPr>
        <dsp:cNvPr id="0" name=""/>
        <dsp:cNvSpPr/>
      </dsp:nvSpPr>
      <dsp:spPr>
        <a:xfrm>
          <a:off x="2914326" y="4324830"/>
          <a:ext cx="5942837" cy="2299881"/>
        </a:xfrm>
        <a:prstGeom prst="roundRect">
          <a:avLst>
            <a:gd name="adj" fmla="val 16670"/>
          </a:avLst>
        </a:prstGeom>
        <a:solidFill>
          <a:srgbClr val="00FF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Karbonhidratların vücuttaki öncelikli görevi </a:t>
          </a:r>
          <a:r>
            <a:rPr lang="tr-TR" sz="2800" b="1" u="sng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enerji</a:t>
          </a:r>
          <a:r>
            <a:rPr lang="tr-TR" sz="28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üretmektir.</a:t>
          </a:r>
          <a:endParaRPr lang="tr-TR" sz="2800" kern="1200" dirty="0">
            <a:solidFill>
              <a:schemeClr val="tx1"/>
            </a:solidFill>
          </a:endParaRPr>
        </a:p>
      </dsp:txBody>
      <dsp:txXfrm>
        <a:off x="3026617" y="4437121"/>
        <a:ext cx="5718255" cy="207529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2FB8E-4894-4AC4-B964-1C2456CB25AA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0CDF3-CB8E-4546-9E08-78193228A4C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10750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2FB8E-4894-4AC4-B964-1C2456CB25AA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0CDF3-CB8E-4546-9E08-78193228A4C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3224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2FB8E-4894-4AC4-B964-1C2456CB25AA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0CDF3-CB8E-4546-9E08-78193228A4C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0768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2FB8E-4894-4AC4-B964-1C2456CB25AA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0CDF3-CB8E-4546-9E08-78193228A4C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84514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2FB8E-4894-4AC4-B964-1C2456CB25AA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0CDF3-CB8E-4546-9E08-78193228A4C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37369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2FB8E-4894-4AC4-B964-1C2456CB25AA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0CDF3-CB8E-4546-9E08-78193228A4C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7277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2FB8E-4894-4AC4-B964-1C2456CB25AA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0CDF3-CB8E-4546-9E08-78193228A4C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62693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2FB8E-4894-4AC4-B964-1C2456CB25AA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0CDF3-CB8E-4546-9E08-78193228A4C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65835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2FB8E-4894-4AC4-B964-1C2456CB25AA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0CDF3-CB8E-4546-9E08-78193228A4C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5027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2FB8E-4894-4AC4-B964-1C2456CB25AA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0CDF3-CB8E-4546-9E08-78193228A4C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5272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2FB8E-4894-4AC4-B964-1C2456CB25AA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0CDF3-CB8E-4546-9E08-78193228A4C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4525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Vert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2FB8E-4894-4AC4-B964-1C2456CB25AA}" type="datetimeFigureOut">
              <a:rPr lang="tr-TR" smtClean="0"/>
              <a:t>12.10.2014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0CDF3-CB8E-4546-9E08-78193228A4C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3549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3.png"/><Relationship Id="rId7" Type="http://schemas.openxmlformats.org/officeDocument/2006/relationships/image" Target="../media/image3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34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7" Type="http://schemas.openxmlformats.org/officeDocument/2006/relationships/image" Target="../media/image40.pn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7" Type="http://schemas.openxmlformats.org/officeDocument/2006/relationships/image" Target="../media/image41.pn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7" Type="http://schemas.openxmlformats.org/officeDocument/2006/relationships/image" Target="../media/image42.pn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7" Type="http://schemas.openxmlformats.org/officeDocument/2006/relationships/image" Target="../media/image43.pn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7" Type="http://schemas.openxmlformats.org/officeDocument/2006/relationships/image" Target="../media/image44.png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7" Type="http://schemas.openxmlformats.org/officeDocument/2006/relationships/image" Target="../media/image45.png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diagramLayout" Target="../diagrams/layout20.xml"/><Relationship Id="rId7" Type="http://schemas.openxmlformats.org/officeDocument/2006/relationships/image" Target="../media/image52.jpeg"/><Relationship Id="rId12" Type="http://schemas.openxmlformats.org/officeDocument/2006/relationships/image" Target="../media/image57.jpeg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11" Type="http://schemas.openxmlformats.org/officeDocument/2006/relationships/image" Target="../media/image56.jpeg"/><Relationship Id="rId5" Type="http://schemas.openxmlformats.org/officeDocument/2006/relationships/diagramColors" Target="../diagrams/colors20.xml"/><Relationship Id="rId10" Type="http://schemas.openxmlformats.org/officeDocument/2006/relationships/image" Target="../media/image55.png"/><Relationship Id="rId4" Type="http://schemas.openxmlformats.org/officeDocument/2006/relationships/diagramQuickStyle" Target="../diagrams/quickStyle20.xml"/><Relationship Id="rId9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1.xml"/><Relationship Id="rId3" Type="http://schemas.openxmlformats.org/officeDocument/2006/relationships/image" Target="../media/image62.png"/><Relationship Id="rId7" Type="http://schemas.openxmlformats.org/officeDocument/2006/relationships/diagramColors" Target="../diagrams/colors21.xml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1.xml"/><Relationship Id="rId5" Type="http://schemas.openxmlformats.org/officeDocument/2006/relationships/diagramLayout" Target="../diagrams/layout21.xml"/><Relationship Id="rId4" Type="http://schemas.openxmlformats.org/officeDocument/2006/relationships/diagramData" Target="../diagrams/data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7" Type="http://schemas.openxmlformats.org/officeDocument/2006/relationships/image" Target="../media/image71.png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0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7" Type="http://schemas.openxmlformats.org/officeDocument/2006/relationships/image" Target="../media/image71.png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7.xml"/><Relationship Id="rId3" Type="http://schemas.microsoft.com/office/2007/relationships/hdphoto" Target="../media/hdphoto6.wdp"/><Relationship Id="rId7" Type="http://schemas.openxmlformats.org/officeDocument/2006/relationships/diagramColors" Target="../diagrams/colors27.xml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7.xml"/><Relationship Id="rId5" Type="http://schemas.openxmlformats.org/officeDocument/2006/relationships/diagramLayout" Target="../diagrams/layout27.xml"/><Relationship Id="rId4" Type="http://schemas.openxmlformats.org/officeDocument/2006/relationships/diagramData" Target="../diagrams/data2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9.xml"/><Relationship Id="rId13" Type="http://schemas.openxmlformats.org/officeDocument/2006/relationships/diagramLayout" Target="../diagrams/layout30.xml"/><Relationship Id="rId3" Type="http://schemas.openxmlformats.org/officeDocument/2006/relationships/diagramLayout" Target="../diagrams/layout28.xml"/><Relationship Id="rId7" Type="http://schemas.openxmlformats.org/officeDocument/2006/relationships/diagramData" Target="../diagrams/data29.xml"/><Relationship Id="rId12" Type="http://schemas.openxmlformats.org/officeDocument/2006/relationships/diagramData" Target="../diagrams/data30.xml"/><Relationship Id="rId2" Type="http://schemas.openxmlformats.org/officeDocument/2006/relationships/diagramData" Target="../diagrams/data28.xml"/><Relationship Id="rId16" Type="http://schemas.microsoft.com/office/2007/relationships/diagramDrawing" Target="../diagrams/drawing3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11" Type="http://schemas.microsoft.com/office/2007/relationships/diagramDrawing" Target="../diagrams/drawing29.xml"/><Relationship Id="rId5" Type="http://schemas.openxmlformats.org/officeDocument/2006/relationships/diagramColors" Target="../diagrams/colors28.xml"/><Relationship Id="rId15" Type="http://schemas.openxmlformats.org/officeDocument/2006/relationships/diagramColors" Target="../diagrams/colors30.xml"/><Relationship Id="rId10" Type="http://schemas.openxmlformats.org/officeDocument/2006/relationships/diagramColors" Target="../diagrams/colors29.xml"/><Relationship Id="rId4" Type="http://schemas.openxmlformats.org/officeDocument/2006/relationships/diagramQuickStyle" Target="../diagrams/quickStyle28.xml"/><Relationship Id="rId9" Type="http://schemas.openxmlformats.org/officeDocument/2006/relationships/diagramQuickStyle" Target="../diagrams/quickStyle29.xml"/><Relationship Id="rId14" Type="http://schemas.openxmlformats.org/officeDocument/2006/relationships/diagramQuickStyle" Target="../diagrams/quickStyle3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1.xml"/><Relationship Id="rId7" Type="http://schemas.openxmlformats.org/officeDocument/2006/relationships/image" Target="../media/image77.png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1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2.xml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2.xml"/><Relationship Id="rId5" Type="http://schemas.openxmlformats.org/officeDocument/2006/relationships/diagramColors" Target="../diagrams/colors32.xml"/><Relationship Id="rId4" Type="http://schemas.openxmlformats.org/officeDocument/2006/relationships/diagramQuickStyle" Target="../diagrams/quickStyle3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4.xml"/><Relationship Id="rId3" Type="http://schemas.openxmlformats.org/officeDocument/2006/relationships/diagramLayout" Target="../diagrams/layout33.xml"/><Relationship Id="rId7" Type="http://schemas.openxmlformats.org/officeDocument/2006/relationships/image" Target="../media/image82.png"/><Relationship Id="rId12" Type="http://schemas.microsoft.com/office/2007/relationships/diagramDrawing" Target="../diagrams/drawing34.xml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3.xml"/><Relationship Id="rId11" Type="http://schemas.openxmlformats.org/officeDocument/2006/relationships/diagramColors" Target="../diagrams/colors34.xml"/><Relationship Id="rId5" Type="http://schemas.openxmlformats.org/officeDocument/2006/relationships/diagramColors" Target="../diagrams/colors33.xml"/><Relationship Id="rId10" Type="http://schemas.openxmlformats.org/officeDocument/2006/relationships/diagramQuickStyle" Target="../diagrams/quickStyle34.xml"/><Relationship Id="rId4" Type="http://schemas.openxmlformats.org/officeDocument/2006/relationships/diagramQuickStyle" Target="../diagrams/quickStyle33.xml"/><Relationship Id="rId9" Type="http://schemas.openxmlformats.org/officeDocument/2006/relationships/diagramLayout" Target="../diagrams/layout3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5.xml"/><Relationship Id="rId7" Type="http://schemas.openxmlformats.org/officeDocument/2006/relationships/image" Target="../media/image83.png"/><Relationship Id="rId2" Type="http://schemas.openxmlformats.org/officeDocument/2006/relationships/diagramData" Target="../diagrams/data3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5.xml"/><Relationship Id="rId5" Type="http://schemas.openxmlformats.org/officeDocument/2006/relationships/diagramColors" Target="../diagrams/colors35.xml"/><Relationship Id="rId4" Type="http://schemas.openxmlformats.org/officeDocument/2006/relationships/diagramQuickStyle" Target="../diagrams/quickStyle3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13.png"/><Relationship Id="rId9" Type="http://schemas.microsoft.com/office/2007/relationships/diagramDrawing" Target="../diagrams/drawing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7.xml"/><Relationship Id="rId13" Type="http://schemas.openxmlformats.org/officeDocument/2006/relationships/diagramData" Target="../diagrams/data38.xml"/><Relationship Id="rId18" Type="http://schemas.openxmlformats.org/officeDocument/2006/relationships/diagramData" Target="../diagrams/data39.xml"/><Relationship Id="rId3" Type="http://schemas.openxmlformats.org/officeDocument/2006/relationships/diagramData" Target="../diagrams/data36.xml"/><Relationship Id="rId21" Type="http://schemas.openxmlformats.org/officeDocument/2006/relationships/diagramColors" Target="../diagrams/colors39.xml"/><Relationship Id="rId7" Type="http://schemas.microsoft.com/office/2007/relationships/diagramDrawing" Target="../diagrams/drawing36.xml"/><Relationship Id="rId12" Type="http://schemas.microsoft.com/office/2007/relationships/diagramDrawing" Target="../diagrams/drawing37.xml"/><Relationship Id="rId17" Type="http://schemas.microsoft.com/office/2007/relationships/diagramDrawing" Target="../diagrams/drawing38.xml"/><Relationship Id="rId2" Type="http://schemas.openxmlformats.org/officeDocument/2006/relationships/image" Target="../media/image84.png"/><Relationship Id="rId16" Type="http://schemas.openxmlformats.org/officeDocument/2006/relationships/diagramColors" Target="../diagrams/colors38.xml"/><Relationship Id="rId20" Type="http://schemas.openxmlformats.org/officeDocument/2006/relationships/diagramQuickStyle" Target="../diagrams/quickStyle3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6.xml"/><Relationship Id="rId11" Type="http://schemas.openxmlformats.org/officeDocument/2006/relationships/diagramColors" Target="../diagrams/colors37.xml"/><Relationship Id="rId5" Type="http://schemas.openxmlformats.org/officeDocument/2006/relationships/diagramQuickStyle" Target="../diagrams/quickStyle36.xml"/><Relationship Id="rId15" Type="http://schemas.openxmlformats.org/officeDocument/2006/relationships/diagramQuickStyle" Target="../diagrams/quickStyle38.xml"/><Relationship Id="rId10" Type="http://schemas.openxmlformats.org/officeDocument/2006/relationships/diagramQuickStyle" Target="../diagrams/quickStyle37.xml"/><Relationship Id="rId19" Type="http://schemas.openxmlformats.org/officeDocument/2006/relationships/diagramLayout" Target="../diagrams/layout39.xml"/><Relationship Id="rId4" Type="http://schemas.openxmlformats.org/officeDocument/2006/relationships/diagramLayout" Target="../diagrams/layout36.xml"/><Relationship Id="rId9" Type="http://schemas.openxmlformats.org/officeDocument/2006/relationships/diagramLayout" Target="../diagrams/layout37.xml"/><Relationship Id="rId14" Type="http://schemas.openxmlformats.org/officeDocument/2006/relationships/diagramLayout" Target="../diagrams/layout38.xml"/><Relationship Id="rId22" Type="http://schemas.microsoft.com/office/2007/relationships/diagramDrawing" Target="../diagrams/drawing39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diagramData" Target="../diagrams/data40.xml"/><Relationship Id="rId7" Type="http://schemas.microsoft.com/office/2007/relationships/diagramDrawing" Target="../diagrams/drawing40.xml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0.xml"/><Relationship Id="rId5" Type="http://schemas.openxmlformats.org/officeDocument/2006/relationships/diagramQuickStyle" Target="../diagrams/quickStyle40.xml"/><Relationship Id="rId4" Type="http://schemas.openxmlformats.org/officeDocument/2006/relationships/diagramLayout" Target="../diagrams/layout40.xml"/><Relationship Id="rId9" Type="http://schemas.openxmlformats.org/officeDocument/2006/relationships/image" Target="../media/image87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1.xml"/><Relationship Id="rId13" Type="http://schemas.openxmlformats.org/officeDocument/2006/relationships/diagramColors" Target="../diagrams/colors42.xml"/><Relationship Id="rId3" Type="http://schemas.openxmlformats.org/officeDocument/2006/relationships/image" Target="../media/image89.png"/><Relationship Id="rId7" Type="http://schemas.openxmlformats.org/officeDocument/2006/relationships/diagramQuickStyle" Target="../diagrams/quickStyle41.xml"/><Relationship Id="rId12" Type="http://schemas.openxmlformats.org/officeDocument/2006/relationships/diagramQuickStyle" Target="../diagrams/quickStyle42.xml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41.xml"/><Relationship Id="rId11" Type="http://schemas.openxmlformats.org/officeDocument/2006/relationships/diagramLayout" Target="../diagrams/layout42.xml"/><Relationship Id="rId5" Type="http://schemas.openxmlformats.org/officeDocument/2006/relationships/diagramData" Target="../diagrams/data41.xml"/><Relationship Id="rId10" Type="http://schemas.openxmlformats.org/officeDocument/2006/relationships/diagramData" Target="../diagrams/data42.xml"/><Relationship Id="rId4" Type="http://schemas.openxmlformats.org/officeDocument/2006/relationships/image" Target="../media/image90.png"/><Relationship Id="rId9" Type="http://schemas.microsoft.com/office/2007/relationships/diagramDrawing" Target="../diagrams/drawing41.xml"/><Relationship Id="rId14" Type="http://schemas.microsoft.com/office/2007/relationships/diagramDrawing" Target="../diagrams/drawing4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openxmlformats.org/officeDocument/2006/relationships/image" Target="../media/image102.png"/><Relationship Id="rId18" Type="http://schemas.openxmlformats.org/officeDocument/2006/relationships/image" Target="../media/image107.png"/><Relationship Id="rId3" Type="http://schemas.openxmlformats.org/officeDocument/2006/relationships/image" Target="../media/image92.png"/><Relationship Id="rId21" Type="http://schemas.openxmlformats.org/officeDocument/2006/relationships/image" Target="../media/image110.png"/><Relationship Id="rId7" Type="http://schemas.openxmlformats.org/officeDocument/2006/relationships/image" Target="../media/image96.png"/><Relationship Id="rId12" Type="http://schemas.openxmlformats.org/officeDocument/2006/relationships/image" Target="../media/image101.png"/><Relationship Id="rId17" Type="http://schemas.openxmlformats.org/officeDocument/2006/relationships/image" Target="../media/image106.png"/><Relationship Id="rId2" Type="http://schemas.openxmlformats.org/officeDocument/2006/relationships/image" Target="../media/image91.png"/><Relationship Id="rId16" Type="http://schemas.openxmlformats.org/officeDocument/2006/relationships/image" Target="../media/image105.png"/><Relationship Id="rId20" Type="http://schemas.openxmlformats.org/officeDocument/2006/relationships/image" Target="../media/image10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11" Type="http://schemas.openxmlformats.org/officeDocument/2006/relationships/image" Target="../media/image100.png"/><Relationship Id="rId5" Type="http://schemas.openxmlformats.org/officeDocument/2006/relationships/image" Target="../media/image94.png"/><Relationship Id="rId15" Type="http://schemas.openxmlformats.org/officeDocument/2006/relationships/image" Target="../media/image104.png"/><Relationship Id="rId10" Type="http://schemas.openxmlformats.org/officeDocument/2006/relationships/image" Target="../media/image99.png"/><Relationship Id="rId19" Type="http://schemas.openxmlformats.org/officeDocument/2006/relationships/image" Target="../media/image108.png"/><Relationship Id="rId4" Type="http://schemas.openxmlformats.org/officeDocument/2006/relationships/image" Target="../media/image93.png"/><Relationship Id="rId9" Type="http://schemas.openxmlformats.org/officeDocument/2006/relationships/image" Target="../media/image98.png"/><Relationship Id="rId14" Type="http://schemas.openxmlformats.org/officeDocument/2006/relationships/image" Target="../media/image10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4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vanresimleri.com/data/media/41/koyun_resimleri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78" y="3573015"/>
            <a:ext cx="2096784" cy="136815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841" y="5718050"/>
            <a:ext cx="1233488" cy="9239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460" y="3573014"/>
            <a:ext cx="1851601" cy="136815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6877" y="5750994"/>
            <a:ext cx="1656184" cy="82550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741" y="3573016"/>
            <a:ext cx="2072958" cy="136815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Aşağı Ok 4"/>
          <p:cNvSpPr/>
          <p:nvPr/>
        </p:nvSpPr>
        <p:spPr>
          <a:xfrm>
            <a:off x="1373585" y="5013175"/>
            <a:ext cx="141485" cy="576064"/>
          </a:xfrm>
          <a:prstGeom prst="downArrow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şağı Ok 10"/>
          <p:cNvSpPr/>
          <p:nvPr/>
        </p:nvSpPr>
        <p:spPr>
          <a:xfrm>
            <a:off x="4466517" y="5013175"/>
            <a:ext cx="141485" cy="576064"/>
          </a:xfrm>
          <a:prstGeom prst="downArrow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>
            <a:off x="7503477" y="5013175"/>
            <a:ext cx="141485" cy="576064"/>
          </a:xfrm>
          <a:prstGeom prst="downArrow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482" y="5677701"/>
            <a:ext cx="1301475" cy="97208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3" name="Grup 12"/>
          <p:cNvGrpSpPr/>
          <p:nvPr/>
        </p:nvGrpSpPr>
        <p:grpSpPr>
          <a:xfrm>
            <a:off x="48032" y="66822"/>
            <a:ext cx="9006349" cy="1417962"/>
            <a:chOff x="241101" y="23"/>
            <a:chExt cx="8661796" cy="1568846"/>
          </a:xfrm>
        </p:grpSpPr>
        <p:sp>
          <p:nvSpPr>
            <p:cNvPr id="14" name="Yuvarlatılmış Dikdörtgen 13"/>
            <p:cNvSpPr/>
            <p:nvPr/>
          </p:nvSpPr>
          <p:spPr>
            <a:xfrm>
              <a:off x="241101" y="23"/>
              <a:ext cx="8661796" cy="1568846"/>
            </a:xfrm>
            <a:prstGeom prst="roundRect">
              <a:avLst>
                <a:gd name="adj" fmla="val 10000"/>
              </a:avLst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Yuvarlatılmış Dikdörtgen 4"/>
            <p:cNvSpPr/>
            <p:nvPr/>
          </p:nvSpPr>
          <p:spPr>
            <a:xfrm>
              <a:off x="287051" y="45973"/>
              <a:ext cx="8569896" cy="14769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3825" tIns="82550" rIns="123825" bIns="8255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4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60000" endA="900" endPos="580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BESİNLER VE ÖZELLİKLERİ</a:t>
              </a:r>
              <a:endParaRPr lang="tr-TR" sz="4800" kern="1200" dirty="0"/>
            </a:p>
          </p:txBody>
        </p:sp>
      </p:grpSp>
      <p:grpSp>
        <p:nvGrpSpPr>
          <p:cNvPr id="16" name="Grup 15"/>
          <p:cNvGrpSpPr/>
          <p:nvPr/>
        </p:nvGrpSpPr>
        <p:grpSpPr>
          <a:xfrm>
            <a:off x="122714" y="1916832"/>
            <a:ext cx="8931667" cy="1330875"/>
            <a:chOff x="0" y="2001812"/>
            <a:chExt cx="8856984" cy="1330875"/>
          </a:xfrm>
          <a:solidFill>
            <a:srgbClr val="0099FF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7" name="Yuvarlatılmış Dikdörtgen 16"/>
            <p:cNvSpPr/>
            <p:nvPr/>
          </p:nvSpPr>
          <p:spPr>
            <a:xfrm>
              <a:off x="0" y="2001812"/>
              <a:ext cx="8856984" cy="1330875"/>
            </a:xfrm>
            <a:prstGeom prst="roundRect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Yuvarlatılmış Dikdörtgen 4"/>
            <p:cNvSpPr/>
            <p:nvPr/>
          </p:nvSpPr>
          <p:spPr>
            <a:xfrm>
              <a:off x="64968" y="2066780"/>
              <a:ext cx="8727048" cy="1200939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0" tIns="114300" rIns="114300" bIns="114300" numCol="1" spcCol="1270" anchor="ctr" anchorCtr="0">
              <a:noAutofit/>
            </a:bodyPr>
            <a:lstStyle/>
            <a:p>
              <a:pPr lvl="0" algn="just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30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-Tüm varlıklar yaşayabilmek veya hareket edebilmek için beslenmeye ihtiyaç duyar</a:t>
              </a:r>
              <a:r>
                <a:rPr lang="tr-TR" sz="30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.</a:t>
              </a:r>
              <a:endParaRPr lang="tr-TR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sp>
        <p:nvSpPr>
          <p:cNvPr id="2" name="Metin kutusu 1"/>
          <p:cNvSpPr txBox="1"/>
          <p:nvPr/>
        </p:nvSpPr>
        <p:spPr>
          <a:xfrm>
            <a:off x="8491839" y="6441920"/>
            <a:ext cx="600441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000" b="1" dirty="0" smtClean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Y.S.</a:t>
            </a:r>
            <a:endParaRPr lang="tr-TR" sz="2000" b="1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71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2218146764"/>
              </p:ext>
            </p:extLst>
          </p:nvPr>
        </p:nvGraphicFramePr>
        <p:xfrm>
          <a:off x="107504" y="116632"/>
          <a:ext cx="8928992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3838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762798850"/>
              </p:ext>
            </p:extLst>
          </p:nvPr>
        </p:nvGraphicFramePr>
        <p:xfrm>
          <a:off x="107504" y="116632"/>
          <a:ext cx="8928992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6461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C:\Users\Selin Ece\Desktop\22 kopyala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68960"/>
            <a:ext cx="3272020" cy="367240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Selin Ece\Desktop\44 kopyala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155824"/>
            <a:ext cx="3421224" cy="458554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Selin Ece\Desktop\33 kopyala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3370"/>
            <a:ext cx="3672407" cy="332362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65010" y="6093296"/>
            <a:ext cx="2952328" cy="55399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tr-TR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Enerji sağlamak için</a:t>
            </a:r>
          </a:p>
          <a:p>
            <a:pPr algn="ctr"/>
            <a:r>
              <a:rPr lang="tr-TR" b="1" u="sng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karbonhidratlar</a:t>
            </a:r>
            <a:r>
              <a:rPr lang="tr-TR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gereklidir.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2569270" y="2491974"/>
            <a:ext cx="3501401" cy="784830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tr-TR" sz="1700" b="1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Yağlar</a:t>
            </a:r>
            <a:r>
              <a:rPr lang="tr-TR" sz="1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,vücudumuzu </a:t>
            </a:r>
            <a:r>
              <a:rPr lang="tr-TR" sz="17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sıcak tutmak,</a:t>
            </a:r>
          </a:p>
          <a:p>
            <a:pPr algn="ctr"/>
            <a:r>
              <a:rPr lang="tr-TR" sz="17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darbelerden korumak ve enerji</a:t>
            </a:r>
          </a:p>
          <a:p>
            <a:pPr algn="ctr"/>
            <a:r>
              <a:rPr lang="tr-TR" sz="17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sağlamak için gereklidir.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5886568" y="5785519"/>
            <a:ext cx="2952328" cy="83099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tr-TR" b="1" dirty="0">
                <a:solidFill>
                  <a:srgbClr val="00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Büyüme, yaraların onarımı</a:t>
            </a:r>
          </a:p>
          <a:p>
            <a:pPr algn="ctr"/>
            <a:r>
              <a:rPr lang="tr-TR" b="1" dirty="0">
                <a:solidFill>
                  <a:srgbClr val="00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ve hastalıklara karşı savaş</a:t>
            </a:r>
          </a:p>
          <a:p>
            <a:pPr algn="ctr"/>
            <a:r>
              <a:rPr lang="tr-TR" b="1" dirty="0">
                <a:solidFill>
                  <a:srgbClr val="00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için </a:t>
            </a:r>
            <a:r>
              <a:rPr lang="tr-TR" b="1" u="sng" dirty="0">
                <a:solidFill>
                  <a:srgbClr val="00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proteinler</a:t>
            </a:r>
            <a:r>
              <a:rPr lang="tr-TR" b="1" dirty="0">
                <a:solidFill>
                  <a:srgbClr val="00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gereklidir.</a:t>
            </a:r>
          </a:p>
        </p:txBody>
      </p:sp>
    </p:spTree>
    <p:extLst>
      <p:ext uri="{BB962C8B-B14F-4D97-AF65-F5344CB8AC3E}">
        <p14:creationId xmlns:p14="http://schemas.microsoft.com/office/powerpoint/2010/main" val="412562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4279913417"/>
              </p:ext>
            </p:extLst>
          </p:nvPr>
        </p:nvGraphicFramePr>
        <p:xfrm>
          <a:off x="107504" y="116632"/>
          <a:ext cx="8928992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7953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2905026513"/>
              </p:ext>
            </p:extLst>
          </p:nvPr>
        </p:nvGraphicFramePr>
        <p:xfrm>
          <a:off x="107504" y="116632"/>
          <a:ext cx="892899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915162"/>
            <a:ext cx="6894513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166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2341937751"/>
              </p:ext>
            </p:extLst>
          </p:nvPr>
        </p:nvGraphicFramePr>
        <p:xfrm>
          <a:off x="107504" y="116632"/>
          <a:ext cx="892899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6815" y="4943475"/>
            <a:ext cx="6894513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382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1428246223"/>
              </p:ext>
            </p:extLst>
          </p:nvPr>
        </p:nvGraphicFramePr>
        <p:xfrm>
          <a:off x="107504" y="116632"/>
          <a:ext cx="892899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915162"/>
            <a:ext cx="6894513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382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2031073007"/>
              </p:ext>
            </p:extLst>
          </p:nvPr>
        </p:nvGraphicFramePr>
        <p:xfrm>
          <a:off x="107504" y="116632"/>
          <a:ext cx="892899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869160"/>
            <a:ext cx="6894513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382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1192430815"/>
              </p:ext>
            </p:extLst>
          </p:nvPr>
        </p:nvGraphicFramePr>
        <p:xfrm>
          <a:off x="107504" y="116632"/>
          <a:ext cx="892899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869160"/>
            <a:ext cx="6894513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382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3315767308"/>
              </p:ext>
            </p:extLst>
          </p:nvPr>
        </p:nvGraphicFramePr>
        <p:xfrm>
          <a:off x="107504" y="116632"/>
          <a:ext cx="892899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889500"/>
            <a:ext cx="6894513" cy="196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382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30" y="3789040"/>
            <a:ext cx="3616890" cy="27126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953" y="3788220"/>
            <a:ext cx="3972244" cy="2713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yagram 5"/>
          <p:cNvGraphicFramePr/>
          <p:nvPr>
            <p:extLst>
              <p:ext uri="{D42A27DB-BD31-4B8C-83A1-F6EECF244321}">
                <p14:modId xmlns:p14="http://schemas.microsoft.com/office/powerpoint/2010/main" val="2212522568"/>
              </p:ext>
            </p:extLst>
          </p:nvPr>
        </p:nvGraphicFramePr>
        <p:xfrm>
          <a:off x="179512" y="116632"/>
          <a:ext cx="8856984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80521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2345649284"/>
              </p:ext>
            </p:extLst>
          </p:nvPr>
        </p:nvGraphicFramePr>
        <p:xfrm>
          <a:off x="107504" y="116632"/>
          <a:ext cx="8928992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7987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2828614483"/>
              </p:ext>
            </p:extLst>
          </p:nvPr>
        </p:nvGraphicFramePr>
        <p:xfrm>
          <a:off x="107504" y="116632"/>
          <a:ext cx="8928992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7987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yakup264\Desktop\piramit kopyala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7892" y="1108604"/>
            <a:ext cx="5364127" cy="5747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up 4"/>
          <p:cNvGrpSpPr/>
          <p:nvPr/>
        </p:nvGrpSpPr>
        <p:grpSpPr>
          <a:xfrm>
            <a:off x="89156" y="116632"/>
            <a:ext cx="8921601" cy="994089"/>
            <a:chOff x="3695" y="105476"/>
            <a:chExt cx="8921601" cy="994089"/>
          </a:xfrm>
          <a:scene3d>
            <a:camera prst="orthographicFront"/>
            <a:lightRig rig="flat" dir="t"/>
          </a:scene3d>
        </p:grpSpPr>
        <p:sp>
          <p:nvSpPr>
            <p:cNvPr id="6" name="Yuvarlatılmış Dikdörtgen 5"/>
            <p:cNvSpPr/>
            <p:nvPr/>
          </p:nvSpPr>
          <p:spPr>
            <a:xfrm>
              <a:off x="3695" y="105476"/>
              <a:ext cx="8921601" cy="994089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7" name="Yuvarlatılmış Dikdörtgen 4"/>
            <p:cNvSpPr/>
            <p:nvPr/>
          </p:nvSpPr>
          <p:spPr>
            <a:xfrm>
              <a:off x="32811" y="134592"/>
              <a:ext cx="8863369" cy="93585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12395" tIns="74930" rIns="112395" bIns="74930" numCol="1" spcCol="1270" anchor="ctr" anchorCtr="0"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lvl="0" algn="ctr" defTabSz="2622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5900" b="1" kern="1200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Beslenme Piramidi</a:t>
              </a:r>
              <a:endParaRPr lang="tr-TR" sz="5900" b="1" kern="1200" cap="none" spc="0" dirty="0">
                <a:ln w="11430"/>
                <a:solidFill>
                  <a:srgbClr val="FF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" name="İçerik Yer Tutucusu 2"/>
          <p:cNvSpPr>
            <a:spLocks noGrp="1"/>
          </p:cNvSpPr>
          <p:nvPr>
            <p:ph idx="1"/>
          </p:nvPr>
        </p:nvSpPr>
        <p:spPr>
          <a:xfrm>
            <a:off x="6747757" y="5517232"/>
            <a:ext cx="2164518" cy="1152128"/>
          </a:xfrm>
        </p:spPr>
        <p:txBody>
          <a:bodyPr>
            <a:normAutofit fontScale="85000" lnSpcReduction="2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indent="0" algn="ctr">
              <a:buNone/>
            </a:pPr>
            <a:r>
              <a:rPr lang="tr-TR" b="1" dirty="0" smtClean="0">
                <a:solidFill>
                  <a:srgbClr val="C408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Ekmek, Pirinç, Malkarna</a:t>
            </a:r>
            <a:endParaRPr lang="tr-TR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İçerik Yer Tutucusu 2"/>
          <p:cNvSpPr txBox="1">
            <a:spLocks/>
          </p:cNvSpPr>
          <p:nvPr/>
        </p:nvSpPr>
        <p:spPr>
          <a:xfrm>
            <a:off x="6012160" y="4221088"/>
            <a:ext cx="2008072" cy="87249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solidFill>
                  <a:srgbClr val="C408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Sebze Grubu</a:t>
            </a:r>
            <a:endParaRPr lang="tr-TR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İçerik Yer Tutucusu 2"/>
          <p:cNvSpPr txBox="1">
            <a:spLocks/>
          </p:cNvSpPr>
          <p:nvPr/>
        </p:nvSpPr>
        <p:spPr>
          <a:xfrm>
            <a:off x="999094" y="4221086"/>
            <a:ext cx="2008072" cy="87249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solidFill>
                  <a:srgbClr val="C408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Meyve Grubu</a:t>
            </a:r>
            <a:endParaRPr lang="tr-TR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" name="İçerik Yer Tutucusu 2"/>
          <p:cNvSpPr txBox="1">
            <a:spLocks/>
          </p:cNvSpPr>
          <p:nvPr/>
        </p:nvSpPr>
        <p:spPr>
          <a:xfrm>
            <a:off x="5436096" y="2636912"/>
            <a:ext cx="3816424" cy="1224136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sz="2600" b="1" dirty="0" smtClean="0">
                <a:solidFill>
                  <a:srgbClr val="C408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Et, Balık, Sakatat, Baklagiller, Yumurta, Kuruyemiş Grubu</a:t>
            </a:r>
            <a:endParaRPr lang="tr-TR" sz="26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İçerik Yer Tutucusu 2"/>
          <p:cNvSpPr txBox="1">
            <a:spLocks/>
          </p:cNvSpPr>
          <p:nvPr/>
        </p:nvSpPr>
        <p:spPr>
          <a:xfrm>
            <a:off x="1037148" y="2708920"/>
            <a:ext cx="2440120" cy="108012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solidFill>
                  <a:srgbClr val="C408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Süt, Yoğurt ve Peynir Grubu</a:t>
            </a:r>
            <a:endParaRPr lang="tr-TR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3" name="İçerik Yer Tutucusu 2"/>
          <p:cNvSpPr txBox="1">
            <a:spLocks/>
          </p:cNvSpPr>
          <p:nvPr/>
        </p:nvSpPr>
        <p:spPr>
          <a:xfrm>
            <a:off x="2003130" y="1275725"/>
            <a:ext cx="2218633" cy="115212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r-TR" b="1" dirty="0" smtClean="0">
                <a:solidFill>
                  <a:srgbClr val="C408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Katı ve Sıvı Yağlar, Tatlılar</a:t>
            </a:r>
            <a:endParaRPr lang="tr-TR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77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664"/>
              </p:ext>
            </p:extLst>
          </p:nvPr>
        </p:nvGraphicFramePr>
        <p:xfrm>
          <a:off x="107504" y="0"/>
          <a:ext cx="8928992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2" name="Picture 5" descr="http://www.3ay.org/wp-content/uploads/2011/12/portakal-nedir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213971"/>
            <a:ext cx="1057153" cy="8273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383" y="3217406"/>
            <a:ext cx="1152128" cy="8443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260" y="5157193"/>
            <a:ext cx="966847" cy="8931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547" y="3213971"/>
            <a:ext cx="1144271" cy="8461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1623" y="4653136"/>
            <a:ext cx="886578" cy="719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7" descr="http://www.hekimce.com/resimler/2009-09-03-234200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365" y="6050324"/>
            <a:ext cx="665282" cy="7719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97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yakup264\Desktop\beslenme kopyal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818" y="1560966"/>
            <a:ext cx="2348940" cy="2348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152" y="2201772"/>
            <a:ext cx="3159080" cy="236931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64" y="2348880"/>
            <a:ext cx="3572193" cy="222220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755576" y="16023"/>
            <a:ext cx="7560840" cy="6841976"/>
          </a:xfrm>
          <a:prstGeom prst="rect">
            <a:avLst/>
          </a:prstGeom>
        </p:spPr>
        <p:txBody>
          <a:bodyPr/>
          <a:lstStyle/>
          <a:p>
            <a:pPr lvl="0">
              <a:buChar char="•"/>
            </a:pPr>
            <a:endParaRPr lang="tr-TR" dirty="0"/>
          </a:p>
        </p:txBody>
      </p:sp>
      <p:sp>
        <p:nvSpPr>
          <p:cNvPr id="2" name="Oval 1"/>
          <p:cNvSpPr/>
          <p:nvPr/>
        </p:nvSpPr>
        <p:spPr>
          <a:xfrm>
            <a:off x="38124" y="73485"/>
            <a:ext cx="4464496" cy="2808313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algn="ctr"/>
            <a:r>
              <a:rPr lang="tr-TR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Beslenirken sadece sevdiğimiz yiyecekleri değil, tüm besinlerden yememiz gerekir</a:t>
            </a:r>
            <a:r>
              <a:rPr lang="tr-TR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.</a:t>
            </a:r>
            <a:endParaRPr lang="tr-TR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Oval 7"/>
          <p:cNvSpPr/>
          <p:nvPr/>
        </p:nvSpPr>
        <p:spPr>
          <a:xfrm>
            <a:off x="4641288" y="73485"/>
            <a:ext cx="4441834" cy="2808314"/>
          </a:xfrm>
          <a:prstGeom prst="ellipse">
            <a:avLst/>
          </a:prstGeom>
          <a:solidFill>
            <a:srgbClr val="FF00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algn="ctr"/>
            <a:r>
              <a:rPr lang="tr-TR" sz="2800" b="1" dirty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Çünkü vücudumuz bütün besinlere ihtiyaç duyar</a:t>
            </a:r>
            <a:r>
              <a:rPr lang="tr-TR" sz="2800" b="1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.</a:t>
            </a:r>
            <a:endParaRPr lang="tr-TR" sz="2800" b="1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Oval 8"/>
          <p:cNvSpPr/>
          <p:nvPr/>
        </p:nvSpPr>
        <p:spPr>
          <a:xfrm>
            <a:off x="1797625" y="3612947"/>
            <a:ext cx="5652120" cy="3168352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algn="ctr"/>
            <a:r>
              <a:rPr lang="tr-TR" sz="28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Vücudumuzun büyümesi, yenilenmesi ve çalışması için besinlerin yeterli miktarda alınmasına </a:t>
            </a:r>
            <a:r>
              <a:rPr lang="tr-TR" sz="2800" b="1" u="sng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dengeli beslenme </a:t>
            </a:r>
            <a:r>
              <a:rPr lang="tr-TR" sz="28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denir.</a:t>
            </a:r>
          </a:p>
        </p:txBody>
      </p:sp>
    </p:spTree>
    <p:extLst>
      <p:ext uri="{BB962C8B-B14F-4D97-AF65-F5344CB8AC3E}">
        <p14:creationId xmlns:p14="http://schemas.microsoft.com/office/powerpoint/2010/main" val="97549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469271"/>
            <a:ext cx="2519772" cy="310471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837302"/>
            <a:ext cx="2519772" cy="178660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aphicFrame>
        <p:nvGraphicFramePr>
          <p:cNvPr id="6" name="Diyagram 5"/>
          <p:cNvGraphicFramePr/>
          <p:nvPr>
            <p:extLst>
              <p:ext uri="{D42A27DB-BD31-4B8C-83A1-F6EECF244321}">
                <p14:modId xmlns:p14="http://schemas.microsoft.com/office/powerpoint/2010/main" val="457965735"/>
              </p:ext>
            </p:extLst>
          </p:nvPr>
        </p:nvGraphicFramePr>
        <p:xfrm>
          <a:off x="107504" y="1484784"/>
          <a:ext cx="5904656" cy="55446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7" name="Grup 6"/>
          <p:cNvGrpSpPr/>
          <p:nvPr/>
        </p:nvGrpSpPr>
        <p:grpSpPr>
          <a:xfrm>
            <a:off x="107504" y="47994"/>
            <a:ext cx="8928991" cy="1211635"/>
            <a:chOff x="2771" y="257172"/>
            <a:chExt cx="6691201" cy="1285854"/>
          </a:xfrm>
          <a:scene3d>
            <a:camera prst="orthographicFront"/>
            <a:lightRig rig="flat" dir="t"/>
          </a:scene3d>
        </p:grpSpPr>
        <p:sp>
          <p:nvSpPr>
            <p:cNvPr id="8" name="Yuvarlatılmış Dikdörtgen 7"/>
            <p:cNvSpPr/>
            <p:nvPr/>
          </p:nvSpPr>
          <p:spPr>
            <a:xfrm>
              <a:off x="2771" y="257172"/>
              <a:ext cx="6691201" cy="1285854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9" name="Yuvarlatılmış Dikdörtgen 4"/>
            <p:cNvSpPr/>
            <p:nvPr/>
          </p:nvSpPr>
          <p:spPr>
            <a:xfrm>
              <a:off x="40432" y="294833"/>
              <a:ext cx="6615879" cy="12105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23825" tIns="82550" rIns="123825" bIns="82550" numCol="1" spcCol="1270" anchor="ctr" anchorCtr="0"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5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Dengeli ve Sağlıklı Beslenme</a:t>
              </a:r>
              <a:endParaRPr lang="tr-TR" sz="5400" b="1" kern="1200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532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3627942610"/>
              </p:ext>
            </p:extLst>
          </p:nvPr>
        </p:nvGraphicFramePr>
        <p:xfrm>
          <a:off x="107504" y="116632"/>
          <a:ext cx="8928992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3874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757524207"/>
              </p:ext>
            </p:extLst>
          </p:nvPr>
        </p:nvGraphicFramePr>
        <p:xfrm>
          <a:off x="107504" y="116632"/>
          <a:ext cx="8928992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5911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 4"/>
          <p:cNvGrpSpPr/>
          <p:nvPr/>
        </p:nvGrpSpPr>
        <p:grpSpPr>
          <a:xfrm>
            <a:off x="103069" y="188640"/>
            <a:ext cx="8921601" cy="994089"/>
            <a:chOff x="3695" y="105476"/>
            <a:chExt cx="8921601" cy="994089"/>
          </a:xfrm>
          <a:scene3d>
            <a:camera prst="orthographicFront"/>
            <a:lightRig rig="flat" dir="t"/>
          </a:scene3d>
        </p:grpSpPr>
        <p:sp>
          <p:nvSpPr>
            <p:cNvPr id="6" name="Yuvarlatılmış Dikdörtgen 5"/>
            <p:cNvSpPr/>
            <p:nvPr/>
          </p:nvSpPr>
          <p:spPr>
            <a:xfrm>
              <a:off x="3695" y="105476"/>
              <a:ext cx="8921601" cy="994089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7" name="Yuvarlatılmış Dikdörtgen 4"/>
            <p:cNvSpPr/>
            <p:nvPr/>
          </p:nvSpPr>
          <p:spPr>
            <a:xfrm>
              <a:off x="32811" y="134592"/>
              <a:ext cx="8863369" cy="93585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12395" tIns="74930" rIns="112395" bIns="74930" numCol="1" spcCol="1270" anchor="ctr" anchorCtr="0"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lvl="0" algn="ctr" defTabSz="2622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5900" b="1" kern="12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Sigar</a:t>
              </a:r>
              <a:r>
                <a:rPr lang="tr-TR" sz="59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anın Zararları</a:t>
              </a:r>
              <a:r>
                <a:rPr lang="tr-TR" sz="5900" b="1" kern="12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:</a:t>
              </a:r>
              <a:endParaRPr lang="tr-TR" sz="5900" b="1" kern="1200" cap="none" spc="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3484588373"/>
              </p:ext>
            </p:extLst>
          </p:nvPr>
        </p:nvGraphicFramePr>
        <p:xfrm>
          <a:off x="103069" y="1397000"/>
          <a:ext cx="8921601" cy="5344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2" descr="C:\Users\yakup264\Desktop\Başlıksız-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83352" y="49774"/>
            <a:ext cx="1260648" cy="1271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yakup264\Desktop\Başlıksız-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773"/>
            <a:ext cx="1271819" cy="1271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844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-9525"/>
            <a:ext cx="915035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243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yakup264\Desktop\jp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199926"/>
            <a:ext cx="2914981" cy="24818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6475"/>
            <a:ext cx="2914982" cy="39658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Diyagram 1"/>
          <p:cNvGraphicFramePr/>
          <p:nvPr>
            <p:extLst>
              <p:ext uri="{D42A27DB-BD31-4B8C-83A1-F6EECF244321}">
                <p14:modId xmlns:p14="http://schemas.microsoft.com/office/powerpoint/2010/main" val="3804803897"/>
              </p:ext>
            </p:extLst>
          </p:nvPr>
        </p:nvGraphicFramePr>
        <p:xfrm>
          <a:off x="179512" y="164088"/>
          <a:ext cx="5760640" cy="6433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32947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 4"/>
          <p:cNvGrpSpPr/>
          <p:nvPr/>
        </p:nvGrpSpPr>
        <p:grpSpPr>
          <a:xfrm>
            <a:off x="103069" y="188640"/>
            <a:ext cx="8921601" cy="994089"/>
            <a:chOff x="3695" y="105476"/>
            <a:chExt cx="8921601" cy="994089"/>
          </a:xfrm>
          <a:scene3d>
            <a:camera prst="orthographicFront"/>
            <a:lightRig rig="flat" dir="t"/>
          </a:scene3d>
        </p:grpSpPr>
        <p:sp>
          <p:nvSpPr>
            <p:cNvPr id="6" name="Yuvarlatılmış Dikdörtgen 5"/>
            <p:cNvSpPr/>
            <p:nvPr/>
          </p:nvSpPr>
          <p:spPr>
            <a:xfrm>
              <a:off x="3695" y="105476"/>
              <a:ext cx="8921601" cy="994089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7" name="Yuvarlatılmış Dikdörtgen 4"/>
            <p:cNvSpPr/>
            <p:nvPr/>
          </p:nvSpPr>
          <p:spPr>
            <a:xfrm>
              <a:off x="32811" y="134592"/>
              <a:ext cx="8863369" cy="93585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12395" tIns="74930" rIns="112395" bIns="74930" numCol="1" spcCol="1270" anchor="ctr" anchorCtr="0"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lvl="0" algn="ctr" defTabSz="2622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5900" b="1" kern="12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Sigar</a:t>
              </a:r>
              <a:r>
                <a:rPr lang="tr-TR" sz="59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anın Zararları</a:t>
              </a:r>
              <a:r>
                <a:rPr lang="tr-TR" sz="5900" b="1" kern="12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:</a:t>
              </a:r>
              <a:endParaRPr lang="tr-TR" sz="5900" b="1" kern="1200" cap="none" spc="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364166694"/>
              </p:ext>
            </p:extLst>
          </p:nvPr>
        </p:nvGraphicFramePr>
        <p:xfrm>
          <a:off x="103069" y="1397000"/>
          <a:ext cx="8921601" cy="5344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2" descr="C:\Users\yakup264\Desktop\Başlıksız-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83352" y="49774"/>
            <a:ext cx="1260648" cy="1271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yakup264\Desktop\Başlıksız-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773"/>
            <a:ext cx="1271819" cy="1271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037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 4"/>
          <p:cNvGrpSpPr/>
          <p:nvPr/>
        </p:nvGrpSpPr>
        <p:grpSpPr>
          <a:xfrm>
            <a:off x="103069" y="188640"/>
            <a:ext cx="8921601" cy="994089"/>
            <a:chOff x="3695" y="105476"/>
            <a:chExt cx="8921601" cy="994089"/>
          </a:xfrm>
          <a:scene3d>
            <a:camera prst="orthographicFront"/>
            <a:lightRig rig="flat" dir="t"/>
          </a:scene3d>
        </p:grpSpPr>
        <p:sp>
          <p:nvSpPr>
            <p:cNvPr id="6" name="Yuvarlatılmış Dikdörtgen 5"/>
            <p:cNvSpPr/>
            <p:nvPr/>
          </p:nvSpPr>
          <p:spPr>
            <a:xfrm>
              <a:off x="3695" y="105476"/>
              <a:ext cx="8921601" cy="994089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7" name="Yuvarlatılmış Dikdörtgen 4"/>
            <p:cNvSpPr/>
            <p:nvPr/>
          </p:nvSpPr>
          <p:spPr>
            <a:xfrm>
              <a:off x="32811" y="134592"/>
              <a:ext cx="8863369" cy="93585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12395" tIns="74930" rIns="112395" bIns="74930" numCol="1" spcCol="1270" anchor="ctr" anchorCtr="0"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lvl="0" algn="ctr" defTabSz="2622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5900" b="1" kern="12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Sigar</a:t>
              </a:r>
              <a:r>
                <a:rPr lang="tr-TR" sz="59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anın Zararları</a:t>
              </a:r>
              <a:r>
                <a:rPr lang="tr-TR" sz="5900" b="1" kern="12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:</a:t>
              </a:r>
              <a:endParaRPr lang="tr-TR" sz="5900" b="1" kern="1200" cap="none" spc="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8" name="Picture 2" descr="C:\Users\yakup264\Desktop\Başlıksız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83352" y="49774"/>
            <a:ext cx="1260648" cy="1271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yakup264\Desktop\Başlıksız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773"/>
            <a:ext cx="1271819" cy="1271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yakup264\Desktop\ak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60848"/>
            <a:ext cx="2819400" cy="28194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yakup264\Desktop\ak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060848"/>
            <a:ext cx="2819400" cy="28194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up 9"/>
          <p:cNvGrpSpPr/>
          <p:nvPr/>
        </p:nvGrpSpPr>
        <p:grpSpPr>
          <a:xfrm>
            <a:off x="320129" y="5301208"/>
            <a:ext cx="3834309" cy="1330875"/>
            <a:chOff x="0" y="2001812"/>
            <a:chExt cx="8856984" cy="1330875"/>
          </a:xfrm>
          <a:solidFill>
            <a:srgbClr val="0099FF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1" name="Yuvarlatılmış Dikdörtgen 10"/>
            <p:cNvSpPr/>
            <p:nvPr/>
          </p:nvSpPr>
          <p:spPr>
            <a:xfrm>
              <a:off x="0" y="2001812"/>
              <a:ext cx="8856984" cy="1330875"/>
            </a:xfrm>
            <a:prstGeom prst="roundRect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Yuvarlatılmış Dikdörtgen 4"/>
            <p:cNvSpPr/>
            <p:nvPr/>
          </p:nvSpPr>
          <p:spPr>
            <a:xfrm>
              <a:off x="64968" y="2066780"/>
              <a:ext cx="8727048" cy="1200939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0" tIns="114300" rIns="114300" bIns="114300" numCol="1" spcCol="1270" anchor="ctr" anchorCtr="0">
              <a:noAutofit/>
            </a:bodyPr>
            <a:lstStyle/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32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Sigara içmeyen birinin akciğerleri</a:t>
              </a:r>
              <a:endParaRPr lang="tr-T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4" name="Grup 13"/>
          <p:cNvGrpSpPr/>
          <p:nvPr/>
        </p:nvGrpSpPr>
        <p:grpSpPr>
          <a:xfrm>
            <a:off x="4928641" y="5301207"/>
            <a:ext cx="3834309" cy="1330875"/>
            <a:chOff x="0" y="2001812"/>
            <a:chExt cx="8856984" cy="1330875"/>
          </a:xfrm>
          <a:solidFill>
            <a:srgbClr val="0099FF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5" name="Yuvarlatılmış Dikdörtgen 14"/>
            <p:cNvSpPr/>
            <p:nvPr/>
          </p:nvSpPr>
          <p:spPr>
            <a:xfrm>
              <a:off x="0" y="2001812"/>
              <a:ext cx="8856984" cy="1330875"/>
            </a:xfrm>
            <a:prstGeom prst="roundRect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Yuvarlatılmış Dikdörtgen 4"/>
            <p:cNvSpPr/>
            <p:nvPr/>
          </p:nvSpPr>
          <p:spPr>
            <a:xfrm>
              <a:off x="64968" y="2066780"/>
              <a:ext cx="8727048" cy="1200939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0" tIns="114300" rIns="114300" bIns="114300" numCol="1" spcCol="1270" anchor="ctr" anchorCtr="0">
              <a:noAutofit/>
            </a:bodyPr>
            <a:lstStyle/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Sigara içen   birinin akciğerleri</a:t>
              </a:r>
              <a:endParaRPr lang="tr-T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133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 4"/>
          <p:cNvGrpSpPr/>
          <p:nvPr/>
        </p:nvGrpSpPr>
        <p:grpSpPr>
          <a:xfrm>
            <a:off x="103069" y="188640"/>
            <a:ext cx="8921601" cy="994089"/>
            <a:chOff x="3695" y="105476"/>
            <a:chExt cx="8921601" cy="994089"/>
          </a:xfrm>
          <a:scene3d>
            <a:camera prst="orthographicFront"/>
            <a:lightRig rig="flat" dir="t"/>
          </a:scene3d>
        </p:grpSpPr>
        <p:sp>
          <p:nvSpPr>
            <p:cNvPr id="6" name="Yuvarlatılmış Dikdörtgen 5"/>
            <p:cNvSpPr/>
            <p:nvPr/>
          </p:nvSpPr>
          <p:spPr>
            <a:xfrm>
              <a:off x="3695" y="105476"/>
              <a:ext cx="8921601" cy="994089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7" name="Yuvarlatılmış Dikdörtgen 4"/>
            <p:cNvSpPr/>
            <p:nvPr/>
          </p:nvSpPr>
          <p:spPr>
            <a:xfrm>
              <a:off x="32811" y="134592"/>
              <a:ext cx="8863369" cy="93585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12395" tIns="74930" rIns="112395" bIns="74930" numCol="1" spcCol="1270" anchor="ctr" anchorCtr="0"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lvl="0" algn="ctr" defTabSz="2622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5900" b="1" kern="1200" dirty="0" smtClean="0">
                  <a:solidFill>
                    <a:schemeClr val="accent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Alkolün</a:t>
              </a:r>
              <a:r>
                <a:rPr lang="tr-TR" sz="5900" b="1" dirty="0" smtClean="0">
                  <a:solidFill>
                    <a:schemeClr val="accent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 Zararları</a:t>
              </a:r>
              <a:r>
                <a:rPr lang="tr-TR" sz="5900" b="1" kern="1200" dirty="0" smtClean="0">
                  <a:solidFill>
                    <a:schemeClr val="accent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:</a:t>
              </a:r>
              <a:endParaRPr lang="tr-TR" sz="5900" b="1" kern="1200" cap="none" spc="0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2621249227"/>
              </p:ext>
            </p:extLst>
          </p:nvPr>
        </p:nvGraphicFramePr>
        <p:xfrm>
          <a:off x="103069" y="1397000"/>
          <a:ext cx="8921601" cy="5344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8627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yakup264\Desktop\Yeni klasör\Resim1ll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962" y="1268760"/>
            <a:ext cx="4389297" cy="5563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4593501" y="1885259"/>
            <a:ext cx="681816" cy="306467"/>
          </a:xfrm>
          <a:prstGeom prst="roundRect">
            <a:avLst/>
          </a:prstGeom>
          <a:ln>
            <a:solidFill>
              <a:srgbClr val="0070C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  <a:sp3d extrusionH="57150">
              <a:bevelT w="38100" h="38100"/>
            </a:sp3d>
          </a:bodyPr>
          <a:lstStyle/>
          <a:p>
            <a:pPr algn="ctr"/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Ağız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 flipH="1" flipV="1">
            <a:off x="5275317" y="2055518"/>
            <a:ext cx="830352" cy="1702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Metin kutusu 7"/>
          <p:cNvSpPr txBox="1"/>
          <p:nvPr/>
        </p:nvSpPr>
        <p:spPr>
          <a:xfrm>
            <a:off x="7694344" y="1864949"/>
            <a:ext cx="834216" cy="340519"/>
          </a:xfrm>
          <a:prstGeom prst="roundRect">
            <a:avLst/>
          </a:prstGeom>
          <a:ln>
            <a:solidFill>
              <a:srgbClr val="0070C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  <a:sp3d extrusionH="57150">
              <a:bevelT w="38100" h="38100"/>
            </a:sp3d>
          </a:bodyPr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Yutak</a:t>
            </a:r>
            <a:endParaRPr lang="tr-TR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4015926" y="2722746"/>
            <a:ext cx="1554296" cy="306467"/>
          </a:xfrm>
          <a:prstGeom prst="roundRect">
            <a:avLst/>
          </a:prstGeom>
          <a:ln>
            <a:solidFill>
              <a:srgbClr val="0070C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  <a:sp3d extrusionH="57150">
              <a:bevelT w="38100" h="38100"/>
            </a:sp3d>
          </a:bodyPr>
          <a:lstStyle/>
          <a:p>
            <a:pPr algn="ctr"/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Yemek borusu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 flipH="1" flipV="1">
            <a:off x="5570224" y="2875979"/>
            <a:ext cx="1092183" cy="766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>
            <a:endCxn id="8" idx="1"/>
          </p:cNvCxnSpPr>
          <p:nvPr/>
        </p:nvCxnSpPr>
        <p:spPr>
          <a:xfrm flipV="1">
            <a:off x="6616890" y="2035209"/>
            <a:ext cx="1077454" cy="3469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Metin kutusu 14"/>
          <p:cNvSpPr txBox="1"/>
          <p:nvPr/>
        </p:nvSpPr>
        <p:spPr>
          <a:xfrm>
            <a:off x="4015928" y="4659323"/>
            <a:ext cx="1554296" cy="306467"/>
          </a:xfrm>
          <a:prstGeom prst="roundRect">
            <a:avLst/>
          </a:prstGeom>
          <a:ln>
            <a:solidFill>
              <a:srgbClr val="0070C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  <a:sp3d extrusionH="57150">
              <a:bevelT w="38100" h="38100"/>
            </a:sp3d>
          </a:bodyPr>
          <a:lstStyle/>
          <a:p>
            <a:pPr algn="ctr"/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İncebağırsak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8187603" y="3629832"/>
            <a:ext cx="777148" cy="306467"/>
          </a:xfrm>
          <a:prstGeom prst="roundRect">
            <a:avLst/>
          </a:prstGeom>
          <a:ln>
            <a:solidFill>
              <a:srgbClr val="0070C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  <a:sp3d extrusionH="57150">
              <a:bevelT w="38100" h="38100"/>
            </a:sp3d>
          </a:bodyPr>
          <a:lstStyle/>
          <a:p>
            <a:pPr algn="ctr"/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Mide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7604366" y="4889638"/>
            <a:ext cx="1491256" cy="306467"/>
          </a:xfrm>
          <a:prstGeom prst="roundRect">
            <a:avLst/>
          </a:prstGeom>
          <a:ln>
            <a:solidFill>
              <a:srgbClr val="0070C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  <a:sp3d extrusionH="57150">
              <a:bevelT w="38100" h="38100"/>
            </a:sp3d>
          </a:bodyPr>
          <a:lstStyle/>
          <a:p>
            <a:pPr algn="ctr"/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Kalınbağırsak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3" name="Düz Ok Bağlayıcısı 22"/>
          <p:cNvCxnSpPr>
            <a:endCxn id="15" idx="3"/>
          </p:cNvCxnSpPr>
          <p:nvPr/>
        </p:nvCxnSpPr>
        <p:spPr>
          <a:xfrm flipH="1" flipV="1">
            <a:off x="5570224" y="4812557"/>
            <a:ext cx="828220" cy="224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7210025" y="4509120"/>
            <a:ext cx="392461" cy="47665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Düz Ok Bağlayıcısı 27"/>
          <p:cNvCxnSpPr>
            <a:endCxn id="16" idx="1"/>
          </p:cNvCxnSpPr>
          <p:nvPr/>
        </p:nvCxnSpPr>
        <p:spPr>
          <a:xfrm flipV="1">
            <a:off x="7155617" y="3783066"/>
            <a:ext cx="1031986" cy="32928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4" name="Grup 23"/>
          <p:cNvGrpSpPr/>
          <p:nvPr/>
        </p:nvGrpSpPr>
        <p:grpSpPr>
          <a:xfrm>
            <a:off x="107504" y="47995"/>
            <a:ext cx="8928991" cy="1076749"/>
            <a:chOff x="2771" y="257172"/>
            <a:chExt cx="6691201" cy="1285854"/>
          </a:xfrm>
          <a:scene3d>
            <a:camera prst="orthographicFront"/>
            <a:lightRig rig="flat" dir="t"/>
          </a:scene3d>
        </p:grpSpPr>
        <p:sp>
          <p:nvSpPr>
            <p:cNvPr id="26" name="Yuvarlatılmış Dikdörtgen 25"/>
            <p:cNvSpPr/>
            <p:nvPr/>
          </p:nvSpPr>
          <p:spPr>
            <a:xfrm>
              <a:off x="2771" y="257172"/>
              <a:ext cx="6691201" cy="1285854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7" name="Yuvarlatılmış Dikdörtgen 4"/>
            <p:cNvSpPr/>
            <p:nvPr/>
          </p:nvSpPr>
          <p:spPr>
            <a:xfrm>
              <a:off x="40432" y="294833"/>
              <a:ext cx="6615879" cy="12105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23825" tIns="82550" rIns="123825" bIns="82550" numCol="1" spcCol="1270" anchor="ctr" anchorCtr="0"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4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BESİNLERİN SİNDİRİLMESİ</a:t>
              </a:r>
              <a:endParaRPr lang="tr-TR" sz="4800" b="1" kern="1200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21" name="Diyagram 20"/>
          <p:cNvGraphicFramePr/>
          <p:nvPr>
            <p:extLst>
              <p:ext uri="{D42A27DB-BD31-4B8C-83A1-F6EECF244321}">
                <p14:modId xmlns:p14="http://schemas.microsoft.com/office/powerpoint/2010/main" val="4163405918"/>
              </p:ext>
            </p:extLst>
          </p:nvPr>
        </p:nvGraphicFramePr>
        <p:xfrm>
          <a:off x="107504" y="1268759"/>
          <a:ext cx="3816424" cy="54726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10811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yakup264\Desktop\Yeni klasör\ggg kopyal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120" y="129027"/>
            <a:ext cx="2417763" cy="6221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73760" y="129027"/>
            <a:ext cx="3240360" cy="1702594"/>
          </a:xfrm>
          <a:prstGeom prst="roundRect">
            <a:avLst/>
          </a:prstGeom>
          <a:ln>
            <a:solidFill>
              <a:srgbClr val="0070C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  <a:sp3d extrusionH="57150">
              <a:bevelT w="38100" h="38100"/>
            </a:sp3d>
          </a:bodyPr>
          <a:lstStyle/>
          <a:p>
            <a:pPr algn="just"/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Ağız</a:t>
            </a:r>
          </a:p>
          <a:p>
            <a:pPr algn="just"/>
            <a:r>
              <a:rPr lang="tr-TR" sz="20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Sindirim ağızda başlar. Besinler tükürükle ıslatılır, dişlerle parçalanır, dil ile de yuvarlanır.</a:t>
            </a:r>
            <a:endParaRPr lang="tr-TR" sz="2000" b="1" dirty="0">
              <a:solidFill>
                <a:srgbClr val="CC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5803962" y="129027"/>
            <a:ext cx="3290091" cy="1464231"/>
          </a:xfrm>
          <a:prstGeom prst="roundRect">
            <a:avLst/>
          </a:prstGeom>
          <a:ln>
            <a:solidFill>
              <a:srgbClr val="0070C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p3d extrusionH="57150">
              <a:bevelT w="38100" h="38100"/>
            </a:sp3d>
          </a:bodyPr>
          <a:lstStyle/>
          <a:p>
            <a:pPr algn="just"/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Yutak</a:t>
            </a:r>
          </a:p>
          <a:p>
            <a:pPr algn="just"/>
            <a:r>
              <a:rPr lang="tr-TR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Besinlerin ağızdan yemek</a:t>
            </a:r>
          </a:p>
          <a:p>
            <a:pPr algn="just"/>
            <a:r>
              <a:rPr lang="tr-TR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borusuna </a:t>
            </a:r>
            <a:r>
              <a:rPr lang="tr-TR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iletilmesini sağlar</a:t>
            </a:r>
            <a:r>
              <a:rPr lang="tr-TR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66506" y="2185034"/>
            <a:ext cx="3240360" cy="1804749"/>
          </a:xfrm>
          <a:prstGeom prst="roundRect">
            <a:avLst/>
          </a:prstGeom>
          <a:ln>
            <a:solidFill>
              <a:srgbClr val="0070C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/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Yemek Borusu</a:t>
            </a:r>
          </a:p>
          <a:p>
            <a:pPr algn="just"/>
            <a:r>
              <a:rPr lang="tr-TR" sz="2000" b="1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Besinleri </a:t>
            </a:r>
            <a:r>
              <a:rPr lang="tr-TR" sz="20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yapısında bulunan kaslar kasılıp gevşeme  hareketiyle mideye </a:t>
            </a:r>
            <a:r>
              <a:rPr lang="tr-TR" sz="2000" b="1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iletir.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5803961" y="2065851"/>
            <a:ext cx="3290091" cy="2043113"/>
          </a:xfrm>
          <a:prstGeom prst="roundRect">
            <a:avLst/>
          </a:prstGeom>
          <a:ln>
            <a:solidFill>
              <a:srgbClr val="0070C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  <a:sp3d extrusionH="57150">
              <a:bevelT w="38100" h="38100"/>
            </a:sp3d>
          </a:bodyPr>
          <a:lstStyle/>
          <a:p>
            <a:pPr algn="just"/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Mide</a:t>
            </a:r>
          </a:p>
          <a:p>
            <a:pPr algn="just"/>
            <a:r>
              <a:rPr lang="tr-TR" sz="2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Besinlerin toplandığı yerdir. Mide, salgılarıyla besinleri karıştırır ve kasılma gevşeme hareketleriyle bulamaç haline getirir.</a:t>
            </a:r>
            <a:endParaRPr lang="tr-TR" sz="2000" b="1" dirty="0"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803962" y="4509335"/>
            <a:ext cx="3290092" cy="2145268"/>
          </a:xfrm>
          <a:prstGeom prst="roundRect">
            <a:avLst/>
          </a:prstGeom>
          <a:ln>
            <a:solidFill>
              <a:srgbClr val="0070C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  <a:sp3d extrusionH="57150">
              <a:bevelT w="38100" h="38100"/>
            </a:sp3d>
          </a:bodyPr>
          <a:lstStyle/>
          <a:p>
            <a:pPr algn="just"/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Kalın Bağırsak</a:t>
            </a:r>
          </a:p>
          <a:p>
            <a:pPr algn="just"/>
            <a:r>
              <a:rPr lang="tr-TR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İncebağırsakta kana geçmeyen besinler kalınbağırsağa gelir. Su ve tuz gibi maddeler kalın bağırsakta emilerek kana geçer. Sindirilmeyen maddeler anüs yoluyla dışarı atılır.</a:t>
            </a:r>
            <a:endParaRPr lang="tr-TR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104000" y="1172058"/>
            <a:ext cx="72000" cy="7200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402517" y="1188152"/>
            <a:ext cx="72000" cy="7704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445112" y="1593258"/>
            <a:ext cx="72000" cy="7200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4007405" y="3953783"/>
            <a:ext cx="72000" cy="7200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4853405" y="3758734"/>
            <a:ext cx="72000" cy="7200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470586" y="5322858"/>
            <a:ext cx="72000" cy="7200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Düz Bağlayıcı 20"/>
          <p:cNvCxnSpPr/>
          <p:nvPr/>
        </p:nvCxnSpPr>
        <p:spPr>
          <a:xfrm flipH="1" flipV="1">
            <a:off x="3314120" y="1043538"/>
            <a:ext cx="801285" cy="164458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2" name="Düz Bağlayıcı 21"/>
          <p:cNvCxnSpPr>
            <a:stCxn id="15" idx="3"/>
          </p:cNvCxnSpPr>
          <p:nvPr/>
        </p:nvCxnSpPr>
        <p:spPr>
          <a:xfrm flipH="1">
            <a:off x="3314120" y="1654714"/>
            <a:ext cx="1141536" cy="1054206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" name="Düz Bağlayıcı 22"/>
          <p:cNvCxnSpPr>
            <a:stCxn id="6" idx="1"/>
            <a:endCxn id="14" idx="6"/>
          </p:cNvCxnSpPr>
          <p:nvPr/>
        </p:nvCxnSpPr>
        <p:spPr>
          <a:xfrm flipH="1">
            <a:off x="4474517" y="861143"/>
            <a:ext cx="1329445" cy="365529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6" name="Düz Bağlayıcı 25"/>
          <p:cNvCxnSpPr>
            <a:endCxn id="17" idx="6"/>
          </p:cNvCxnSpPr>
          <p:nvPr/>
        </p:nvCxnSpPr>
        <p:spPr>
          <a:xfrm flipH="1">
            <a:off x="4925405" y="3351668"/>
            <a:ext cx="878557" cy="443066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" name="Düz Bağlayıcı 26"/>
          <p:cNvCxnSpPr>
            <a:stCxn id="9" idx="1"/>
            <a:endCxn id="20" idx="5"/>
          </p:cNvCxnSpPr>
          <p:nvPr/>
        </p:nvCxnSpPr>
        <p:spPr>
          <a:xfrm flipH="1" flipV="1">
            <a:off x="5532042" y="5384314"/>
            <a:ext cx="271920" cy="197655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5" name="Metin kutusu 24"/>
          <p:cNvSpPr txBox="1"/>
          <p:nvPr/>
        </p:nvSpPr>
        <p:spPr>
          <a:xfrm>
            <a:off x="66506" y="4270972"/>
            <a:ext cx="3240358" cy="2383631"/>
          </a:xfrm>
          <a:prstGeom prst="roundRect">
            <a:avLst/>
          </a:prstGeom>
          <a:ln>
            <a:solidFill>
              <a:srgbClr val="0070C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  <a:sp3d extrusionH="57150">
              <a:bevelT w="38100" h="38100"/>
            </a:sp3d>
          </a:bodyPr>
          <a:lstStyle/>
          <a:p>
            <a:pPr algn="just"/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</a:t>
            </a:r>
            <a:r>
              <a:rPr lang="tr-TR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nce 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Bağırsak</a:t>
            </a:r>
          </a:p>
          <a:p>
            <a:pPr algn="just"/>
            <a:r>
              <a:rPr lang="tr-TR" sz="2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Mideden sonra besinler incebağırsağa geçer. Buradaki salgılarla besinler, daha küçük parçalara ayrılır ve kana geçebilecek hale gelir.</a:t>
            </a:r>
            <a:endParaRPr lang="tr-TR" sz="20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Düz Bağlayıcı 23"/>
          <p:cNvCxnSpPr>
            <a:stCxn id="16" idx="3"/>
          </p:cNvCxnSpPr>
          <p:nvPr/>
        </p:nvCxnSpPr>
        <p:spPr>
          <a:xfrm flipH="1">
            <a:off x="3229825" y="4015239"/>
            <a:ext cx="788124" cy="493881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265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1251774754"/>
              </p:ext>
            </p:extLst>
          </p:nvPr>
        </p:nvGraphicFramePr>
        <p:xfrm>
          <a:off x="1115616" y="116632"/>
          <a:ext cx="6696744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yagram 2"/>
          <p:cNvGraphicFramePr/>
          <p:nvPr>
            <p:extLst>
              <p:ext uri="{D42A27DB-BD31-4B8C-83A1-F6EECF244321}">
                <p14:modId xmlns:p14="http://schemas.microsoft.com/office/powerpoint/2010/main" val="3800742403"/>
              </p:ext>
            </p:extLst>
          </p:nvPr>
        </p:nvGraphicFramePr>
        <p:xfrm>
          <a:off x="107504" y="1700808"/>
          <a:ext cx="8928992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2193651098"/>
              </p:ext>
            </p:extLst>
          </p:nvPr>
        </p:nvGraphicFramePr>
        <p:xfrm>
          <a:off x="107504" y="4077072"/>
          <a:ext cx="8928992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341677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1090199642"/>
              </p:ext>
            </p:extLst>
          </p:nvPr>
        </p:nvGraphicFramePr>
        <p:xfrm>
          <a:off x="107504" y="2564904"/>
          <a:ext cx="8928992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4" name="Picture 2" descr="C:\Users\Selin Ece\Desktop\dişlr kopyala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-7690"/>
            <a:ext cx="2507630" cy="31049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Dikdörtgen 34"/>
          <p:cNvSpPr/>
          <p:nvPr/>
        </p:nvSpPr>
        <p:spPr>
          <a:xfrm>
            <a:off x="4686633" y="324278"/>
            <a:ext cx="360040" cy="360040"/>
          </a:xfrm>
          <a:prstGeom prst="rect">
            <a:avLst/>
          </a:prstGeom>
          <a:solidFill>
            <a:srgbClr val="FF33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4699932" y="1075914"/>
            <a:ext cx="360040" cy="360040"/>
          </a:xfrm>
          <a:prstGeom prst="rect">
            <a:avLst/>
          </a:prstGeom>
          <a:solidFill>
            <a:srgbClr val="0099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0099FF"/>
              </a:solidFill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4686633" y="1840417"/>
            <a:ext cx="360040" cy="36004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Sağ Ok 37"/>
          <p:cNvSpPr/>
          <p:nvPr/>
        </p:nvSpPr>
        <p:spPr>
          <a:xfrm>
            <a:off x="5193275" y="435125"/>
            <a:ext cx="576064" cy="144016"/>
          </a:xfrm>
          <a:prstGeom prst="rightArrow">
            <a:avLst/>
          </a:prstGeom>
          <a:solidFill>
            <a:srgbClr val="FF33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Sağ Ok 38"/>
          <p:cNvSpPr/>
          <p:nvPr/>
        </p:nvSpPr>
        <p:spPr>
          <a:xfrm>
            <a:off x="5206574" y="1183926"/>
            <a:ext cx="576064" cy="144016"/>
          </a:xfrm>
          <a:prstGeom prst="rightArrow">
            <a:avLst/>
          </a:prstGeom>
          <a:solidFill>
            <a:srgbClr val="0099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Sağ Ok 39"/>
          <p:cNvSpPr/>
          <p:nvPr/>
        </p:nvSpPr>
        <p:spPr>
          <a:xfrm>
            <a:off x="5193275" y="1948429"/>
            <a:ext cx="576064" cy="144016"/>
          </a:xfrm>
          <a:prstGeom prst="rightArrow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Metin kutusu 40"/>
          <p:cNvSpPr txBox="1"/>
          <p:nvPr/>
        </p:nvSpPr>
        <p:spPr>
          <a:xfrm>
            <a:off x="5881522" y="214857"/>
            <a:ext cx="2520203" cy="578882"/>
          </a:xfrm>
          <a:prstGeom prst="roundRect">
            <a:avLst/>
          </a:prstGeom>
          <a:ln>
            <a:solidFill>
              <a:srgbClr val="0070C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p3d extrusionH="57150">
              <a:bevelT w="38100" h="38100"/>
            </a:sp3d>
          </a:bodyPr>
          <a:lstStyle/>
          <a:p>
            <a:pPr algn="ctr"/>
            <a:r>
              <a:rPr lang="tr-TR" sz="2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Kesici dişler</a:t>
            </a:r>
            <a:endParaRPr lang="tr-TR" sz="2800" b="1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Metin kutusu 41"/>
          <p:cNvSpPr txBox="1"/>
          <p:nvPr/>
        </p:nvSpPr>
        <p:spPr>
          <a:xfrm>
            <a:off x="5881522" y="966493"/>
            <a:ext cx="2520203" cy="578882"/>
          </a:xfrm>
          <a:prstGeom prst="roundRect">
            <a:avLst/>
          </a:prstGeom>
          <a:ln>
            <a:solidFill>
              <a:srgbClr val="0070C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p3d extrusionH="57150">
              <a:bevelT w="38100" h="38100"/>
            </a:sp3d>
          </a:bodyPr>
          <a:lstStyle/>
          <a:p>
            <a:pPr algn="ctr"/>
            <a:r>
              <a:rPr lang="tr-TR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Köpek dişleri</a:t>
            </a:r>
            <a:endParaRPr lang="tr-TR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Metin kutusu 42"/>
          <p:cNvSpPr txBox="1"/>
          <p:nvPr/>
        </p:nvSpPr>
        <p:spPr>
          <a:xfrm>
            <a:off x="5881522" y="1730996"/>
            <a:ext cx="2520203" cy="578882"/>
          </a:xfrm>
          <a:prstGeom prst="roundRect">
            <a:avLst/>
          </a:prstGeom>
          <a:ln>
            <a:solidFill>
              <a:srgbClr val="0070C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p3d extrusionH="57150">
              <a:bevelT w="38100" h="38100"/>
            </a:sp3d>
          </a:bodyPr>
          <a:lstStyle/>
          <a:p>
            <a:pPr algn="ctr"/>
            <a:r>
              <a:rPr lang="tr-TR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Azı dişleri</a:t>
            </a:r>
            <a:endParaRPr lang="tr-TR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199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1294228778"/>
              </p:ext>
            </p:extLst>
          </p:nvPr>
        </p:nvGraphicFramePr>
        <p:xfrm>
          <a:off x="107504" y="116632"/>
          <a:ext cx="8928992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5700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 4"/>
          <p:cNvGrpSpPr/>
          <p:nvPr/>
        </p:nvGrpSpPr>
        <p:grpSpPr>
          <a:xfrm>
            <a:off x="88826" y="231532"/>
            <a:ext cx="8921601" cy="994089"/>
            <a:chOff x="3695" y="14026"/>
            <a:chExt cx="8921601" cy="994089"/>
          </a:xfrm>
          <a:scene3d>
            <a:camera prst="orthographicFront"/>
            <a:lightRig rig="flat" dir="t"/>
          </a:scene3d>
        </p:grpSpPr>
        <p:sp>
          <p:nvSpPr>
            <p:cNvPr id="6" name="Yuvarlatılmış Dikdörtgen 5"/>
            <p:cNvSpPr/>
            <p:nvPr/>
          </p:nvSpPr>
          <p:spPr>
            <a:xfrm>
              <a:off x="3695" y="14026"/>
              <a:ext cx="8921601" cy="994089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7" name="Yuvarlatılmış Dikdörtgen 4"/>
            <p:cNvSpPr/>
            <p:nvPr/>
          </p:nvSpPr>
          <p:spPr>
            <a:xfrm>
              <a:off x="32811" y="43142"/>
              <a:ext cx="8863369" cy="93585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6680" tIns="71120" rIns="106680" bIns="71120" numCol="1" spcCol="1270" anchor="ctr" anchorCtr="0"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lvl="0" algn="ctr" defTabSz="2489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5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BOŞALTIM NASIL OLUR?</a:t>
              </a:r>
              <a:endParaRPr lang="tr-TR" sz="5400" b="1" kern="1200" cap="none" spc="0" dirty="0">
                <a:ln w="11430"/>
                <a:solidFill>
                  <a:srgbClr val="FF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9" name="Diyagram 8"/>
          <p:cNvGraphicFramePr/>
          <p:nvPr>
            <p:extLst>
              <p:ext uri="{D42A27DB-BD31-4B8C-83A1-F6EECF244321}">
                <p14:modId xmlns:p14="http://schemas.microsoft.com/office/powerpoint/2010/main" val="1384052619"/>
              </p:ext>
            </p:extLst>
          </p:nvPr>
        </p:nvGraphicFramePr>
        <p:xfrm>
          <a:off x="117942" y="1412777"/>
          <a:ext cx="4742090" cy="23642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C:\Users\yakup264\Desktop\bobrek kopyala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2204864"/>
            <a:ext cx="4608512" cy="3144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Diyagram 7"/>
          <p:cNvGraphicFramePr/>
          <p:nvPr>
            <p:extLst>
              <p:ext uri="{D42A27DB-BD31-4B8C-83A1-F6EECF244321}">
                <p14:modId xmlns:p14="http://schemas.microsoft.com/office/powerpoint/2010/main" val="2416598486"/>
              </p:ext>
            </p:extLst>
          </p:nvPr>
        </p:nvGraphicFramePr>
        <p:xfrm>
          <a:off x="117942" y="3933056"/>
          <a:ext cx="4742090" cy="26403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84658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 4"/>
          <p:cNvGrpSpPr/>
          <p:nvPr/>
        </p:nvGrpSpPr>
        <p:grpSpPr>
          <a:xfrm>
            <a:off x="88826" y="231532"/>
            <a:ext cx="8921601" cy="994089"/>
            <a:chOff x="3695" y="14026"/>
            <a:chExt cx="8921601" cy="994089"/>
          </a:xfrm>
          <a:scene3d>
            <a:camera prst="orthographicFront"/>
            <a:lightRig rig="flat" dir="t"/>
          </a:scene3d>
        </p:grpSpPr>
        <p:sp>
          <p:nvSpPr>
            <p:cNvPr id="6" name="Yuvarlatılmış Dikdörtgen 5"/>
            <p:cNvSpPr/>
            <p:nvPr/>
          </p:nvSpPr>
          <p:spPr>
            <a:xfrm>
              <a:off x="3695" y="14026"/>
              <a:ext cx="8921601" cy="994089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7" name="Yuvarlatılmış Dikdörtgen 4"/>
            <p:cNvSpPr/>
            <p:nvPr/>
          </p:nvSpPr>
          <p:spPr>
            <a:xfrm>
              <a:off x="32811" y="43142"/>
              <a:ext cx="8863369" cy="93585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6680" tIns="71120" rIns="106680" bIns="71120" numCol="1" spcCol="1270" anchor="ctr" anchorCtr="0"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lvl="0" algn="ctr" defTabSz="2489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5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BOŞALTIM NASIL OLUR?</a:t>
              </a:r>
              <a:endParaRPr lang="tr-TR" sz="5400" b="1" kern="1200" cap="none" spc="0" dirty="0">
                <a:ln w="11430"/>
                <a:solidFill>
                  <a:srgbClr val="FF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10" name="Diyagram 9"/>
          <p:cNvGraphicFramePr/>
          <p:nvPr>
            <p:extLst>
              <p:ext uri="{D42A27DB-BD31-4B8C-83A1-F6EECF244321}">
                <p14:modId xmlns:p14="http://schemas.microsoft.com/office/powerpoint/2010/main" val="38220756"/>
              </p:ext>
            </p:extLst>
          </p:nvPr>
        </p:nvGraphicFramePr>
        <p:xfrm>
          <a:off x="117942" y="1254290"/>
          <a:ext cx="8856984" cy="26067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Picture 2" descr="C:\Users\yakup264\Desktop\Resim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610" y="3429000"/>
            <a:ext cx="5106032" cy="3423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1203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6813" y="5373216"/>
            <a:ext cx="2953223" cy="12322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917" y="0"/>
            <a:ext cx="2643014" cy="26039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576" y="2731461"/>
            <a:ext cx="1835696" cy="264175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Diyagram 7"/>
          <p:cNvGraphicFramePr/>
          <p:nvPr>
            <p:extLst>
              <p:ext uri="{D42A27DB-BD31-4B8C-83A1-F6EECF244321}">
                <p14:modId xmlns:p14="http://schemas.microsoft.com/office/powerpoint/2010/main" val="2963050284"/>
              </p:ext>
            </p:extLst>
          </p:nvPr>
        </p:nvGraphicFramePr>
        <p:xfrm>
          <a:off x="107503" y="94680"/>
          <a:ext cx="5832649" cy="6646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81501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yakup264\Desktop\Resim2 kopyal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466283"/>
            <a:ext cx="2743200" cy="3867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7599157" y="902120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Böbrek</a:t>
            </a:r>
            <a:endParaRPr lang="tr-TR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5114881" y="902120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Böbrek</a:t>
            </a:r>
            <a:endParaRPr lang="tr-TR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8103212" y="2953820"/>
            <a:ext cx="1115617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İdrar borusu</a:t>
            </a:r>
            <a:endParaRPr lang="tr-TR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8103212" y="4345017"/>
            <a:ext cx="110958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İdrar kesesi</a:t>
            </a:r>
            <a:endParaRPr lang="tr-TR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4814885" y="2953820"/>
            <a:ext cx="1018491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İdrar borusu</a:t>
            </a:r>
            <a:endParaRPr lang="tr-TR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6252153" y="5641161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İdrar kanalı</a:t>
            </a:r>
            <a:endParaRPr lang="tr-TR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Düz Ok Bağlayıcısı 10"/>
          <p:cNvCxnSpPr>
            <a:endCxn id="5" idx="2"/>
          </p:cNvCxnSpPr>
          <p:nvPr/>
        </p:nvCxnSpPr>
        <p:spPr>
          <a:xfrm flipH="1" flipV="1">
            <a:off x="5798957" y="1302230"/>
            <a:ext cx="360040" cy="117057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/>
          <p:nvPr/>
        </p:nvCxnSpPr>
        <p:spPr>
          <a:xfrm flipV="1">
            <a:off x="7681406" y="1302229"/>
            <a:ext cx="421806" cy="11705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4" name="Düz Ok Bağlayıcısı 13"/>
          <p:cNvCxnSpPr/>
          <p:nvPr/>
        </p:nvCxnSpPr>
        <p:spPr>
          <a:xfrm flipH="1" flipV="1">
            <a:off x="5654941" y="3276985"/>
            <a:ext cx="951705" cy="12734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6" name="Düz Ok Bağlayıcısı 15"/>
          <p:cNvCxnSpPr/>
          <p:nvPr/>
        </p:nvCxnSpPr>
        <p:spPr>
          <a:xfrm flipV="1">
            <a:off x="7309575" y="3307763"/>
            <a:ext cx="973658" cy="965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>
            <a:off x="6936229" y="4490585"/>
            <a:ext cx="1371600" cy="17759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H="1">
            <a:off x="6936229" y="5013002"/>
            <a:ext cx="15483" cy="6498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graphicFrame>
        <p:nvGraphicFramePr>
          <p:cNvPr id="19" name="Diyagram 18"/>
          <p:cNvGraphicFramePr/>
          <p:nvPr>
            <p:extLst>
              <p:ext uri="{D42A27DB-BD31-4B8C-83A1-F6EECF244321}">
                <p14:modId xmlns:p14="http://schemas.microsoft.com/office/powerpoint/2010/main" val="725962168"/>
              </p:ext>
            </p:extLst>
          </p:nvPr>
        </p:nvGraphicFramePr>
        <p:xfrm>
          <a:off x="57923" y="116632"/>
          <a:ext cx="4756962" cy="13496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7" name="Diyagram 16"/>
          <p:cNvGraphicFramePr/>
          <p:nvPr>
            <p:extLst>
              <p:ext uri="{D42A27DB-BD31-4B8C-83A1-F6EECF244321}">
                <p14:modId xmlns:p14="http://schemas.microsoft.com/office/powerpoint/2010/main" val="3570717384"/>
              </p:ext>
            </p:extLst>
          </p:nvPr>
        </p:nvGraphicFramePr>
        <p:xfrm>
          <a:off x="57923" y="1669020"/>
          <a:ext cx="4756962" cy="14719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21" name="Diyagram 20"/>
          <p:cNvGraphicFramePr/>
          <p:nvPr>
            <p:extLst>
              <p:ext uri="{D42A27DB-BD31-4B8C-83A1-F6EECF244321}">
                <p14:modId xmlns:p14="http://schemas.microsoft.com/office/powerpoint/2010/main" val="374032526"/>
              </p:ext>
            </p:extLst>
          </p:nvPr>
        </p:nvGraphicFramePr>
        <p:xfrm>
          <a:off x="57923" y="3108860"/>
          <a:ext cx="4756962" cy="2120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22" name="Diyagram 21"/>
          <p:cNvGraphicFramePr/>
          <p:nvPr>
            <p:extLst>
              <p:ext uri="{D42A27DB-BD31-4B8C-83A1-F6EECF244321}">
                <p14:modId xmlns:p14="http://schemas.microsoft.com/office/powerpoint/2010/main" val="1647197104"/>
              </p:ext>
            </p:extLst>
          </p:nvPr>
        </p:nvGraphicFramePr>
        <p:xfrm>
          <a:off x="57923" y="5157192"/>
          <a:ext cx="4756962" cy="1700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</p:spTree>
    <p:extLst>
      <p:ext uri="{BB962C8B-B14F-4D97-AF65-F5344CB8AC3E}">
        <p14:creationId xmlns:p14="http://schemas.microsoft.com/office/powerpoint/2010/main" val="124538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96588" y="2650295"/>
            <a:ext cx="2754106" cy="2592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yagram 5"/>
          <p:cNvGraphicFramePr/>
          <p:nvPr>
            <p:extLst>
              <p:ext uri="{D42A27DB-BD31-4B8C-83A1-F6EECF244321}">
                <p14:modId xmlns:p14="http://schemas.microsoft.com/office/powerpoint/2010/main" val="727870050"/>
              </p:ext>
            </p:extLst>
          </p:nvPr>
        </p:nvGraphicFramePr>
        <p:xfrm>
          <a:off x="107504" y="188640"/>
          <a:ext cx="8928992" cy="21983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098" name="Picture 2" descr="C:\Users\yakup264\Desktop\Resim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192" y="2569386"/>
            <a:ext cx="2882900" cy="2620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yakup264\Desktop\Resim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6166" y="1844824"/>
            <a:ext cx="2614613" cy="3648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Metin kutusu 8"/>
          <p:cNvSpPr txBox="1"/>
          <p:nvPr/>
        </p:nvSpPr>
        <p:spPr>
          <a:xfrm>
            <a:off x="457516" y="5765314"/>
            <a:ext cx="2232248" cy="544830"/>
          </a:xfrm>
          <a:prstGeom prst="roundRect">
            <a:avLst/>
          </a:prstGeom>
          <a:ln>
            <a:solidFill>
              <a:srgbClr val="0070C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  <a:sp3d extrusionH="57150">
              <a:bevelT w="38100" h="38100"/>
            </a:sp3d>
          </a:bodyPr>
          <a:lstStyle/>
          <a:p>
            <a:pPr algn="ctr"/>
            <a:r>
              <a:rPr lang="tr-TR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DERİ</a:t>
            </a:r>
            <a:endParaRPr lang="tr-TR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6326165" y="5492899"/>
            <a:ext cx="2614614" cy="1089660"/>
          </a:xfrm>
          <a:prstGeom prst="roundRect">
            <a:avLst/>
          </a:prstGeom>
          <a:ln>
            <a:solidFill>
              <a:srgbClr val="0070C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  <a:sp3d extrusionH="57150">
              <a:bevelT w="38100" h="38100"/>
            </a:sp3d>
          </a:bodyPr>
          <a:lstStyle/>
          <a:p>
            <a:pPr algn="ctr"/>
            <a:r>
              <a:rPr lang="tr-TR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SİNDİRİM KANALI</a:t>
            </a:r>
            <a:endParaRPr lang="tr-TR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3099654" y="5765314"/>
            <a:ext cx="3011976" cy="544830"/>
          </a:xfrm>
          <a:prstGeom prst="roundRect">
            <a:avLst/>
          </a:prstGeom>
          <a:ln>
            <a:solidFill>
              <a:srgbClr val="0070C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  <a:sp3d extrusionH="57150">
              <a:bevelT w="38100" h="38100"/>
            </a:sp3d>
          </a:bodyPr>
          <a:lstStyle/>
          <a:p>
            <a:pPr algn="ctr"/>
            <a:r>
              <a:rPr lang="tr-TR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AKCİĞERLER</a:t>
            </a:r>
            <a:endParaRPr lang="tr-TR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370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378" y="2169419"/>
            <a:ext cx="2865018" cy="26997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378" y="5033200"/>
            <a:ext cx="2865018" cy="17752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378" y="157443"/>
            <a:ext cx="2865018" cy="18615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Diyagram 6"/>
          <p:cNvGraphicFramePr/>
          <p:nvPr>
            <p:extLst>
              <p:ext uri="{D42A27DB-BD31-4B8C-83A1-F6EECF244321}">
                <p14:modId xmlns:p14="http://schemas.microsoft.com/office/powerpoint/2010/main" val="1779650695"/>
              </p:ext>
            </p:extLst>
          </p:nvPr>
        </p:nvGraphicFramePr>
        <p:xfrm>
          <a:off x="117942" y="157444"/>
          <a:ext cx="5678194" cy="1471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8" name="Diyagram 7"/>
          <p:cNvGraphicFramePr/>
          <p:nvPr>
            <p:extLst>
              <p:ext uri="{D42A27DB-BD31-4B8C-83A1-F6EECF244321}">
                <p14:modId xmlns:p14="http://schemas.microsoft.com/office/powerpoint/2010/main" val="1422151618"/>
              </p:ext>
            </p:extLst>
          </p:nvPr>
        </p:nvGraphicFramePr>
        <p:xfrm>
          <a:off x="109049" y="1786606"/>
          <a:ext cx="5678194" cy="30826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pSp>
        <p:nvGrpSpPr>
          <p:cNvPr id="9" name="Diagram group"/>
          <p:cNvGrpSpPr/>
          <p:nvPr/>
        </p:nvGrpSpPr>
        <p:grpSpPr>
          <a:xfrm>
            <a:off x="109049" y="5033200"/>
            <a:ext cx="5678194" cy="1613794"/>
            <a:chOff x="0" y="0"/>
            <a:chExt cx="5678194" cy="1613794"/>
          </a:xfrm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</p:grpSpPr>
        <p:grpSp>
          <p:nvGrpSpPr>
            <p:cNvPr id="10" name="Grup 9"/>
            <p:cNvGrpSpPr/>
            <p:nvPr/>
          </p:nvGrpSpPr>
          <p:grpSpPr>
            <a:xfrm>
              <a:off x="0" y="0"/>
              <a:ext cx="5678194" cy="1613794"/>
              <a:chOff x="0" y="0"/>
              <a:chExt cx="5678194" cy="1613794"/>
            </a:xfrm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</p:grpSpPr>
          <p:sp>
            <p:nvSpPr>
              <p:cNvPr id="11" name="Yuvarlatılmış Dikdörtgen 10"/>
              <p:cNvSpPr/>
              <p:nvPr/>
            </p:nvSpPr>
            <p:spPr>
              <a:xfrm>
                <a:off x="0" y="0"/>
                <a:ext cx="5678194" cy="1613794"/>
              </a:xfrm>
              <a:prstGeom prst="roundRect">
                <a:avLst/>
              </a:prstGeom>
              <a:solidFill>
                <a:srgbClr val="FFFF00"/>
              </a:solidFill>
              <a:ln>
                <a:noFill/>
              </a:ln>
              <a:effectLst/>
              <a:sp3d prstMaterial="clear">
                <a:bevelT h="63500"/>
              </a:sp3d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12" name="Yuvarlatılmış Dikdörtgen 4"/>
              <p:cNvSpPr/>
              <p:nvPr/>
            </p:nvSpPr>
            <p:spPr>
              <a:xfrm>
                <a:off x="78779" y="78779"/>
                <a:ext cx="5520636" cy="145623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lvl="0" algn="just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tr-TR" sz="2800" b="1" dirty="0">
                    <a:ln w="11430"/>
                    <a:solidFill>
                      <a:srgbClr val="00FF00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  <a:latin typeface="Comic Sans MS" pitchFamily="66" charset="0"/>
                  </a:rPr>
                  <a:t>Sindirim kanalı ile de beslenme sonucu oluşan sindirim atıkları dışarı atılmış olur.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5046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Diagram group"/>
          <p:cNvGrpSpPr/>
          <p:nvPr/>
        </p:nvGrpSpPr>
        <p:grpSpPr>
          <a:xfrm>
            <a:off x="109048" y="5488830"/>
            <a:ext cx="8927447" cy="1158163"/>
            <a:chOff x="0" y="0"/>
            <a:chExt cx="5678194" cy="1613794"/>
          </a:xfrm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</p:grpSpPr>
        <p:grpSp>
          <p:nvGrpSpPr>
            <p:cNvPr id="5" name="Grup 4"/>
            <p:cNvGrpSpPr/>
            <p:nvPr/>
          </p:nvGrpSpPr>
          <p:grpSpPr>
            <a:xfrm>
              <a:off x="0" y="0"/>
              <a:ext cx="5678194" cy="1613794"/>
              <a:chOff x="0" y="0"/>
              <a:chExt cx="5678194" cy="1613794"/>
            </a:xfrm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</p:grpSpPr>
          <p:sp>
            <p:nvSpPr>
              <p:cNvPr id="6" name="Yuvarlatılmış Dikdörtgen 5"/>
              <p:cNvSpPr/>
              <p:nvPr/>
            </p:nvSpPr>
            <p:spPr>
              <a:xfrm>
                <a:off x="0" y="0"/>
                <a:ext cx="5678194" cy="1613794"/>
              </a:xfrm>
              <a:prstGeom prst="roundRect">
                <a:avLst/>
              </a:prstGeom>
              <a:solidFill>
                <a:srgbClr val="FFFF00"/>
              </a:solidFill>
              <a:ln>
                <a:noFill/>
              </a:ln>
              <a:effectLst/>
              <a:sp3d prstMaterial="clear">
                <a:bevelT h="63500"/>
              </a:sp3d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7" name="Yuvarlatılmış Dikdörtgen 4"/>
              <p:cNvSpPr/>
              <p:nvPr/>
            </p:nvSpPr>
            <p:spPr>
              <a:xfrm>
                <a:off x="78779" y="78779"/>
                <a:ext cx="5520636" cy="145623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just">
                  <a:buFont typeface="Wingdings" pitchFamily="2" charset="2"/>
                  <a:buChar char="Ø"/>
                </a:pPr>
                <a:r>
                  <a:rPr lang="tr-TR" sz="34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pitchFamily="66" charset="0"/>
                  </a:rPr>
                  <a:t>Hastalanmamaya dikkat etmeliyiz.</a:t>
                </a:r>
              </a:p>
            </p:txBody>
          </p:sp>
        </p:grpSp>
      </p:grpSp>
      <p:grpSp>
        <p:nvGrpSpPr>
          <p:cNvPr id="8" name="Diagram group"/>
          <p:cNvGrpSpPr/>
          <p:nvPr/>
        </p:nvGrpSpPr>
        <p:grpSpPr>
          <a:xfrm>
            <a:off x="117942" y="4293096"/>
            <a:ext cx="8927447" cy="1004994"/>
            <a:chOff x="0" y="0"/>
            <a:chExt cx="5678194" cy="1613794"/>
          </a:xfrm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</p:grpSpPr>
        <p:grpSp>
          <p:nvGrpSpPr>
            <p:cNvPr id="9" name="Grup 8"/>
            <p:cNvGrpSpPr/>
            <p:nvPr/>
          </p:nvGrpSpPr>
          <p:grpSpPr>
            <a:xfrm>
              <a:off x="0" y="0"/>
              <a:ext cx="5678194" cy="1613794"/>
              <a:chOff x="0" y="0"/>
              <a:chExt cx="5678194" cy="1613794"/>
            </a:xfrm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</p:grpSpPr>
          <p:sp>
            <p:nvSpPr>
              <p:cNvPr id="10" name="Yuvarlatılmış Dikdörtgen 9"/>
              <p:cNvSpPr/>
              <p:nvPr/>
            </p:nvSpPr>
            <p:spPr>
              <a:xfrm>
                <a:off x="0" y="0"/>
                <a:ext cx="5678194" cy="1613794"/>
              </a:xfrm>
              <a:prstGeom prst="roundRect">
                <a:avLst/>
              </a:prstGeom>
              <a:solidFill>
                <a:srgbClr val="FFFF00"/>
              </a:solidFill>
              <a:ln>
                <a:noFill/>
              </a:ln>
              <a:effectLst/>
              <a:sp3d prstMaterial="clear">
                <a:bevelT h="63500"/>
              </a:sp3d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11" name="Yuvarlatılmış Dikdörtgen 4"/>
              <p:cNvSpPr/>
              <p:nvPr/>
            </p:nvSpPr>
            <p:spPr>
              <a:xfrm>
                <a:off x="78779" y="78779"/>
                <a:ext cx="5520636" cy="145623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just">
                  <a:buFont typeface="Wingdings" pitchFamily="2" charset="2"/>
                  <a:buChar char="Ø"/>
                </a:pPr>
                <a:r>
                  <a:rPr lang="tr-TR" sz="3400" b="1" dirty="0">
                    <a:solidFill>
                      <a:srgbClr val="C4089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pitchFamily="66" charset="0"/>
                  </a:rPr>
                  <a:t>Alkol, sigara kullanmamalıyız.</a:t>
                </a:r>
              </a:p>
            </p:txBody>
          </p:sp>
        </p:grpSp>
      </p:grpSp>
      <p:grpSp>
        <p:nvGrpSpPr>
          <p:cNvPr id="12" name="Diagram group"/>
          <p:cNvGrpSpPr/>
          <p:nvPr/>
        </p:nvGrpSpPr>
        <p:grpSpPr>
          <a:xfrm>
            <a:off x="117942" y="1844824"/>
            <a:ext cx="8927447" cy="1004994"/>
            <a:chOff x="0" y="0"/>
            <a:chExt cx="5678194" cy="1613794"/>
          </a:xfrm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</p:grpSpPr>
        <p:grpSp>
          <p:nvGrpSpPr>
            <p:cNvPr id="13" name="Grup 12"/>
            <p:cNvGrpSpPr/>
            <p:nvPr/>
          </p:nvGrpSpPr>
          <p:grpSpPr>
            <a:xfrm>
              <a:off x="0" y="0"/>
              <a:ext cx="5678194" cy="1613794"/>
              <a:chOff x="0" y="0"/>
              <a:chExt cx="5678194" cy="1613794"/>
            </a:xfrm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</p:grpSpPr>
          <p:sp>
            <p:nvSpPr>
              <p:cNvPr id="14" name="Yuvarlatılmış Dikdörtgen 13"/>
              <p:cNvSpPr/>
              <p:nvPr/>
            </p:nvSpPr>
            <p:spPr>
              <a:xfrm>
                <a:off x="0" y="0"/>
                <a:ext cx="5678194" cy="1613794"/>
              </a:xfrm>
              <a:prstGeom prst="roundRect">
                <a:avLst/>
              </a:prstGeom>
              <a:solidFill>
                <a:srgbClr val="FFFF00"/>
              </a:solidFill>
              <a:ln>
                <a:noFill/>
              </a:ln>
              <a:effectLst/>
              <a:sp3d prstMaterial="clear">
                <a:bevelT h="63500"/>
              </a:sp3d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15" name="Yuvarlatılmış Dikdörtgen 4"/>
              <p:cNvSpPr/>
              <p:nvPr/>
            </p:nvSpPr>
            <p:spPr>
              <a:xfrm>
                <a:off x="78779" y="78779"/>
                <a:ext cx="5520636" cy="145623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just">
                  <a:buFont typeface="Wingdings" pitchFamily="2" charset="2"/>
                  <a:buChar char="Ø"/>
                </a:pPr>
                <a:r>
                  <a:rPr lang="tr-TR" sz="3400" b="1" dirty="0">
                    <a:solidFill>
                      <a:srgbClr val="FF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pitchFamily="66" charset="0"/>
                  </a:rPr>
                  <a:t>Kızartılmış, acılı, baharatlı, aşırı tuzlu yiyeceklerden uzak durmalıyız.</a:t>
                </a:r>
              </a:p>
            </p:txBody>
          </p:sp>
        </p:grpSp>
      </p:grpSp>
      <p:grpSp>
        <p:nvGrpSpPr>
          <p:cNvPr id="16" name="Diagram group"/>
          <p:cNvGrpSpPr/>
          <p:nvPr/>
        </p:nvGrpSpPr>
        <p:grpSpPr>
          <a:xfrm>
            <a:off x="117942" y="3068960"/>
            <a:ext cx="8927447" cy="1004994"/>
            <a:chOff x="0" y="0"/>
            <a:chExt cx="5678194" cy="1613794"/>
          </a:xfrm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</p:grpSpPr>
        <p:grpSp>
          <p:nvGrpSpPr>
            <p:cNvPr id="17" name="Grup 16"/>
            <p:cNvGrpSpPr/>
            <p:nvPr/>
          </p:nvGrpSpPr>
          <p:grpSpPr>
            <a:xfrm>
              <a:off x="0" y="0"/>
              <a:ext cx="5678194" cy="1613794"/>
              <a:chOff x="0" y="0"/>
              <a:chExt cx="5678194" cy="1613794"/>
            </a:xfrm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</p:grpSpPr>
          <p:sp>
            <p:nvSpPr>
              <p:cNvPr id="18" name="Yuvarlatılmış Dikdörtgen 17"/>
              <p:cNvSpPr/>
              <p:nvPr/>
            </p:nvSpPr>
            <p:spPr>
              <a:xfrm>
                <a:off x="0" y="0"/>
                <a:ext cx="5678194" cy="1613794"/>
              </a:xfrm>
              <a:prstGeom prst="roundRect">
                <a:avLst/>
              </a:prstGeom>
              <a:solidFill>
                <a:srgbClr val="FFFF00"/>
              </a:solidFill>
              <a:ln>
                <a:noFill/>
              </a:ln>
              <a:effectLst/>
              <a:sp3d prstMaterial="clear">
                <a:bevelT h="63500"/>
              </a:sp3d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19" name="Yuvarlatılmış Dikdörtgen 4"/>
              <p:cNvSpPr/>
              <p:nvPr/>
            </p:nvSpPr>
            <p:spPr>
              <a:xfrm>
                <a:off x="78779" y="78779"/>
                <a:ext cx="5520636" cy="145623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just">
                  <a:buFont typeface="Wingdings" pitchFamily="2" charset="2"/>
                  <a:buChar char="Ø"/>
                </a:pPr>
                <a:r>
                  <a:rPr lang="tr-TR" sz="3400" b="1" dirty="0">
                    <a:solidFill>
                      <a:srgbClr val="00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pitchFamily="66" charset="0"/>
                  </a:rPr>
                  <a:t>Bol bol su içmeliyiz.</a:t>
                </a:r>
              </a:p>
            </p:txBody>
          </p:sp>
        </p:grpSp>
      </p:grpSp>
      <p:grpSp>
        <p:nvGrpSpPr>
          <p:cNvPr id="20" name="Grup 19"/>
          <p:cNvGrpSpPr/>
          <p:nvPr/>
        </p:nvGrpSpPr>
        <p:grpSpPr>
          <a:xfrm>
            <a:off x="88826" y="231532"/>
            <a:ext cx="8921601" cy="1469276"/>
            <a:chOff x="3695" y="14026"/>
            <a:chExt cx="8921601" cy="994089"/>
          </a:xfrm>
          <a:scene3d>
            <a:camera prst="orthographicFront"/>
            <a:lightRig rig="flat" dir="t"/>
          </a:scene3d>
        </p:grpSpPr>
        <p:sp>
          <p:nvSpPr>
            <p:cNvPr id="21" name="Yuvarlatılmış Dikdörtgen 20"/>
            <p:cNvSpPr/>
            <p:nvPr/>
          </p:nvSpPr>
          <p:spPr>
            <a:xfrm>
              <a:off x="3695" y="14026"/>
              <a:ext cx="8921601" cy="994089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2" name="Yuvarlatılmış Dikdörtgen 4"/>
            <p:cNvSpPr/>
            <p:nvPr/>
          </p:nvSpPr>
          <p:spPr>
            <a:xfrm>
              <a:off x="32811" y="43142"/>
              <a:ext cx="8863369" cy="93585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6680" tIns="71120" rIns="106680" bIns="71120" numCol="1" spcCol="1270" anchor="ctr" anchorCtr="0"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just">
                <a:buFont typeface="Wingdings" pitchFamily="2" charset="2"/>
                <a:buChar char="Ø"/>
              </a:pPr>
              <a:r>
                <a:rPr lang="tr-TR" sz="40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Boşaltım yapı ve organlarımızı korumak için;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963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uvarlatılmış Dikdörtgen 3"/>
          <p:cNvSpPr/>
          <p:nvPr/>
        </p:nvSpPr>
        <p:spPr>
          <a:xfrm>
            <a:off x="1074994" y="4777681"/>
            <a:ext cx="6768752" cy="1800200"/>
          </a:xfrm>
          <a:prstGeom prst="roundRect">
            <a:avLst/>
          </a:prstGeom>
          <a:solidFill>
            <a:srgbClr val="F2C39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41" name="Picture 17" descr="C:\Users\yakup264\Desktop\Yeni klasör\pynr kopyal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957" y="1016813"/>
            <a:ext cx="849306" cy="849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yakup264\Desktop\Yeni klasör\bigstock-old-fashioned-pint-glass-bottl-8197569 kopyal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443"/>
            <a:ext cx="1414767" cy="256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yakup264\Desktop\Yeni klasör\egg-157224_64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7848" y="162924"/>
            <a:ext cx="571126" cy="815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yakup264\Desktop\Yeni klasör\karaciger kopyal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802" y="5800319"/>
            <a:ext cx="1110963" cy="789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yakup264\Desktop\Yeni klasör\acibalik kopyala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994" y="4754184"/>
            <a:ext cx="2448980" cy="115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Başlık 4"/>
          <p:cNvSpPr>
            <a:spLocks noGrp="1"/>
          </p:cNvSpPr>
          <p:nvPr>
            <p:ph type="title"/>
          </p:nvPr>
        </p:nvSpPr>
        <p:spPr>
          <a:xfrm>
            <a:off x="960114" y="1233914"/>
            <a:ext cx="720081" cy="445720"/>
          </a:xfrm>
          <a:ln>
            <a:solidFill>
              <a:schemeClr val="accent1"/>
            </a:solidFill>
          </a:ln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400" b="1" dirty="0" smtClean="0">
                <a:ln w="11430"/>
                <a:solidFill>
                  <a:srgbClr val="FF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SÜT</a:t>
            </a:r>
            <a:endParaRPr lang="tr-TR" sz="2400" b="1" dirty="0">
              <a:ln w="11430"/>
              <a:solidFill>
                <a:srgbClr val="FFCC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466" y="370623"/>
            <a:ext cx="888684" cy="1612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 descr="C:\Users\yakup264\Desktop\Yeni klasör\bowl-of-yogurt kopyala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2648" y="1115037"/>
            <a:ext cx="911629" cy="717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Users\yakup264\Desktop\Yeni klasör\tonya_kop_geleneksel_tereyag_acik_big kopyala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705" y="978819"/>
            <a:ext cx="1497438" cy="1406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C:\Users\yakup264\Desktop\Yeni klasör\sirma-misirozu-yagi kopyala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619" y="874501"/>
            <a:ext cx="1459489" cy="1615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C:\Users\yakup264\Desktop\Yeni klasör\nocanvas_marul kopyala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130" y="1294190"/>
            <a:ext cx="1352449" cy="90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C:\Users\yakup264\Desktop\Yeni klasör\1-dilim-tam-tahilli-bugday-ekmegi-70-kalori-icerir kopyala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2667">
            <a:off x="4203579" y="1152346"/>
            <a:ext cx="1186547" cy="98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" descr="C:\Users\yakup264\Desktop\Yeni klasör\cab9c4efkurban_eti_tuketme kopyala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579" y="275142"/>
            <a:ext cx="1440160" cy="1064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yakup264\Desktop\Yeni klasör\1331827740 kopyala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339948"/>
            <a:ext cx="973933" cy="973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:\Users\yakup264\Desktop\Yeni klasör\images (1) kopyala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072" y="5732988"/>
            <a:ext cx="842412" cy="831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C:\Users\yakup264\Desktop\Yeni klasör\1092156 kopyala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110" y="4854507"/>
            <a:ext cx="1263725" cy="865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:\Users\yakup264\Desktop\Yeni klasör\24518 kopyala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952" y="5731024"/>
            <a:ext cx="1328793" cy="884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3" descr="C:\Users\yakup264\Desktop\Yeni klasör\re2kuru_fasulye kopyala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0401" y="5000218"/>
            <a:ext cx="895663" cy="957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yakup264\Desktop\Yeni klasör\kabak3 kopyala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214" y="5590552"/>
            <a:ext cx="1338193" cy="978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C:\Users\yakup264\Desktop\Yeni klasör\organik-salatalık kopyala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3950" y="4693089"/>
            <a:ext cx="1275464" cy="127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C:\Users\yakup264\Desktop\Yeni klasör\dmts kopyala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612" y="5657538"/>
            <a:ext cx="934461" cy="906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Diagram group"/>
          <p:cNvGrpSpPr/>
          <p:nvPr/>
        </p:nvGrpSpPr>
        <p:grpSpPr>
          <a:xfrm>
            <a:off x="109048" y="2482337"/>
            <a:ext cx="8927447" cy="1993857"/>
            <a:chOff x="0" y="0"/>
            <a:chExt cx="5678194" cy="1613794"/>
          </a:xfrm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</p:grpSpPr>
        <p:grpSp>
          <p:nvGrpSpPr>
            <p:cNvPr id="25" name="Grup 24"/>
            <p:cNvGrpSpPr/>
            <p:nvPr/>
          </p:nvGrpSpPr>
          <p:grpSpPr>
            <a:xfrm>
              <a:off x="0" y="0"/>
              <a:ext cx="5678194" cy="1613794"/>
              <a:chOff x="0" y="0"/>
              <a:chExt cx="5678194" cy="1613794"/>
            </a:xfrm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</p:grpSpPr>
          <p:sp>
            <p:nvSpPr>
              <p:cNvPr id="26" name="Yuvarlatılmış Dikdörtgen 25"/>
              <p:cNvSpPr/>
              <p:nvPr/>
            </p:nvSpPr>
            <p:spPr>
              <a:xfrm>
                <a:off x="0" y="0"/>
                <a:ext cx="5678194" cy="1613794"/>
              </a:xfrm>
              <a:prstGeom prst="roundRect">
                <a:avLst/>
              </a:prstGeom>
              <a:solidFill>
                <a:srgbClr val="FFFF00"/>
              </a:solidFill>
              <a:ln>
                <a:noFill/>
              </a:ln>
              <a:effectLst/>
              <a:sp3d prstMaterial="clear">
                <a:bevelT h="63500"/>
              </a:sp3d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27" name="Yuvarlatılmış Dikdörtgen 4"/>
              <p:cNvSpPr/>
              <p:nvPr/>
            </p:nvSpPr>
            <p:spPr>
              <a:xfrm>
                <a:off x="78779" y="78779"/>
                <a:ext cx="5520636" cy="145623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:r>
                  <a:rPr lang="tr-TR" sz="54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Hazırlayan:</a:t>
                </a:r>
              </a:p>
              <a:p>
                <a:pPr algn="ctr"/>
                <a:r>
                  <a:rPr lang="tr-TR" sz="54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Nezahat SİVRİTAŞ</a:t>
                </a:r>
                <a:endParaRPr lang="tr-TR" sz="5400" b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2047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248246163"/>
              </p:ext>
            </p:extLst>
          </p:nvPr>
        </p:nvGraphicFramePr>
        <p:xfrm>
          <a:off x="0" y="116632"/>
          <a:ext cx="9144000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 descr="C:\Users\yakup264\Desktop\Resim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9" y="2636912"/>
            <a:ext cx="3419872" cy="2712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534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1172434260"/>
              </p:ext>
            </p:extLst>
          </p:nvPr>
        </p:nvGraphicFramePr>
        <p:xfrm>
          <a:off x="0" y="116632"/>
          <a:ext cx="9144000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7688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3013710594"/>
              </p:ext>
            </p:extLst>
          </p:nvPr>
        </p:nvGraphicFramePr>
        <p:xfrm>
          <a:off x="0" y="116632"/>
          <a:ext cx="9144000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4311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2610823050"/>
              </p:ext>
            </p:extLst>
          </p:nvPr>
        </p:nvGraphicFramePr>
        <p:xfrm>
          <a:off x="0" y="116632"/>
          <a:ext cx="9144000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581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835952609"/>
              </p:ext>
            </p:extLst>
          </p:nvPr>
        </p:nvGraphicFramePr>
        <p:xfrm>
          <a:off x="0" y="116632"/>
          <a:ext cx="9144000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9962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2172</TotalTime>
  <Words>1611</Words>
  <Application>Microsoft Office PowerPoint</Application>
  <PresentationFormat>Ekran Gösterisi (4:3)</PresentationFormat>
  <Paragraphs>215</Paragraphs>
  <Slides>44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44</vt:i4>
      </vt:variant>
    </vt:vector>
  </HeadingPairs>
  <TitlesOfParts>
    <vt:vector size="45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SÜT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Selin Ece</dc:creator>
  <cp:lastModifiedBy>yakup264</cp:lastModifiedBy>
  <cp:revision>247</cp:revision>
  <dcterms:created xsi:type="dcterms:W3CDTF">2012-09-09T06:20:55Z</dcterms:created>
  <dcterms:modified xsi:type="dcterms:W3CDTF">2014-10-12T18:24:30Z</dcterms:modified>
</cp:coreProperties>
</file>