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94.xml" ContentType="application/vnd.openxmlformats-officedocument.presentationml.slide+xml"/>
  <Override PartName="/ppt/tags/tag8.xml" ContentType="application/vnd.openxmlformats-officedocument.presentationml.tags+xml"/>
  <Override PartName="/ppt/slides/slide36.xml" ContentType="application/vnd.openxmlformats-officedocument.presentationml.slide+xml"/>
  <Override PartName="/ppt/slides/slide83.xml" ContentType="application/vnd.openxmlformats-officedocument.presentationml.slide+xml"/>
  <Override PartName="/ppt/slides/slide25.xml" ContentType="application/vnd.openxmlformats-officedocument.presentationml.slide+xml"/>
  <Override PartName="/ppt/slides/slide72.xml" ContentType="application/vnd.openxmlformats-officedocument.presentationml.slide+xml"/>
  <Override PartName="/ppt/slideLayouts/slideLayout2.xml" ContentType="application/vnd.openxmlformats-officedocument.presentationml.slideLayout+xml"/>
  <Override PartName="/ppt/tags/tag49.xml" ContentType="application/vnd.openxmlformats-officedocument.presentationml.tags+xml"/>
  <Override PartName="/ppt/tags/tag96.xml" ContentType="application/vnd.openxmlformats-officedocument.presentationml.tags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38.xml" ContentType="application/vnd.openxmlformats-officedocument.presentationml.tags+xml"/>
  <Override PartName="/ppt/tags/tag85.xml" ContentType="application/vnd.openxmlformats-officedocument.presentationml.tags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63.xml" ContentType="application/vnd.openxmlformats-officedocument.presentationml.tags+xml"/>
  <Override PartName="/ppt/tags/tag74.xml" ContentType="application/vnd.openxmlformats-officedocument.presentationml.tags+xml"/>
  <Override PartName="/ppt/tags/tag52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41.xml" ContentType="application/vnd.openxmlformats-officedocument.presentationml.tags+xml"/>
  <Override PartName="/ppt/tags/tag70.xml" ContentType="application/vnd.openxmlformats-officedocument.presentationml.tags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30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s/slide9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tags/tag79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9.xml" ContentType="application/vnd.openxmlformats-officedocument.presentationml.tags+xml"/>
  <Override PartName="/ppt/tags/tag68.xml" ContentType="application/vnd.openxmlformats-officedocument.presentationml.tags+xml"/>
  <Override PartName="/ppt/tags/tag86.xml" ContentType="application/vnd.openxmlformats-officedocument.presentationml.tags+xml"/>
  <Override PartName="/ppt/tags/tag97.xml" ContentType="application/vnd.openxmlformats-officedocument.presentationml.tags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tags/tag1.xml" ContentType="application/vnd.openxmlformats-officedocument.presentationml.tags+xml"/>
  <Override PartName="/ppt/tags/tag28.xml" ContentType="application/vnd.openxmlformats-officedocument.presentationml.tags+xml"/>
  <Override PartName="/ppt/tags/tag57.xml" ContentType="application/vnd.openxmlformats-officedocument.presentationml.tags+xml"/>
  <Override PartName="/ppt/tags/tag75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tags/tag17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64.xml" ContentType="application/vnd.openxmlformats-officedocument.presentationml.tags+xml"/>
  <Override PartName="/ppt/tags/tag82.xml" ContentType="application/vnd.openxmlformats-officedocument.presentationml.tags+xml"/>
  <Override PartName="/ppt/tags/tag93.xml" ContentType="application/vnd.openxmlformats-officedocument.presentationml.tags+xml"/>
  <Override PartName="/ppt/slideLayouts/slideLayout10.xml" ContentType="application/vnd.openxmlformats-officedocument.presentationml.slideLayout+xml"/>
  <Override PartName="/ppt/tags/tag24.xml" ContentType="application/vnd.openxmlformats-officedocument.presentationml.tags+xml"/>
  <Override PartName="/ppt/tags/tag53.xml" ContentType="application/vnd.openxmlformats-officedocument.presentationml.tags+xml"/>
  <Override PartName="/ppt/tags/tag71.xml" ContentType="application/vnd.openxmlformats-officedocument.presentationml.tags+xml"/>
  <Override PartName="/ppt/slides/slide89.xml" ContentType="application/vnd.openxmlformats-officedocument.presentationml.slide+xml"/>
  <Override PartName="/ppt/tags/tag13.xml" ContentType="application/vnd.openxmlformats-officedocument.presentationml.tags+xml"/>
  <Override PartName="/ppt/tags/tag31.xml" ContentType="application/vnd.openxmlformats-officedocument.presentationml.tags+xml"/>
  <Override PartName="/ppt/tags/tag42.xml" ContentType="application/vnd.openxmlformats-officedocument.presentationml.tags+xml"/>
  <Override PartName="/ppt/tags/tag60.xml" ContentType="application/vnd.openxmlformats-officedocument.presentationml.tags+xml"/>
  <Override PartName="/ppt/slides/slide49.xml" ContentType="application/vnd.openxmlformats-officedocument.presentationml.slide+xml"/>
  <Override PartName="/ppt/slides/slide78.xml" ContentType="application/vnd.openxmlformats-officedocument.presentationml.slide+xml"/>
  <Override PartName="/ppt/slides/slide96.xml" ContentType="application/vnd.openxmlformats-officedocument.presentationml.slide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tags/tag98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tags/tag2.xml" ContentType="application/vnd.openxmlformats-officedocument.presentationml.tags+xml"/>
  <Override PartName="/ppt/tags/tag58.xml" ContentType="application/vnd.openxmlformats-officedocument.presentationml.tags+xml"/>
  <Override PartName="/ppt/tags/tag69.xml" ContentType="application/vnd.openxmlformats-officedocument.presentationml.tags+xml"/>
  <Override PartName="/ppt/tags/tag87.xml" ContentType="application/vnd.openxmlformats-officedocument.presentationml.tags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tags/tag76.xml" ContentType="application/vnd.openxmlformats-officedocument.presentationml.tags+xml"/>
  <Override PartName="/ppt/tags/tag94.xml" ContentType="application/vnd.openxmlformats-officedocument.presentationml.tags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tags/tag18.xml" ContentType="application/vnd.openxmlformats-officedocument.presentationml.tags+xml"/>
  <Override PartName="/ppt/tags/tag36.xml" ContentType="application/vnd.openxmlformats-officedocument.presentationml.tags+xml"/>
  <Override PartName="/ppt/tags/tag54.xml" ContentType="application/vnd.openxmlformats-officedocument.presentationml.tags+xml"/>
  <Override PartName="/ppt/tags/tag65.xml" ContentType="application/vnd.openxmlformats-officedocument.presentationml.tags+xml"/>
  <Override PartName="/ppt/tags/tag83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43.xml" ContentType="application/vnd.openxmlformats-officedocument.presentationml.tags+xml"/>
  <Override PartName="/ppt/tags/tag61.xml" ContentType="application/vnd.openxmlformats-officedocument.presentationml.tags+xml"/>
  <Override PartName="/ppt/tags/tag72.xml" ContentType="application/vnd.openxmlformats-officedocument.presentationml.tags+xml"/>
  <Override PartName="/ppt/tags/tag90.xml" ContentType="application/vnd.openxmlformats-officedocument.presentationml.tags+xml"/>
  <Override PartName="/ppt/slides/slide79.xml" ContentType="application/vnd.openxmlformats-officedocument.presentationml.slide+xml"/>
  <Override PartName="/ppt/tags/tag32.xml" ContentType="application/vnd.openxmlformats-officedocument.presentationml.tags+xml"/>
  <Override PartName="/ppt/tags/tag50.xml" ContentType="application/vnd.openxmlformats-officedocument.presentationml.tags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Layouts/slideLayout9.xml" ContentType="application/vnd.openxmlformats-officedocument.presentationml.slideLayout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Layouts/slideLayout5.xml" ContentType="application/vnd.openxmlformats-officedocument.presentationml.slideLayout+xml"/>
  <Override PartName="/ppt/tags/tag99.xml" ContentType="application/vnd.openxmlformats-officedocument.presentationml.tags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Override PartName="/ppt/tags/tag3.xml" ContentType="application/vnd.openxmlformats-officedocument.presentationml.tags+xml"/>
  <Override PartName="/ppt/tags/tag59.xml" ContentType="application/vnd.openxmlformats-officedocument.presentationml.tags+xml"/>
  <Override PartName="/ppt/tags/tag77.xml" ContentType="application/vnd.openxmlformats-officedocument.presentationml.tags+xml"/>
  <Override PartName="/ppt/tags/tag88.xml" ContentType="application/vnd.openxmlformats-officedocument.presentationml.tags+xml"/>
  <Default Extension="jpeg" ContentType="image/jpeg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66.xml" ContentType="application/vnd.openxmlformats-officedocument.presentationml.tags+xml"/>
  <Override PartName="/ppt/tags/tag84.xml" ContentType="application/vnd.openxmlformats-officedocument.presentationml.tags+xml"/>
  <Override PartName="/ppt/tags/tag95.xml" ContentType="application/vnd.openxmlformats-officedocument.presentationml.tags+xml"/>
  <Override PartName="/ppt/slides/slide20.xml" ContentType="application/vnd.openxmlformats-officedocument.presentationml.slide+xml"/>
  <Override PartName="/ppt/tags/tag26.xml" ContentType="application/vnd.openxmlformats-officedocument.presentationml.tags+xml"/>
  <Override PartName="/ppt/tags/tag55.xml" ContentType="application/vnd.openxmlformats-officedocument.presentationml.tags+xml"/>
  <Override PartName="/ppt/tags/tag73.xml" ContentType="application/vnd.openxmlformats-officedocument.presentationml.tags+xml"/>
  <Override PartName="/ppt/tags/tag15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62.xml" ContentType="application/vnd.openxmlformats-officedocument.presentationml.tags+xml"/>
  <Override PartName="/ppt/tags/tag80.xml" ContentType="application/vnd.openxmlformats-officedocument.presentationml.tags+xml"/>
  <Override PartName="/ppt/tags/tag91.xml" ContentType="application/vnd.openxmlformats-officedocument.presentationml.tags+xml"/>
  <Override PartName="/ppt/slides/slide98.xml" ContentType="application/vnd.openxmlformats-officedocument.presentationml.slide+xml"/>
  <Override PartName="/ppt/tags/tag22.xml" ContentType="application/vnd.openxmlformats-officedocument.presentationml.tags+xml"/>
  <Override PartName="/ppt/tags/tag40.xml" ContentType="application/vnd.openxmlformats-officedocument.presentationml.tags+xml"/>
  <Override PartName="/ppt/tags/tag51.xml" ContentType="application/vnd.openxmlformats-officedocument.presentationml.tags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slides/slide87.xml" ContentType="application/vnd.openxmlformats-officedocument.presentationml.slide+xml"/>
  <Override PartName="/ppt/tags/tag11.xml" ContentType="application/vnd.openxmlformats-officedocument.presentationml.tags+xml"/>
  <Override PartName="/ppt/slides/slide29.xml" ContentType="application/vnd.openxmlformats-officedocument.presentationml.slide+xml"/>
  <Override PartName="/ppt/slides/slide76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89.xml" ContentType="application/vnd.openxmlformats-officedocument.presentationml.tags+xml"/>
  <Override PartName="/ppt/slides/slide43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tags/tag78.xml" ContentType="application/vnd.openxmlformats-officedocument.presentationml.tags+xml"/>
  <Override PartName="/ppt/slides/slide32.xml" ContentType="application/vnd.openxmlformats-officedocument.presentationml.slide+xml"/>
  <Override PartName="/ppt/tags/tag56.xml" ContentType="application/vnd.openxmlformats-officedocument.presentationml.tags+xml"/>
  <Override PartName="/ppt/tags/tag67.xml" ContentType="application/vnd.openxmlformats-officedocument.presentationml.tags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gs/tag45.xml" ContentType="application/vnd.openxmlformats-officedocument.presentationml.tags+xml"/>
  <Override PartName="/ppt/tags/tag92.xml" ContentType="application/vnd.openxmlformats-officedocument.presentationml.tags+xml"/>
  <Override PartName="/docProps/custom.xml" ContentType="application/vnd.openxmlformats-officedocument.custom-properties+xml"/>
  <Override PartName="/ppt/tags/tag34.xml" ContentType="application/vnd.openxmlformats-officedocument.presentationml.tags+xml"/>
  <Override PartName="/ppt/tags/tag81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4" r:id="rId69"/>
    <p:sldId id="325" r:id="rId70"/>
    <p:sldId id="326" r:id="rId71"/>
    <p:sldId id="327" r:id="rId72"/>
    <p:sldId id="328" r:id="rId73"/>
    <p:sldId id="329" r:id="rId74"/>
    <p:sldId id="330" r:id="rId75"/>
    <p:sldId id="331" r:id="rId76"/>
    <p:sldId id="332" r:id="rId77"/>
    <p:sldId id="333" r:id="rId78"/>
    <p:sldId id="334" r:id="rId79"/>
    <p:sldId id="335" r:id="rId80"/>
    <p:sldId id="336" r:id="rId81"/>
    <p:sldId id="337" r:id="rId82"/>
    <p:sldId id="338" r:id="rId83"/>
    <p:sldId id="339" r:id="rId84"/>
    <p:sldId id="340" r:id="rId85"/>
    <p:sldId id="341" r:id="rId86"/>
    <p:sldId id="342" r:id="rId87"/>
    <p:sldId id="343" r:id="rId88"/>
    <p:sldId id="344" r:id="rId89"/>
    <p:sldId id="345" r:id="rId90"/>
    <p:sldId id="346" r:id="rId91"/>
    <p:sldId id="347" r:id="rId92"/>
    <p:sldId id="348" r:id="rId93"/>
    <p:sldId id="349" r:id="rId94"/>
    <p:sldId id="350" r:id="rId95"/>
    <p:sldId id="351" r:id="rId96"/>
    <p:sldId id="352" r:id="rId97"/>
    <p:sldId id="353" r:id="rId98"/>
    <p:sldId id="354" r:id="rId99"/>
  </p:sldIdLst>
  <p:sldSz cx="9144000" cy="6858000" type="screen4x3"/>
  <p:notesSz cx="6858000" cy="9144000"/>
  <p:custDataLst>
    <p:tags r:id="rId101"/>
  </p:custDataLst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notesMaster" Target="notesMasters/notesMaster1.xml"/><Relationship Id="rId105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C1C2CC-275E-45BF-A51E-6C0BE7EF08E1}" type="datetimeFigureOut">
              <a:rPr lang="tr-TR" smtClean="0"/>
              <a:pPr/>
              <a:t>15.12.2016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80594F-B28D-4843-8D0B-BAEC06593BFA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2923048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80594F-B28D-4843-8D0B-BAEC06593BFA}" type="slidenum">
              <a:rPr lang="tr-TR" smtClean="0"/>
              <a:pPr/>
              <a:t>95</a:t>
            </a:fld>
            <a:endParaRPr lang="tr-T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15.12.2016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15.12.2016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15.12.2016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15.12.2016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15.12.2016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15.12.2016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15.12.2016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15.12.2016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15.12.2016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15.12.2016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15.12.2016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15.12.2016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9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5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8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9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5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6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8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9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1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3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4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5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6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7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8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9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0.xml"/><Relationship Id="rId4" Type="http://schemas.openxmlformats.org/officeDocument/2006/relationships/image" Target="../media/image7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1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3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4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5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6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7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8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9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1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3.xml"/><Relationship Id="rId4" Type="http://schemas.openxmlformats.org/officeDocument/2006/relationships/image" Target="../media/image84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4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5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6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7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8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9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1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2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3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4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5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6.xml"/><Relationship Id="rId4" Type="http://schemas.openxmlformats.org/officeDocument/2006/relationships/image" Target="../media/image97.png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7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8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7"/>
          <p:cNvPicPr>
            <a:picLocks noChangeAspect="1" noChangeArrowheads="1"/>
          </p:cNvPicPr>
          <p:nvPr/>
        </p:nvPicPr>
        <p:blipFill>
          <a:blip r:embed="rId3" cstate="print"/>
          <a:srcRect b="35675"/>
          <a:stretch>
            <a:fillRect/>
          </a:stretch>
        </p:blipFill>
        <p:spPr bwMode="auto">
          <a:xfrm>
            <a:off x="1714480" y="2357430"/>
            <a:ext cx="4990422" cy="1339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4286248" y="3286124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732240" y="6021288"/>
            <a:ext cx="13846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1995 DPY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1000108"/>
            <a:ext cx="5715040" cy="4525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3214678" y="4929198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732240" y="6021288"/>
            <a:ext cx="13846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2008 OKS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571480"/>
            <a:ext cx="4243398" cy="5338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357422" y="4643446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732240" y="6021288"/>
            <a:ext cx="13846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2004 OKS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928670"/>
            <a:ext cx="5457844" cy="4375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071670" y="4500570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732240" y="6021288"/>
            <a:ext cx="13846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2006 OKS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214290"/>
            <a:ext cx="3814770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5357818" y="6215082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732240" y="6021288"/>
            <a:ext cx="13846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2009 SBS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642918"/>
            <a:ext cx="4083048" cy="4909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357422" y="2857496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732240" y="6021288"/>
            <a:ext cx="13846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2013 SBS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285728"/>
            <a:ext cx="3983035" cy="5858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4286248" y="5429264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2014 TEOG MAYIS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1000108"/>
            <a:ext cx="4857784" cy="3735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4357686" y="4000504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2014 TEOG NİSAN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Resim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642918"/>
            <a:ext cx="5748347" cy="4589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357422" y="3929066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2004 DPY 7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Resim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642918"/>
            <a:ext cx="5197481" cy="5031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1928794" y="5214950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2006 DPY 7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1857364"/>
            <a:ext cx="5840423" cy="2448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1571604" y="3786190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1999  DPY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Resim 24"/>
          <p:cNvPicPr>
            <a:picLocks noChangeAspect="1" noChangeArrowheads="1"/>
          </p:cNvPicPr>
          <p:nvPr/>
        </p:nvPicPr>
        <p:blipFill>
          <a:blip r:embed="rId3" cstate="print"/>
          <a:srcRect b="12015"/>
          <a:stretch>
            <a:fillRect/>
          </a:stretch>
        </p:blipFill>
        <p:spPr bwMode="auto">
          <a:xfrm>
            <a:off x="1785918" y="642918"/>
            <a:ext cx="5340357" cy="443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5786446" y="4643446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732240" y="6021288"/>
            <a:ext cx="13846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2000 ÖO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500042"/>
            <a:ext cx="5197481" cy="5725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1928794" y="5786454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2004  OKS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500042"/>
            <a:ext cx="3857652" cy="55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428860" y="5786454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2011  SBS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357166"/>
            <a:ext cx="4246578" cy="5987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4357686" y="3643314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2012  SBS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785794"/>
            <a:ext cx="4964010" cy="4435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4643438" y="4714884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2014  TEOG NİSAN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357166"/>
            <a:ext cx="4220201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3357554" y="5643578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2015 TEOG NİSAN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428604"/>
            <a:ext cx="5149867" cy="5601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4500562" y="5500702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2015 TEOG MAYIS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285728"/>
            <a:ext cx="4435487" cy="6236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428860" y="4857760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2016 TEOG MAYIS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Resim 4"/>
          <p:cNvPicPr>
            <a:picLocks noChangeAspect="1" noChangeArrowheads="1"/>
          </p:cNvPicPr>
          <p:nvPr/>
        </p:nvPicPr>
        <p:blipFill>
          <a:blip r:embed="rId3" cstate="print"/>
          <a:srcRect b="14035"/>
          <a:stretch>
            <a:fillRect/>
          </a:stretch>
        </p:blipFill>
        <p:spPr bwMode="auto">
          <a:xfrm>
            <a:off x="1857356" y="1357298"/>
            <a:ext cx="5402270" cy="3452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1857356" y="4357694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1992 FL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Resim 10"/>
          <p:cNvPicPr>
            <a:picLocks noChangeAspect="1" noChangeArrowheads="1"/>
          </p:cNvPicPr>
          <p:nvPr/>
        </p:nvPicPr>
        <p:blipFill>
          <a:blip r:embed="rId3" cstate="print"/>
          <a:srcRect b="8025"/>
          <a:stretch>
            <a:fillRect/>
          </a:stretch>
        </p:blipFill>
        <p:spPr bwMode="auto">
          <a:xfrm>
            <a:off x="2071670" y="500042"/>
            <a:ext cx="5000660" cy="5249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4786314" y="4929198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1994 FL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Resim 31"/>
          <p:cNvPicPr>
            <a:picLocks noChangeAspect="1" noChangeArrowheads="1"/>
          </p:cNvPicPr>
          <p:nvPr/>
        </p:nvPicPr>
        <p:blipFill>
          <a:blip r:embed="rId3" cstate="print"/>
          <a:srcRect b="10869"/>
          <a:stretch>
            <a:fillRect/>
          </a:stretch>
        </p:blipFill>
        <p:spPr bwMode="auto">
          <a:xfrm>
            <a:off x="2000232" y="714356"/>
            <a:ext cx="5402270" cy="5373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071670" y="5715016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2002 ÖO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Resim 41"/>
          <p:cNvPicPr>
            <a:picLocks noChangeAspect="1" noChangeArrowheads="1"/>
          </p:cNvPicPr>
          <p:nvPr/>
        </p:nvPicPr>
        <p:blipFill>
          <a:blip r:embed="rId3" cstate="print"/>
          <a:srcRect b="11029"/>
          <a:stretch>
            <a:fillRect/>
          </a:stretch>
        </p:blipFill>
        <p:spPr bwMode="auto">
          <a:xfrm>
            <a:off x="2214546" y="928670"/>
            <a:ext cx="4232274" cy="4553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071670" y="4714884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732240" y="6021288"/>
            <a:ext cx="13846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2004 ÖO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Resim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1571612"/>
            <a:ext cx="6068113" cy="3006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1928794" y="3786190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2005 DPY 7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Resim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500174"/>
            <a:ext cx="5786478" cy="3476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000232" y="3571876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2007 DPY 7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Resim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714356"/>
            <a:ext cx="4014272" cy="440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4357686" y="3929066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2008 SBS 7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Resim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642918"/>
            <a:ext cx="4953021" cy="5253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4643438" y="5072074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2008 SBS 7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Resim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357166"/>
            <a:ext cx="5476027" cy="5578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1928794" y="4786322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2009 SBS 7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Resim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857232"/>
            <a:ext cx="4842636" cy="4935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500298" y="3786190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2010 SBS 7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Resim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428604"/>
            <a:ext cx="3814770" cy="5712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786050" y="4786322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2011 SBS 7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Resim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285728"/>
            <a:ext cx="4467237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285984" y="3714752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2012 PYBS 7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Resim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285728"/>
            <a:ext cx="4929222" cy="5725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143108" y="5429264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2015 PYBS 7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2143116"/>
            <a:ext cx="5838884" cy="1724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3071802" y="3357562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2009 ALS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Resim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1643050"/>
            <a:ext cx="4803778" cy="3830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4286248" y="5072074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732240" y="6021288"/>
            <a:ext cx="13846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2003 DPY 7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714356"/>
            <a:ext cx="4983167" cy="5031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1928794" y="2571744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2011 ALS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785926"/>
            <a:ext cx="5411795" cy="2717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5357818" y="3214686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2011 ALS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2500306"/>
            <a:ext cx="7054870" cy="1527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1142976" y="3357562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2012 ALS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2571744"/>
            <a:ext cx="6133558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4357686" y="3571876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1999 DPY 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2500306"/>
            <a:ext cx="516446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4572000" y="3643314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2000 DPY 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071546"/>
            <a:ext cx="5197481" cy="445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3214678" y="4857760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2003 DPY 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1571612"/>
            <a:ext cx="6348096" cy="2867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1428728" y="3929066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1998 OKS 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928670"/>
            <a:ext cx="5072098" cy="4440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285984" y="4786322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2002 DPY 7 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785794"/>
            <a:ext cx="5867427" cy="4756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214546" y="4572008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2005 OKS 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1285860"/>
            <a:ext cx="6243531" cy="3649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4429124" y="4357694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2005 OKS 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Resim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1071546"/>
            <a:ext cx="4840291" cy="402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214546" y="4857760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732240" y="6021288"/>
            <a:ext cx="13846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2004 DPY 7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571480"/>
            <a:ext cx="5010171" cy="5215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143108" y="5143512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2006 OKS 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928670"/>
            <a:ext cx="4573755" cy="4510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5508104" y="5085184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2007 OKS 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1357298"/>
            <a:ext cx="4837963" cy="4120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195736" y="5013176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2012 SBS 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500042"/>
            <a:ext cx="5160980" cy="5372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051720" y="5517232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2013 SBS 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500042"/>
            <a:ext cx="5018104" cy="545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051720" y="4581128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2014 TEOG NİSAN  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642918"/>
            <a:ext cx="4929222" cy="511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195736" y="5013176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2014 TEOG MAYIS  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428604"/>
            <a:ext cx="4554539" cy="5398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1763688" y="5157192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2014 TEOG NİSAN  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357166"/>
            <a:ext cx="5268919" cy="5951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5436096" y="5805264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2016 TEOG NİSAN  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500042"/>
            <a:ext cx="3795725" cy="557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267744" y="3068960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2016 TEOG MAYIS  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Resim 3"/>
          <p:cNvPicPr>
            <a:picLocks noChangeAspect="1" noChangeArrowheads="1"/>
          </p:cNvPicPr>
          <p:nvPr/>
        </p:nvPicPr>
        <p:blipFill>
          <a:blip r:embed="rId3" cstate="print"/>
          <a:srcRect b="15237"/>
          <a:stretch>
            <a:fillRect/>
          </a:stretch>
        </p:blipFill>
        <p:spPr bwMode="auto">
          <a:xfrm>
            <a:off x="1643042" y="1857364"/>
            <a:ext cx="5879773" cy="2771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1691680" y="4221088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1991 FL  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Resim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857232"/>
            <a:ext cx="4460083" cy="4197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500298" y="4357694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732240" y="6021288"/>
            <a:ext cx="13846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2006 DPY 7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Resim 15"/>
          <p:cNvPicPr>
            <a:picLocks noChangeAspect="1" noChangeArrowheads="1"/>
          </p:cNvPicPr>
          <p:nvPr/>
        </p:nvPicPr>
        <p:blipFill>
          <a:blip r:embed="rId3" cstate="print"/>
          <a:srcRect r="5626" b="18451"/>
          <a:stretch>
            <a:fillRect/>
          </a:stretch>
        </p:blipFill>
        <p:spPr bwMode="auto">
          <a:xfrm>
            <a:off x="1643042" y="1714488"/>
            <a:ext cx="6019811" cy="340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5076056" y="4077072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1996 FL  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Resim 21"/>
          <p:cNvPicPr>
            <a:picLocks noChangeAspect="1" noChangeArrowheads="1"/>
          </p:cNvPicPr>
          <p:nvPr/>
        </p:nvPicPr>
        <p:blipFill>
          <a:blip r:embed="rId3" cstate="print"/>
          <a:srcRect b="14494"/>
          <a:stretch>
            <a:fillRect/>
          </a:stretch>
        </p:blipFill>
        <p:spPr bwMode="auto">
          <a:xfrm>
            <a:off x="1571604" y="1928802"/>
            <a:ext cx="5732472" cy="2741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1619672" y="4365104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1998 ML  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620688"/>
            <a:ext cx="5280031" cy="5349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1979712" y="5517232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2006 ALS  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1268760"/>
            <a:ext cx="5554671" cy="3508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051720" y="3356992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2008 ALS  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1268760"/>
            <a:ext cx="5697547" cy="3888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051720" y="3429000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2008 ALS  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908720"/>
            <a:ext cx="4786346" cy="480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1979712" y="5085184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2009 ALS  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980728"/>
            <a:ext cx="5643602" cy="4292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1907704" y="2420888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2010 ALS  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928670"/>
            <a:ext cx="4652981" cy="4458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123728" y="4941168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2011 ALS  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000108"/>
            <a:ext cx="5500853" cy="4792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6012160" y="4653136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2013 ALS  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658" name="Group 2"/>
          <p:cNvGrpSpPr>
            <a:grpSpLocks/>
          </p:cNvGrpSpPr>
          <p:nvPr/>
        </p:nvGrpSpPr>
        <p:grpSpPr bwMode="auto">
          <a:xfrm>
            <a:off x="2071670" y="2500306"/>
            <a:ext cx="5172093" cy="1252528"/>
            <a:chOff x="7928" y="1403"/>
            <a:chExt cx="3592" cy="849"/>
          </a:xfrm>
        </p:grpSpPr>
        <p:pic>
          <p:nvPicPr>
            <p:cNvPr id="70659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928" y="1403"/>
              <a:ext cx="3592" cy="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0660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928" y="1838"/>
              <a:ext cx="3592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" name="4 Oval"/>
          <p:cNvSpPr/>
          <p:nvPr/>
        </p:nvSpPr>
        <p:spPr>
          <a:xfrm>
            <a:off x="6012160" y="3212976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1999 DPY  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Resim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571480"/>
            <a:ext cx="5381649" cy="4963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4786314" y="5143512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732240" y="6021288"/>
            <a:ext cx="13846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2007 DPY 7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2428868"/>
            <a:ext cx="4814902" cy="1854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195736" y="3861048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2000 DPY  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1916832"/>
            <a:ext cx="5790293" cy="2478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1835696" y="3573016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2001 DPY  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908720"/>
            <a:ext cx="5499853" cy="3651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051720" y="4221088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2003 DPY  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836712"/>
            <a:ext cx="6173264" cy="4721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1835696" y="5157192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1999 OKS  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764704"/>
            <a:ext cx="4739361" cy="486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411760" y="5229200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2002 OKS  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785794"/>
            <a:ext cx="5126043" cy="5243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1979712" y="4293096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2003 OKS  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285728"/>
            <a:ext cx="4054473" cy="6132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3995936" y="3645024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2004 OKS  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285728"/>
            <a:ext cx="5232406" cy="6219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1835696" y="5301208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2005 OKS  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620688"/>
            <a:ext cx="4899005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1979712" y="3573016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2006 OKS  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428604"/>
            <a:ext cx="4786346" cy="568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1979712" y="5229200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2008 OKS  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2428868"/>
            <a:ext cx="5233402" cy="173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3214678" y="3643314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732240" y="6021288"/>
            <a:ext cx="13846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2000 DPY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285728"/>
            <a:ext cx="4306904" cy="6136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339752" y="5157192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2009 SBS  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285728"/>
            <a:ext cx="3600456" cy="5870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771800" y="5445224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2010 SBS  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970" name="Group 2"/>
          <p:cNvGrpSpPr>
            <a:grpSpLocks/>
          </p:cNvGrpSpPr>
          <p:nvPr/>
        </p:nvGrpSpPr>
        <p:grpSpPr bwMode="auto">
          <a:xfrm>
            <a:off x="2285984" y="428604"/>
            <a:ext cx="3929089" cy="5857916"/>
            <a:chOff x="7928" y="6814"/>
            <a:chExt cx="3592" cy="8050"/>
          </a:xfrm>
        </p:grpSpPr>
        <p:pic>
          <p:nvPicPr>
            <p:cNvPr id="83972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928" y="12298"/>
              <a:ext cx="3592" cy="25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971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928" y="6814"/>
              <a:ext cx="3592" cy="5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" name="4 Oval"/>
          <p:cNvSpPr/>
          <p:nvPr/>
        </p:nvSpPr>
        <p:spPr>
          <a:xfrm>
            <a:off x="4427984" y="5733256"/>
            <a:ext cx="288032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2011 SBS  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500042"/>
            <a:ext cx="3148004" cy="6037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843808" y="6381328"/>
            <a:ext cx="200634" cy="2365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2012 SBS  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330169"/>
            <a:ext cx="3922709" cy="652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4355976" y="4437112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2013 SBS  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2550" y="454024"/>
            <a:ext cx="3092458" cy="6068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627784" y="6093296"/>
            <a:ext cx="288032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2014 TEOG NİSAN  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285728"/>
            <a:ext cx="3581411" cy="6071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483768" y="5733256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2015 TEOG NİSAN  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928670"/>
            <a:ext cx="4814902" cy="485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483768" y="5085184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2015 TEOG MAYIS  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285728"/>
            <a:ext cx="3343280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627784" y="5517232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2016 TEOG NİSAN  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1214422"/>
            <a:ext cx="4029084" cy="4587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411760" y="5301208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2016 TEOG MAYIS  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1000108"/>
            <a:ext cx="5367361" cy="4549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6000760" y="5214950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732240" y="6021288"/>
            <a:ext cx="13846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2000 OKS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2" name="Resim 8"/>
          <p:cNvPicPr>
            <a:picLocks noChangeAspect="1" noChangeArrowheads="1"/>
          </p:cNvPicPr>
          <p:nvPr/>
        </p:nvPicPr>
        <p:blipFill>
          <a:blip r:embed="rId3" cstate="print"/>
          <a:srcRect b="18576"/>
          <a:stretch>
            <a:fillRect/>
          </a:stretch>
        </p:blipFill>
        <p:spPr bwMode="auto">
          <a:xfrm>
            <a:off x="1785918" y="1214422"/>
            <a:ext cx="5334007" cy="34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4644008" y="3861048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1993 DPY 7  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6" name="Resim 12"/>
          <p:cNvPicPr>
            <a:picLocks noChangeAspect="1" noChangeArrowheads="1"/>
          </p:cNvPicPr>
          <p:nvPr/>
        </p:nvPicPr>
        <p:blipFill>
          <a:blip r:embed="rId3" cstate="print"/>
          <a:srcRect b="16539"/>
          <a:stretch>
            <a:fillRect/>
          </a:stretch>
        </p:blipFill>
        <p:spPr bwMode="auto">
          <a:xfrm>
            <a:off x="1835696" y="908720"/>
            <a:ext cx="6223013" cy="403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5220072" y="4509120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1995 ATML  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1556792"/>
            <a:ext cx="5422907" cy="2698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 flipV="1">
            <a:off x="1763688" y="3573016"/>
            <a:ext cx="432048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2009 ALS  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2571744"/>
            <a:ext cx="5162250" cy="1549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4211960" y="3645024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00826" y="5857892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1999 DPY  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428604"/>
            <a:ext cx="4483102" cy="5663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4355976" y="2060848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72264" y="5929330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2001 OKS  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12" y="214290"/>
            <a:ext cx="3441564" cy="6293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843808" y="6021288"/>
            <a:ext cx="144016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72264" y="5929330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2011 SBS   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908720"/>
            <a:ext cx="5072098" cy="4394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267744" y="4509120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72264" y="5929330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2012 SBS   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285728"/>
            <a:ext cx="4449780" cy="5936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411760" y="3645024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72264" y="5929330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2015 TEOG MAYIS   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571480"/>
            <a:ext cx="4964129" cy="5395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411760" y="4725144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6572264" y="5929330"/>
            <a:ext cx="19831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2016 TEOG MAYIS      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9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718</TotalTime>
  <Words>232</Words>
  <Application>Microsoft Office PowerPoint</Application>
  <PresentationFormat>Ekran Gösterisi (4:3)</PresentationFormat>
  <Paragraphs>99</Paragraphs>
  <Slides>98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98</vt:i4>
      </vt:variant>
    </vt:vector>
  </HeadingPairs>
  <TitlesOfParts>
    <vt:vector size="99" baseType="lpstr">
      <vt:lpstr>Ofis Teması</vt:lpstr>
      <vt:lpstr>Slayt 1</vt:lpstr>
      <vt:lpstr>Slayt 2</vt:lpstr>
      <vt:lpstr>Slayt 3</vt:lpstr>
      <vt:lpstr>Slayt 4</vt:lpstr>
      <vt:lpstr>Slayt 5</vt:lpstr>
      <vt:lpstr>Slayt 6</vt:lpstr>
      <vt:lpstr>Slayt 7</vt:lpstr>
      <vt:lpstr>Slayt 8</vt:lpstr>
      <vt:lpstr>Slayt 9</vt:lpstr>
      <vt:lpstr>Slayt 10</vt:lpstr>
      <vt:lpstr>Slayt 11</vt:lpstr>
      <vt:lpstr>Slayt 12</vt:lpstr>
      <vt:lpstr>Slayt 13</vt:lpstr>
      <vt:lpstr>Slayt 14</vt:lpstr>
      <vt:lpstr>Slayt 15</vt:lpstr>
      <vt:lpstr>Slayt 16</vt:lpstr>
      <vt:lpstr>Slayt 17</vt:lpstr>
      <vt:lpstr>Slayt 18</vt:lpstr>
      <vt:lpstr>Slayt 19</vt:lpstr>
      <vt:lpstr>Slayt 20</vt:lpstr>
      <vt:lpstr>Slayt 21</vt:lpstr>
      <vt:lpstr>Slayt 22</vt:lpstr>
      <vt:lpstr>Slayt 23</vt:lpstr>
      <vt:lpstr>Slayt 24</vt:lpstr>
      <vt:lpstr>Slayt 25</vt:lpstr>
      <vt:lpstr>Slayt 26</vt:lpstr>
      <vt:lpstr>Slayt 27</vt:lpstr>
      <vt:lpstr>Slayt 28</vt:lpstr>
      <vt:lpstr>Slayt 29</vt:lpstr>
      <vt:lpstr>Slayt 30</vt:lpstr>
      <vt:lpstr>Slayt 31</vt:lpstr>
      <vt:lpstr>Slayt 32</vt:lpstr>
      <vt:lpstr>Slayt 33</vt:lpstr>
      <vt:lpstr>Slayt 34</vt:lpstr>
      <vt:lpstr>Slayt 35</vt:lpstr>
      <vt:lpstr>Slayt 36</vt:lpstr>
      <vt:lpstr>Slayt 37</vt:lpstr>
      <vt:lpstr>Slayt 38</vt:lpstr>
      <vt:lpstr>Slayt 39</vt:lpstr>
      <vt:lpstr>Slayt 40</vt:lpstr>
      <vt:lpstr>Slayt 41</vt:lpstr>
      <vt:lpstr>Slayt 42</vt:lpstr>
      <vt:lpstr>Slayt 43</vt:lpstr>
      <vt:lpstr>Slayt 44</vt:lpstr>
      <vt:lpstr>Slayt 45</vt:lpstr>
      <vt:lpstr>Slayt 46</vt:lpstr>
      <vt:lpstr>Slayt 47</vt:lpstr>
      <vt:lpstr>Slayt 48</vt:lpstr>
      <vt:lpstr>Slayt 49</vt:lpstr>
      <vt:lpstr>Slayt 50</vt:lpstr>
      <vt:lpstr>Slayt 51</vt:lpstr>
      <vt:lpstr>Slayt 52</vt:lpstr>
      <vt:lpstr>Slayt 53</vt:lpstr>
      <vt:lpstr>Slayt 54</vt:lpstr>
      <vt:lpstr>Slayt 55</vt:lpstr>
      <vt:lpstr>Slayt 56</vt:lpstr>
      <vt:lpstr>Slayt 57</vt:lpstr>
      <vt:lpstr>Slayt 58</vt:lpstr>
      <vt:lpstr>Slayt 59</vt:lpstr>
      <vt:lpstr>Slayt 60</vt:lpstr>
      <vt:lpstr>Slayt 61</vt:lpstr>
      <vt:lpstr>Slayt 62</vt:lpstr>
      <vt:lpstr>Slayt 63</vt:lpstr>
      <vt:lpstr>Slayt 64</vt:lpstr>
      <vt:lpstr>Slayt 65</vt:lpstr>
      <vt:lpstr>Slayt 66</vt:lpstr>
      <vt:lpstr>Slayt 67</vt:lpstr>
      <vt:lpstr>Slayt 68</vt:lpstr>
      <vt:lpstr>Slayt 69</vt:lpstr>
      <vt:lpstr>Slayt 70</vt:lpstr>
      <vt:lpstr>Slayt 71</vt:lpstr>
      <vt:lpstr>Slayt 72</vt:lpstr>
      <vt:lpstr>Slayt 73</vt:lpstr>
      <vt:lpstr>Slayt 74</vt:lpstr>
      <vt:lpstr>Slayt 75</vt:lpstr>
      <vt:lpstr>Slayt 76</vt:lpstr>
      <vt:lpstr>Slayt 77</vt:lpstr>
      <vt:lpstr>Slayt 78</vt:lpstr>
      <vt:lpstr>Slayt 79</vt:lpstr>
      <vt:lpstr>Slayt 80</vt:lpstr>
      <vt:lpstr>Slayt 81</vt:lpstr>
      <vt:lpstr>Slayt 82</vt:lpstr>
      <vt:lpstr>Slayt 83</vt:lpstr>
      <vt:lpstr>Slayt 84</vt:lpstr>
      <vt:lpstr>Slayt 85</vt:lpstr>
      <vt:lpstr>Slayt 86</vt:lpstr>
      <vt:lpstr>Slayt 87</vt:lpstr>
      <vt:lpstr>Slayt 88</vt:lpstr>
      <vt:lpstr>Slayt 89</vt:lpstr>
      <vt:lpstr>Slayt 90</vt:lpstr>
      <vt:lpstr>Slayt 91</vt:lpstr>
      <vt:lpstr>Slayt 92</vt:lpstr>
      <vt:lpstr>Slayt 93</vt:lpstr>
      <vt:lpstr>Slayt 94</vt:lpstr>
      <vt:lpstr>Slayt 95</vt:lpstr>
      <vt:lpstr>Slayt 96</vt:lpstr>
      <vt:lpstr>Slayt 97</vt:lpstr>
      <vt:lpstr>Slayt 98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need</dc:creator>
  <cp:lastModifiedBy>pc</cp:lastModifiedBy>
  <cp:revision>79</cp:revision>
  <dcterms:created xsi:type="dcterms:W3CDTF">2012-11-20T18:57:01Z</dcterms:created>
  <dcterms:modified xsi:type="dcterms:W3CDTF">2016-12-15T13:42:56Z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F412EF3F-EC35-427E-A9DE-AC9264CEFF1D</vt:lpwstr>
  </property>
  <property fmtid="{D5CDD505-2E9C-101B-9397-08002B2CF9AE}" pid="3" name="ArticulatePath">
    <vt:lpwstr>3.ünite çıkmış sorular  8. SINIF alper hoca</vt:lpwstr>
  </property>
</Properties>
</file>