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08.10.2007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08.10.2007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08.10.2007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08.10.2007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08.10.2007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08.10.2007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08.10.2007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08.10.2007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08.10.2007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08.10.2007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08.10.2007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08.10.2007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http://www.internethaber.com/images/other/untitled-1.2007100913395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 descr="http://www.internethaber.com/images/other/untitled-1.2007100913395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 descr="http://www.internethaber.com/images/other/untitled-1.200710091340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 descr="http://www.internethaber.com/images/other/untitled-1.200710091341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 descr="http://www.internethaber.com/images/other/untitled-1.200710091341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8434" name="Picture 2" descr="http://www.internethaber.com/images/other/untitled-1.200710091342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9457" name="Picture 1" descr="http://www.internethaber.com/images/news/480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6600" dirty="0" smtClean="0"/>
              <a:t>TEŞEKKÜRLER </a:t>
            </a:r>
            <a:endParaRPr lang="tr-TR" sz="6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tr-TR" sz="6000" dirty="0" smtClean="0"/>
              <a:t> İBRAHİM SOYUÇOK  </a:t>
            </a:r>
          </a:p>
          <a:p>
            <a:pPr algn="ctr">
              <a:buNone/>
            </a:pPr>
            <a:r>
              <a:rPr lang="tr-TR" sz="6000" smtClean="0"/>
              <a:t>   FEN </a:t>
            </a:r>
            <a:r>
              <a:rPr lang="tr-TR" sz="6000" dirty="0" smtClean="0"/>
              <a:t>VE TEKNOLOJİ ÖĞRETMENİ</a:t>
            </a:r>
            <a:endParaRPr lang="tr-TR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9</Words>
  <PresentationFormat>Ekran Gösterisi (4:3)</PresentationFormat>
  <Paragraphs>3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TEŞEKKÜRLER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cp:lastModifiedBy>ibrahim</cp:lastModifiedBy>
  <cp:revision>14</cp:revision>
  <dcterms:modified xsi:type="dcterms:W3CDTF">2007-10-08T19:56:17Z</dcterms:modified>
</cp:coreProperties>
</file>